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8" r:id="rId4"/>
    <p:sldId id="269" r:id="rId5"/>
    <p:sldId id="271" r:id="rId6"/>
    <p:sldId id="270" r:id="rId7"/>
    <p:sldId id="259" r:id="rId8"/>
    <p:sldId id="258" r:id="rId9"/>
    <p:sldId id="260" r:id="rId10"/>
    <p:sldId id="261" r:id="rId11"/>
    <p:sldId id="262" r:id="rId12"/>
    <p:sldId id="278" r:id="rId13"/>
    <p:sldId id="276" r:id="rId14"/>
    <p:sldId id="275" r:id="rId15"/>
    <p:sldId id="274" r:id="rId16"/>
    <p:sldId id="272" r:id="rId17"/>
    <p:sldId id="273" r:id="rId18"/>
    <p:sldId id="26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CB3D98-012D-4B56-80F4-A2EF4FA70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eć połączonych kropek">
            <a:extLst>
              <a:ext uri="{FF2B5EF4-FFF2-40B4-BE49-F238E27FC236}">
                <a16:creationId xmlns:a16="http://schemas.microsoft.com/office/drawing/2014/main" id="{2B087A31-B02E-3DBA-2DA2-C1F7CAE00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" r="-1" b="-1"/>
          <a:stretch/>
        </p:blipFill>
        <p:spPr>
          <a:xfrm>
            <a:off x="20" y="1294327"/>
            <a:ext cx="12191979" cy="556981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2AEEC3B-00FD-5901-65AB-3B4FC4C20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920" y="3248024"/>
            <a:ext cx="5575708" cy="2695576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Sklep z częściami samochodowymi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82F882-DE9C-64FE-D1AF-A099EDC1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351707"/>
            <a:ext cx="5448300" cy="668883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pl-PL" dirty="0"/>
              <a:t>Kacper </a:t>
            </a:r>
            <a:r>
              <a:rPr lang="pl-PL" dirty="0" err="1"/>
              <a:t>Sionkowski</a:t>
            </a:r>
            <a:r>
              <a:rPr lang="pl-PL" dirty="0"/>
              <a:t>, 259147</a:t>
            </a:r>
          </a:p>
          <a:p>
            <a:pPr algn="r"/>
            <a:r>
              <a:rPr lang="pl-PL" dirty="0"/>
              <a:t>Katarzyna Hajduk, 259189</a:t>
            </a:r>
          </a:p>
        </p:txBody>
      </p:sp>
    </p:spTree>
    <p:extLst>
      <p:ext uri="{BB962C8B-B14F-4D97-AF65-F5344CB8AC3E}">
        <p14:creationId xmlns:p14="http://schemas.microsoft.com/office/powerpoint/2010/main" val="11884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8EAFA3-9309-CC86-9E17-0424B0F6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4" y="607840"/>
            <a:ext cx="6577271" cy="56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8E0B08-7896-5DF9-4021-A50698E1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171" y="1849120"/>
            <a:ext cx="7034969" cy="2880658"/>
          </a:xfrm>
        </p:spPr>
        <p:txBody>
          <a:bodyPr anchor="t">
            <a:normAutofit/>
          </a:bodyPr>
          <a:lstStyle/>
          <a:p>
            <a:r>
              <a:rPr lang="pl-PL" sz="5400" dirty="0"/>
              <a:t>Makiety interface’u</a:t>
            </a:r>
          </a:p>
        </p:txBody>
      </p:sp>
    </p:spTree>
    <p:extLst>
      <p:ext uri="{BB962C8B-B14F-4D97-AF65-F5344CB8AC3E}">
        <p14:creationId xmlns:p14="http://schemas.microsoft.com/office/powerpoint/2010/main" val="2036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4948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Przegląd oferty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258623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zakupy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403421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koszyk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22865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Panel Pracownika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29978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A9524-0C98-FB0A-85B1-B487F77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Panel Admina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55080E-4E4B-3ADA-CA25-49720100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660" y="1976230"/>
            <a:ext cx="6808679" cy="4305640"/>
          </a:xfrm>
        </p:spPr>
      </p:pic>
    </p:spTree>
    <p:extLst>
      <p:ext uri="{BB962C8B-B14F-4D97-AF65-F5344CB8AC3E}">
        <p14:creationId xmlns:p14="http://schemas.microsoft.com/office/powerpoint/2010/main" val="243742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0C38C8-309F-D279-82C1-7852AEC4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150" y="1571811"/>
            <a:ext cx="3981450" cy="2539251"/>
          </a:xfrm>
        </p:spPr>
        <p:txBody>
          <a:bodyPr>
            <a:normAutofit/>
          </a:bodyPr>
          <a:lstStyle/>
          <a:p>
            <a:r>
              <a:rPr lang="pl-PL" dirty="0"/>
              <a:t>Dziękujemy za uwagę!</a:t>
            </a:r>
          </a:p>
        </p:txBody>
      </p:sp>
      <p:pic>
        <p:nvPicPr>
          <p:cNvPr id="5" name="Grafika 4" descr="Mechanik samochodowy kontur">
            <a:extLst>
              <a:ext uri="{FF2B5EF4-FFF2-40B4-BE49-F238E27FC236}">
                <a16:creationId xmlns:a16="http://schemas.microsoft.com/office/drawing/2014/main" id="{2CD006F7-157B-4AC1-5431-3917CF72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103" y="1666240"/>
            <a:ext cx="3525519" cy="35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D6E39-5471-A478-586E-E546070C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l-PL" dirty="0"/>
              <a:t>Opis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028115-32DD-DFCA-F432-1A8D787C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System umożliwia obsługę imitację hurtowni części samochodowych, której klienci mogą  przeglądać ofertę - ceny i dostępność, a po zalogowaniu do systemu składać również zamówienia. </a:t>
            </a:r>
          </a:p>
        </p:txBody>
      </p:sp>
      <p:pic>
        <p:nvPicPr>
          <p:cNvPr id="5" name="Grafika 4" descr="Samochód z wypełnieniem pełnym">
            <a:extLst>
              <a:ext uri="{FF2B5EF4-FFF2-40B4-BE49-F238E27FC236}">
                <a16:creationId xmlns:a16="http://schemas.microsoft.com/office/drawing/2014/main" id="{F27DD3EF-F495-DAF5-F80A-BCFC5F9F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</p:spPr>
      </p:pic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649DD-2BD2-BE98-9627-F5DCEAE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Uprawnienia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EA956D-A3A0-5104-8916-DD12C01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7371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i="0" u="none" strike="noStrike" dirty="0">
                <a:effectLst/>
                <a:latin typeface="+mj-lt"/>
              </a:rPr>
              <a:t>UŻYTKOWNIK NIEZALOGOWANY:</a:t>
            </a:r>
            <a:endParaRPr lang="pl-PL" b="0" dirty="0">
              <a:effectLst/>
              <a:latin typeface="+mj-lt"/>
            </a:endParaRP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Dostęp jedynie do tabeli produktu,</a:t>
            </a: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Możliwość użycia jedynie funkcji SELECT.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10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649DD-2BD2-BE98-9627-F5DCEAE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Uprawnienia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EA956D-A3A0-5104-8916-DD12C01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7371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i="0" u="none" strike="noStrike" dirty="0">
                <a:effectLst/>
                <a:latin typeface="+mj-lt"/>
              </a:rPr>
              <a:t>UŻYTKOWNIK ZALOGOWANY:</a:t>
            </a:r>
            <a:endParaRPr lang="pl-PL" b="0" dirty="0">
              <a:effectLst/>
              <a:latin typeface="+mj-lt"/>
            </a:endParaRP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Dostęp do wszystkich funkcji użytkownika KLIENT NIEZALOGOWANY,</a:t>
            </a: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Zmiana, usuwanie, wyświetlanie i wpisywanie wartości do tabeli KOSZYK,</a:t>
            </a: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Zmiana i wyświetlanie tabeli ZAMOWIENIE.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30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649DD-2BD2-BE98-9627-F5DCEAE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Uprawnienia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EA956D-A3A0-5104-8916-DD12C01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7371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i="0" u="none" strike="noStrike" dirty="0">
                <a:effectLst/>
                <a:latin typeface="+mj-lt"/>
              </a:rPr>
              <a:t>PRACOWNIK:</a:t>
            </a:r>
            <a:endParaRPr lang="pl-PL" b="0" dirty="0">
              <a:effectLst/>
              <a:latin typeface="+mj-lt"/>
            </a:endParaRP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Zmiana, usuwanie i wyświetlanie tabeli ZAMOWIENIE,</a:t>
            </a: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Zmiana, usuwanie, wyświetlanie i wpisywanie wartości do tabeli PROMOCJA,</a:t>
            </a: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Wpisywanie wartości, usuwanie i wyświetlanie tabeli PRODUKT.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7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649DD-2BD2-BE98-9627-F5DCEAE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Uprawnienia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EA956D-A3A0-5104-8916-DD12C01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7371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i="0" u="none" strike="noStrike" dirty="0">
                <a:effectLst/>
                <a:latin typeface="+mj-lt"/>
              </a:rPr>
              <a:t>ADMINISTRATOR:</a:t>
            </a:r>
            <a:endParaRPr lang="pl-PL" b="0" dirty="0">
              <a:effectLst/>
              <a:latin typeface="+mj-lt"/>
            </a:endParaRPr>
          </a:p>
          <a:p>
            <a:pPr marL="457200" marR="473710" lvl="1" indent="0" fontAlgn="base">
              <a:spcBef>
                <a:spcPts val="0"/>
              </a:spcBef>
              <a:buNone/>
            </a:pPr>
            <a:r>
              <a:rPr lang="pl-PL" sz="2000" b="0" i="0" u="none" strike="noStrike" dirty="0">
                <a:effectLst/>
                <a:latin typeface="+mj-lt"/>
              </a:rPr>
              <a:t>Posiada wszelkie uprawnienia.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24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C89728-A8EC-D7CF-53E7-37984315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fizyczny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A944B-1B81-3274-F5A6-2AEDD619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064" y="1943099"/>
            <a:ext cx="12044825" cy="4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52D43D5-506C-6222-03E3-EA87D10F4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59" y="136506"/>
            <a:ext cx="9977882" cy="6584987"/>
          </a:xfrm>
        </p:spPr>
      </p:pic>
    </p:spTree>
    <p:extLst>
      <p:ext uri="{BB962C8B-B14F-4D97-AF65-F5344CB8AC3E}">
        <p14:creationId xmlns:p14="http://schemas.microsoft.com/office/powerpoint/2010/main" val="93633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23B6D59-BF29-14A3-0059-1367063C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09" y="0"/>
            <a:ext cx="802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641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148</Words>
  <Application>Microsoft Office PowerPoint</Application>
  <PresentationFormat>Panoramiczny</PresentationFormat>
  <Paragraphs>32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Grandview</vt:lpstr>
      <vt:lpstr>Grandview Display</vt:lpstr>
      <vt:lpstr>CitationVTI</vt:lpstr>
      <vt:lpstr>Sklep z częściami samochodowymi</vt:lpstr>
      <vt:lpstr>Opis systemu</vt:lpstr>
      <vt:lpstr>Uprawnienia użytkowników</vt:lpstr>
      <vt:lpstr>Uprawnienia użytkowników</vt:lpstr>
      <vt:lpstr>Uprawnienia użytkowników</vt:lpstr>
      <vt:lpstr>Uprawnienia użytkowników</vt:lpstr>
      <vt:lpstr>Diagram fizyczny</vt:lpstr>
      <vt:lpstr>Prezentacja programu PowerPoint</vt:lpstr>
      <vt:lpstr>Prezentacja programu PowerPoint</vt:lpstr>
      <vt:lpstr>Prezentacja programu PowerPoint</vt:lpstr>
      <vt:lpstr>Makiety interface’u</vt:lpstr>
      <vt:lpstr>logowanie</vt:lpstr>
      <vt:lpstr>Przegląd oferty</vt:lpstr>
      <vt:lpstr>zakupy</vt:lpstr>
      <vt:lpstr>koszyk</vt:lpstr>
      <vt:lpstr>Panel Pracownika</vt:lpstr>
      <vt:lpstr>Panel Admina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Sklep z częściami samochodowymi</dc:title>
  <dc:creator>Katarzyna Hajduk (259189)</dc:creator>
  <cp:lastModifiedBy>Katarzyna Hajduk (259189)</cp:lastModifiedBy>
  <cp:revision>10</cp:revision>
  <dcterms:created xsi:type="dcterms:W3CDTF">2023-02-01T17:41:24Z</dcterms:created>
  <dcterms:modified xsi:type="dcterms:W3CDTF">2023-02-06T23:58:54Z</dcterms:modified>
</cp:coreProperties>
</file>