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7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7B98-81C7-9746-B051-8B80319D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093E6-364E-BA4D-A1F6-20AF4EDF9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3664-E57E-6C45-ACA6-62A8BDF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B231-0651-354E-8CEB-CB69CD81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0E51-3086-2C43-ABAC-F4DE4FF8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1D7D-647B-CD4D-A74A-65D6075F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EAF4-B062-4340-8C7B-A675B1155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8371-DE4B-8348-AB33-FE57AEC3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EA04-6196-F14F-88CB-6F914CD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0B0A-4CC0-9A4F-A553-B145131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10346-B096-394D-836E-22319D35D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0289-D928-854F-B578-E7A0D07D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45C3-D64D-B141-B7AD-1C80ED70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600B-47B4-A745-87B0-CE0F64F2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8CCA-08E3-B44F-9B5B-ADEFB85D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610-2F0E-B346-8EDC-1E3FA635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EAB6-CDD6-5C44-BD7B-BDECF230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5CF9-FE93-EF42-965B-3A6F489D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6F1A-FF36-9E4B-9CE8-94F8C9C8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A4C4-FA2D-A34B-A4A5-92E4B431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748D-EC51-AE43-A4C7-A66E5AF8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6F34-63C4-CC4A-AAE7-E7D4A271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7CC3-02BA-F84F-A479-F8D6ECD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0744-88FA-0A42-8136-72F2A220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0788-F8F7-ED4C-829E-7ABBE876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1E21-91C9-3C4D-A3A2-4194CF90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629C-B2CE-8F40-9D47-9FDCDE0E4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A70F8-077A-0D4F-B4C9-854A8942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926B-B63A-9E4E-BCEC-04AF748F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48771-96EA-5A43-9762-C8C4D05C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BE49-7865-7645-A947-FD348267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FDFD-E5D0-A745-8033-062DF7F4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2EFE-016E-3E42-82C9-D2A96C59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59D1-894D-DE4B-987D-5861EA7C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9763-84CD-9F4F-B6FA-7510872AD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68BF0-F7C2-314F-912D-4A0CA94AD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5ADDD-0C48-C04F-834A-98B0721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90DD8-9445-0D4D-87A3-B9812216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A8690-4556-A748-8897-66DDEBC5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3E98-75CA-234A-AAB2-FE118E06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AB99C-FCD1-7744-8847-906322AA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B520-B38C-BC48-AA26-F3B23358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E4D0-4D89-4E41-9331-66EF3F82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B054A-33CD-354C-AF94-80A7694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5EF72-4C53-2048-AA7A-E3032836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85B18-4779-8D4C-BB9A-C3BB1116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A35A-D887-0049-9F0E-FBEF3166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7DEE-2FDF-8240-B20D-CA927F9D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39C3C-AFD3-494A-B047-918074C3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2493-3F92-6241-9C29-568FE822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9EB2-EE12-9D4D-91D5-E6457846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AC8ED-3869-CA45-8FD3-F09C8077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CE26-D2F2-E641-84E1-3384C7A8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00493-BFF9-9846-9A36-39AC70162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5EC3-5C18-884E-A137-E980350C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E7E6-4C46-2349-8AB1-DDA50820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1B17-FFC0-194A-8A65-BCFA7BA5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79C6-B0D4-2148-84CB-A3296CB0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8206C-D098-9646-8594-C7A81159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D938F-63E2-FF42-AF2D-66D5841F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ACE8-935B-5141-B284-C2DD9F87D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F3B7-6ECE-A24A-8856-54AE38B198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A1C1-8592-904A-9C49-06E1B95E8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E991-B7DF-2042-866A-47312186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5E1C-4998-7943-A423-1D4307D4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pi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0ADD14-B77D-B74E-9E0B-7F1C2CAB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  <a:noFill/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by Upgraded Potato:</a:t>
            </a:r>
          </a:p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Elliott McFarland, Celeste Muniz-Lithgow, Sai Prasanna, </a:t>
            </a:r>
          </a:p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Tim Samson, Saroja </a:t>
            </a:r>
            <a:r>
              <a:rPr lang="en-US" sz="3200" dirty="0" err="1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Shreenivasan</a:t>
            </a:r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, Sara </a:t>
            </a:r>
            <a:r>
              <a:rPr lang="en-US" sz="3200" dirty="0" err="1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Simoes</a:t>
            </a:r>
            <a:endParaRPr lang="en-US" sz="3200" dirty="0">
              <a:solidFill>
                <a:schemeClr val="bg1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57D53B-A6E3-0346-BEA7-72D7A502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50" y="249023"/>
            <a:ext cx="6224900" cy="220465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0C13F1-2152-49C1-977C-D46605C21DAC}"/>
              </a:ext>
            </a:extLst>
          </p:cNvPr>
          <p:cNvGrpSpPr/>
          <p:nvPr/>
        </p:nvGrpSpPr>
        <p:grpSpPr>
          <a:xfrm>
            <a:off x="-60960" y="2943497"/>
            <a:ext cx="12332375" cy="896271"/>
            <a:chOff x="376987" y="3018225"/>
            <a:chExt cx="11894427" cy="821543"/>
          </a:xfrm>
        </p:grpSpPr>
        <p:pic>
          <p:nvPicPr>
            <p:cNvPr id="4" name="Picture 3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D147C816-4D5A-4707-9881-81B7F7B4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1796" y="3018231"/>
              <a:ext cx="1321603" cy="821537"/>
            </a:xfrm>
            <a:prstGeom prst="rect">
              <a:avLst/>
            </a:prstGeom>
          </p:spPr>
        </p:pic>
        <p:pic>
          <p:nvPicPr>
            <p:cNvPr id="6" name="Picture 5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854F81A6-C0E1-4970-81B8-0C828950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399" y="3018230"/>
              <a:ext cx="1321603" cy="821537"/>
            </a:xfrm>
            <a:prstGeom prst="rect">
              <a:avLst/>
            </a:prstGeom>
          </p:spPr>
        </p:pic>
        <p:pic>
          <p:nvPicPr>
            <p:cNvPr id="8" name="Picture 7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D4EFDC25-FF49-4195-879B-BCAF7B04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5002" y="3018229"/>
              <a:ext cx="1321603" cy="821537"/>
            </a:xfrm>
            <a:prstGeom prst="rect">
              <a:avLst/>
            </a:prstGeom>
          </p:spPr>
        </p:pic>
        <p:pic>
          <p:nvPicPr>
            <p:cNvPr id="9" name="Picture 8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50A5694C-0DA7-4BE5-8AE7-EC7E5AE7F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6605" y="3018229"/>
              <a:ext cx="1321603" cy="821537"/>
            </a:xfrm>
            <a:prstGeom prst="rect">
              <a:avLst/>
            </a:prstGeom>
          </p:spPr>
        </p:pic>
        <p:pic>
          <p:nvPicPr>
            <p:cNvPr id="10" name="Picture 9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185B909D-D466-42BC-9700-248D742C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8208" y="3018228"/>
              <a:ext cx="1321603" cy="821537"/>
            </a:xfrm>
            <a:prstGeom prst="rect">
              <a:avLst/>
            </a:prstGeom>
          </p:spPr>
        </p:pic>
        <p:pic>
          <p:nvPicPr>
            <p:cNvPr id="11" name="Picture 10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40C0F888-08C6-4FD4-8335-24D6140F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49811" y="3018227"/>
              <a:ext cx="1321603" cy="821537"/>
            </a:xfrm>
            <a:prstGeom prst="rect">
              <a:avLst/>
            </a:prstGeom>
          </p:spPr>
        </p:pic>
        <p:pic>
          <p:nvPicPr>
            <p:cNvPr id="13" name="Picture 12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A8EBC88A-8ED5-4BA5-9180-96291457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987" y="3018226"/>
              <a:ext cx="1321603" cy="821537"/>
            </a:xfrm>
            <a:prstGeom prst="rect">
              <a:avLst/>
            </a:prstGeom>
          </p:spPr>
        </p:pic>
        <p:pic>
          <p:nvPicPr>
            <p:cNvPr id="14" name="Picture 13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A931FA6D-FCCD-4962-8A1F-A01B29E69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8590" y="3018225"/>
              <a:ext cx="1321603" cy="821537"/>
            </a:xfrm>
            <a:prstGeom prst="rect">
              <a:avLst/>
            </a:prstGeom>
          </p:spPr>
        </p:pic>
        <p:pic>
          <p:nvPicPr>
            <p:cNvPr id="15" name="Picture 14" descr="A picture containing glass, container&#10;&#10;Description automatically generated">
              <a:extLst>
                <a:ext uri="{FF2B5EF4-FFF2-40B4-BE49-F238E27FC236}">
                  <a16:creationId xmlns:a16="http://schemas.microsoft.com/office/drawing/2014/main" id="{C118DF51-4AEA-4152-AB2D-46BD996B8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0193" y="3018225"/>
              <a:ext cx="1321603" cy="821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37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A16DD32-D6A8-45B3-A8C3-8A457A95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2" y="231084"/>
            <a:ext cx="11578035" cy="3000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7814A0-2A94-4058-A104-198E542BF80E}"/>
              </a:ext>
            </a:extLst>
          </p:cNvPr>
          <p:cNvSpPr/>
          <p:nvPr/>
        </p:nvSpPr>
        <p:spPr>
          <a:xfrm>
            <a:off x="1132114" y="862149"/>
            <a:ext cx="9936480" cy="1724297"/>
          </a:xfrm>
          <a:prstGeom prst="rect">
            <a:avLst/>
          </a:prstGeom>
          <a:solidFill>
            <a:srgbClr val="CC00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BA249-F771-427A-B206-5BCB9A80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93" y="997256"/>
            <a:ext cx="9630613" cy="14655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271C55-76FB-4AD7-9935-84041A8BA23D}"/>
              </a:ext>
            </a:extLst>
          </p:cNvPr>
          <p:cNvGrpSpPr/>
          <p:nvPr/>
        </p:nvGrpSpPr>
        <p:grpSpPr>
          <a:xfrm>
            <a:off x="3931919" y="3511867"/>
            <a:ext cx="4328160" cy="2846447"/>
            <a:chOff x="3727270" y="3626199"/>
            <a:chExt cx="3849188" cy="25743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381D92-6F1D-47B5-9FFD-4FC301D67661}"/>
                </a:ext>
              </a:extLst>
            </p:cNvPr>
            <p:cNvSpPr/>
            <p:nvPr/>
          </p:nvSpPr>
          <p:spPr>
            <a:xfrm>
              <a:off x="3727270" y="3626199"/>
              <a:ext cx="3849188" cy="2574304"/>
            </a:xfrm>
            <a:prstGeom prst="rect">
              <a:avLst/>
            </a:prstGeom>
            <a:solidFill>
              <a:srgbClr val="CC0099"/>
            </a:solidFill>
            <a:ln>
              <a:solidFill>
                <a:srgbClr val="CC339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Free Vintage Frame Clip Art with No Background - ClipartKey">
              <a:extLst>
                <a:ext uri="{FF2B5EF4-FFF2-40B4-BE49-F238E27FC236}">
                  <a16:creationId xmlns:a16="http://schemas.microsoft.com/office/drawing/2014/main" id="{48CCC089-D609-4CAF-9F1C-01AA99DEA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30" y="3701143"/>
              <a:ext cx="3718560" cy="24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picture containing tree, mammal, squirrel&#10;&#10;Description automatically generated">
              <a:extLst>
                <a:ext uri="{FF2B5EF4-FFF2-40B4-BE49-F238E27FC236}">
                  <a16:creationId xmlns:a16="http://schemas.microsoft.com/office/drawing/2014/main" id="{0CA34CCC-428B-4806-9C06-E05F1FD0B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8196" y="3973285"/>
              <a:ext cx="3091543" cy="1933303"/>
            </a:xfrm>
            <a:prstGeom prst="rect">
              <a:avLst/>
            </a:prstGeom>
            <a:effectLst>
              <a:softEdge rad="50800"/>
            </a:effectLst>
          </p:spPr>
        </p:pic>
      </p:grpSp>
    </p:spTree>
    <p:extLst>
      <p:ext uri="{BB962C8B-B14F-4D97-AF65-F5344CB8AC3E}">
        <p14:creationId xmlns:p14="http://schemas.microsoft.com/office/powerpoint/2010/main" val="7038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B6B1-9666-FE42-94BD-AE1B9E17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76" y="2002790"/>
            <a:ext cx="9825681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 </a:t>
            </a:r>
            <a:r>
              <a:rPr lang="en-US" sz="2400" dirty="0">
                <a:solidFill>
                  <a:schemeClr val="bg1"/>
                </a:solidFill>
              </a:rPr>
              <a:t>It is an interactive website where you can find recipes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 hundreds of unique cocktails.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56E13-781E-2145-89BF-EFE9C05A77A6}"/>
              </a:ext>
            </a:extLst>
          </p:cNvPr>
          <p:cNvSpPr txBox="1"/>
          <p:nvPr/>
        </p:nvSpPr>
        <p:spPr>
          <a:xfrm>
            <a:off x="2187152" y="4915020"/>
            <a:ext cx="354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Bartenders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Event Planners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Restaurant Owners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4212C-30F6-AA47-9968-6F0A23CD8CDB}"/>
              </a:ext>
            </a:extLst>
          </p:cNvPr>
          <p:cNvSpPr txBox="1"/>
          <p:nvPr/>
        </p:nvSpPr>
        <p:spPr>
          <a:xfrm>
            <a:off x="6230904" y="4908339"/>
            <a:ext cx="441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Everyone stuck at home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Your next zoom happy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You! 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B27D6C9-0126-4760-AF47-6C19350F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20" y="207454"/>
            <a:ext cx="7820154" cy="1689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AD3B5-C37B-44A5-AD92-58610327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152" y="742651"/>
            <a:ext cx="7334490" cy="573408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28997D4B-CCD3-4750-A516-A58362D6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6" y="3115449"/>
            <a:ext cx="10055048" cy="1689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6373F8-EDC1-4FAD-9453-B95F6421E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214" y="3596334"/>
            <a:ext cx="9077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EE48915A-004C-1747-B321-0F836540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32" y="192065"/>
            <a:ext cx="7169936" cy="2535709"/>
          </a:xfrm>
          <a:prstGeom prst="rect">
            <a:avLst/>
          </a:prstGeom>
        </p:spPr>
      </p:pic>
      <p:pic>
        <p:nvPicPr>
          <p:cNvPr id="6" name="Picture 5" descr="A picture containing cup, orange, food, beverage&#10;&#10;Description automatically generated">
            <a:extLst>
              <a:ext uri="{FF2B5EF4-FFF2-40B4-BE49-F238E27FC236}">
                <a16:creationId xmlns:a16="http://schemas.microsoft.com/office/drawing/2014/main" id="{980A0149-864C-CA45-9F6F-14C58537F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31" y="2968195"/>
            <a:ext cx="2281495" cy="242988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2E1F842-8A8D-4275-AF44-F364554232E2}"/>
              </a:ext>
            </a:extLst>
          </p:cNvPr>
          <p:cNvSpPr/>
          <p:nvPr/>
        </p:nvSpPr>
        <p:spPr>
          <a:xfrm>
            <a:off x="4955252" y="5643714"/>
            <a:ext cx="924232" cy="86523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62F616-7D63-4605-9EF9-1485A93D8FE0}"/>
              </a:ext>
            </a:extLst>
          </p:cNvPr>
          <p:cNvSpPr/>
          <p:nvPr/>
        </p:nvSpPr>
        <p:spPr>
          <a:xfrm>
            <a:off x="6419541" y="5643713"/>
            <a:ext cx="924232" cy="8652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NO! </a:t>
            </a:r>
          </a:p>
        </p:txBody>
      </p:sp>
    </p:spTree>
    <p:extLst>
      <p:ext uri="{BB962C8B-B14F-4D97-AF65-F5344CB8AC3E}">
        <p14:creationId xmlns:p14="http://schemas.microsoft.com/office/powerpoint/2010/main" val="132183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D6308E-BC35-D644-8758-032B8BF791E5}"/>
              </a:ext>
            </a:extLst>
          </p:cNvPr>
          <p:cNvSpPr txBox="1"/>
          <p:nvPr/>
        </p:nvSpPr>
        <p:spPr>
          <a:xfrm>
            <a:off x="316992" y="2799320"/>
            <a:ext cx="116311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Cocktail Data: https://github.com/rfordatascience/tidytuesday/blob/master/data/2020/2020-05-26/readme.md’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Top Cocktails by State </a:t>
            </a:r>
            <a:r>
              <a:rPr lang="en-US" sz="2000" u="sng" dirty="0">
                <a:solidFill>
                  <a:schemeClr val="bg1"/>
                </a:solidFill>
              </a:rPr>
              <a:t>: Most Popular Cocktail Recipe In Every State In 2020 | </a:t>
            </a:r>
            <a:r>
              <a:rPr lang="en-US" sz="2000" u="sng" dirty="0" err="1">
                <a:solidFill>
                  <a:schemeClr val="bg1"/>
                </a:solidFill>
              </a:rPr>
              <a:t>Kitchn</a:t>
            </a:r>
            <a:endParaRPr lang="en-US" sz="2000" u="sng" dirty="0">
              <a:solidFill>
                <a:schemeClr val="bg1"/>
              </a:solidFill>
            </a:endParaRPr>
          </a:p>
          <a:p>
            <a:endParaRPr lang="en-US" sz="2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State Latitude and Longitude from </a:t>
            </a:r>
            <a:r>
              <a:rPr lang="en-US" sz="2000" u="sng" dirty="0">
                <a:solidFill>
                  <a:schemeClr val="bg1"/>
                </a:solidFill>
              </a:rPr>
              <a:t>Kaggle.com</a:t>
            </a:r>
          </a:p>
          <a:p>
            <a:endParaRPr lang="en-US" sz="2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Cocktail Images 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https://www.thecocktaildb.com/api.php</a:t>
            </a:r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2071FD72-1047-49E1-8E4F-399309F8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23" y="183014"/>
            <a:ext cx="5983376" cy="1689658"/>
          </a:xfrm>
          <a:prstGeom prst="rect">
            <a:avLst/>
          </a:prstGeom>
        </p:spPr>
      </p:pic>
      <p:pic>
        <p:nvPicPr>
          <p:cNvPr id="5" name="Picture 4" descr="A picture containing text, mug, kylix, cup&#10;&#10;Description automatically generated">
            <a:extLst>
              <a:ext uri="{FF2B5EF4-FFF2-40B4-BE49-F238E27FC236}">
                <a16:creationId xmlns:a16="http://schemas.microsoft.com/office/drawing/2014/main" id="{7BD5F4D4-DB85-4BD7-A6B1-D9DF7D9E1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773" y="561607"/>
            <a:ext cx="4029075" cy="7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2B639-1C09-6E47-B8F2-69AA2BD42391}"/>
              </a:ext>
            </a:extLst>
          </p:cNvPr>
          <p:cNvSpPr txBox="1"/>
          <p:nvPr/>
        </p:nvSpPr>
        <p:spPr>
          <a:xfrm>
            <a:off x="1902941" y="2631989"/>
            <a:ext cx="86991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Cleaning the data in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formulas to change measurements to be consistent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Changed ‘null’ values non-liquid ingredients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Combined data to create the locations for points on map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41123F8-D574-4E60-AEF1-67C41637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80" y="183014"/>
            <a:ext cx="6651040" cy="1689658"/>
          </a:xfrm>
          <a:prstGeom prst="rect">
            <a:avLst/>
          </a:prstGeom>
        </p:spPr>
      </p:pic>
      <p:pic>
        <p:nvPicPr>
          <p:cNvPr id="6" name="Picture 5" descr="A picture containing text, seat, power shovel, chair&#10;&#10;Description automatically generated">
            <a:extLst>
              <a:ext uri="{FF2B5EF4-FFF2-40B4-BE49-F238E27FC236}">
                <a16:creationId xmlns:a16="http://schemas.microsoft.com/office/drawing/2014/main" id="{6C641E1D-78CF-4471-BD39-66DBDD88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03" y="580930"/>
            <a:ext cx="4734394" cy="8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87920-F5B9-D74C-A349-6941A2096F7C}"/>
              </a:ext>
            </a:extLst>
          </p:cNvPr>
          <p:cNvSpPr txBox="1"/>
          <p:nvPr/>
        </p:nvSpPr>
        <p:spPr>
          <a:xfrm>
            <a:off x="304800" y="2753139"/>
            <a:ext cx="5983376" cy="202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Created schema to develop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Assigned foreign keys to link tables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Loaded tables into </a:t>
            </a:r>
            <a:r>
              <a:rPr lang="en-US" sz="2200" dirty="0" err="1">
                <a:solidFill>
                  <a:schemeClr val="bg1"/>
                </a:solidFill>
              </a:rPr>
              <a:t>cocktail_db</a:t>
            </a:r>
            <a:r>
              <a:rPr lang="en-US" sz="2200" dirty="0">
                <a:solidFill>
                  <a:schemeClr val="bg1"/>
                </a:solidFill>
              </a:rPr>
              <a:t> using Postgres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72F0E13-5823-FC4B-AAF1-D01D301D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16" y="2121534"/>
            <a:ext cx="5098565" cy="4426227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FA4837E-2683-472F-8647-7BE056301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23" y="183014"/>
            <a:ext cx="5983376" cy="1689658"/>
          </a:xfrm>
          <a:prstGeom prst="rect">
            <a:avLst/>
          </a:prstGeom>
        </p:spPr>
      </p:pic>
      <p:pic>
        <p:nvPicPr>
          <p:cNvPr id="7" name="Picture 6" descr="A picture containing text, clipart, mug&#10;&#10;Description automatically generated">
            <a:extLst>
              <a:ext uri="{FF2B5EF4-FFF2-40B4-BE49-F238E27FC236}">
                <a16:creationId xmlns:a16="http://schemas.microsoft.com/office/drawing/2014/main" id="{C3A8CCA3-CF4E-474F-BA1F-88516EB02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052" y="624084"/>
            <a:ext cx="4996518" cy="8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BFA63-904A-7E4C-9A12-C99273576EE9}"/>
              </a:ext>
            </a:extLst>
          </p:cNvPr>
          <p:cNvSpPr txBox="1"/>
          <p:nvPr/>
        </p:nvSpPr>
        <p:spPr>
          <a:xfrm>
            <a:off x="1914939" y="2358888"/>
            <a:ext cx="8362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Cocktail Dropdown that displays recipe using d3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Stacked Bar chart </a:t>
            </a:r>
            <a:r>
              <a:rPr lang="en-US" sz="2400" dirty="0">
                <a:solidFill>
                  <a:schemeClr val="bg1"/>
                </a:solidFill>
              </a:rPr>
              <a:t>of ingredient proportions using </a:t>
            </a:r>
            <a:r>
              <a:rPr lang="en-US" sz="2400" dirty="0" err="1">
                <a:solidFill>
                  <a:schemeClr val="bg1"/>
                </a:solidFill>
              </a:rPr>
              <a:t>Plotly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Bubble chart Shows most used ingredients in popular cocktails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“Top Cocktail by State” map of using </a:t>
            </a:r>
            <a:r>
              <a:rPr lang="en-US" sz="2400" dirty="0" err="1">
                <a:solidFill>
                  <a:schemeClr val="bg1"/>
                </a:solidFill>
              </a:rPr>
              <a:t>Leaflet.js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Mapbox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79A9092-0FC4-4BD2-A531-E50388A7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23" y="183014"/>
            <a:ext cx="5983376" cy="1689658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978563D-9831-4E9B-A114-E6658AC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469" y="688181"/>
            <a:ext cx="5169478" cy="6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A16DD32-D6A8-45B3-A8C3-8A457A95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20" y="2437941"/>
            <a:ext cx="8490279" cy="1689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A775E-BB2B-4E01-A269-B38B8C07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02" y="2994638"/>
            <a:ext cx="7072313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A16DD32-D6A8-45B3-A8C3-8A457A95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20" y="2437940"/>
            <a:ext cx="8490279" cy="2271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0B36D-A434-42E0-B7E8-B1D22DF2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862" y="2907045"/>
            <a:ext cx="6772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Celeste Muniz</dc:creator>
  <cp:lastModifiedBy>Sara Simoes</cp:lastModifiedBy>
  <cp:revision>21</cp:revision>
  <dcterms:created xsi:type="dcterms:W3CDTF">2021-01-30T03:14:02Z</dcterms:created>
  <dcterms:modified xsi:type="dcterms:W3CDTF">2021-01-30T16:49:43Z</dcterms:modified>
</cp:coreProperties>
</file>