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0162" y="416053"/>
            <a:ext cx="11877675" cy="1555623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Fluid Simulation with Surfacing</a:t>
            </a:r>
            <a:endParaRPr kumimoji="1"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6415088" y="2443162"/>
            <a:ext cx="4471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 err="1" smtClean="0"/>
              <a:t>Chuqian</a:t>
            </a:r>
            <a:r>
              <a:rPr kumimoji="1" lang="en-US" altLang="zh-CN" sz="2800" dirty="0" smtClean="0"/>
              <a:t> Li</a:t>
            </a:r>
          </a:p>
          <a:p>
            <a:pPr algn="r"/>
            <a:r>
              <a:rPr kumimoji="1" lang="en-US" altLang="zh-CN" sz="2800" dirty="0" err="1" smtClean="0"/>
              <a:t>Tongzhou</a:t>
            </a:r>
            <a:r>
              <a:rPr kumimoji="1" lang="en-US" altLang="zh-CN" sz="2800" dirty="0" smtClean="0"/>
              <a:t> Wang</a:t>
            </a:r>
          </a:p>
          <a:p>
            <a:pPr algn="r"/>
            <a:r>
              <a:rPr kumimoji="1" lang="en-US" altLang="zh-CN" sz="2800" dirty="0" err="1" smtClean="0"/>
              <a:t>Huirong</a:t>
            </a:r>
            <a:r>
              <a:rPr kumimoji="1" lang="en-US" altLang="zh-CN" sz="2800" dirty="0" smtClean="0"/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16321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Final GIFs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04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71488"/>
            <a:ext cx="10058400" cy="908685"/>
          </a:xfrm>
        </p:spPr>
        <p:txBody>
          <a:bodyPr/>
          <a:lstStyle/>
          <a:p>
            <a:r>
              <a:rPr kumimoji="1" lang="en-US" altLang="zh-CN" dirty="0" smtClean="0"/>
              <a:t>Problem: Fluid simulation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2" y="1931988"/>
            <a:ext cx="3774129" cy="4022725"/>
          </a:xfrm>
        </p:spPr>
      </p:pic>
      <p:sp>
        <p:nvSpPr>
          <p:cNvPr id="5" name="文本框 4"/>
          <p:cNvSpPr txBox="1"/>
          <p:nvPr/>
        </p:nvSpPr>
        <p:spPr>
          <a:xfrm>
            <a:off x="4857121" y="2057393"/>
            <a:ext cx="640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Simulate fluid by updating velocity and positions of particles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Challenges: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Collision detection &amp; response when particles hit solid meshes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Parameter tuning.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Speed up simulation (avoid redundant computation, grid-based neighbor finding, etc.).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/>
              <a:t>Features: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zh-CN" dirty="0" smtClean="0"/>
              <a:t>Command </a:t>
            </a:r>
            <a:r>
              <a:rPr kumimoji="1" lang="en-US" altLang="zh-CN" dirty="0"/>
              <a:t>line option to specify initial particles as </a:t>
            </a:r>
            <a:r>
              <a:rPr kumimoji="1" lang="en-US" altLang="zh-CN" dirty="0" smtClean="0"/>
              <a:t>an </a:t>
            </a:r>
            <a:r>
              <a:rPr kumimoji="1" lang="en-US" altLang="zh-CN" dirty="0"/>
              <a:t>xml file.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Key controlled simulation in visualization mode.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Exporting simulation process as </a:t>
            </a:r>
            <a:r>
              <a:rPr kumimoji="1" lang="en-US" altLang="zh-CN" dirty="0" err="1" smtClean="0"/>
              <a:t>pngs</a:t>
            </a:r>
            <a:r>
              <a:rPr kumimoji="1" lang="en-US" altLang="zh-CN" dirty="0" smtClean="0"/>
              <a:t> with particles colored proportional to densities.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Buggy GIFs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8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894397"/>
          </a:xfrm>
        </p:spPr>
        <p:txBody>
          <a:bodyPr/>
          <a:lstStyle/>
          <a:p>
            <a:r>
              <a:rPr kumimoji="1" lang="en-US" altLang="zh-CN" dirty="0" smtClean="0"/>
              <a:t>Surfacing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Option 1:</a:t>
            </a:r>
          </a:p>
          <a:p>
            <a:pPr lvl="1"/>
            <a:r>
              <a:rPr kumimoji="1" lang="en-US" altLang="zh-CN" dirty="0"/>
              <a:t>Visualize all particles as small spheres</a:t>
            </a:r>
          </a:p>
          <a:p>
            <a:pPr lvl="1"/>
            <a:r>
              <a:rPr kumimoji="1" lang="en-US" altLang="zh-CN" dirty="0"/>
              <a:t>Naïve, a temporary </a:t>
            </a:r>
            <a:r>
              <a:rPr kumimoji="1" lang="en-US" altLang="zh-CN" dirty="0" smtClean="0"/>
              <a:t>option to test fluid simulation</a:t>
            </a:r>
          </a:p>
          <a:p>
            <a:r>
              <a:rPr kumimoji="1" lang="en-US" altLang="zh-CN" dirty="0"/>
              <a:t>Option </a:t>
            </a:r>
            <a:r>
              <a:rPr kumimoji="1" lang="en-US" altLang="zh-CN" dirty="0" smtClean="0"/>
              <a:t>2:</a:t>
            </a:r>
          </a:p>
          <a:p>
            <a:pPr lvl="1"/>
            <a:r>
              <a:rPr kumimoji="1" lang="en-US" altLang="zh-CN" dirty="0" smtClean="0"/>
              <a:t>Visualize all particles as their convex hull</a:t>
            </a:r>
          </a:p>
          <a:p>
            <a:pPr lvl="1"/>
            <a:r>
              <a:rPr kumimoji="1" lang="en-US" altLang="zh-CN" dirty="0" smtClean="0"/>
              <a:t>Could not work in practice (say, the convex hull may cross the surface of a solid sphere)</a:t>
            </a:r>
            <a:endParaRPr kumimoji="1" lang="en-US" altLang="zh-CN" dirty="0"/>
          </a:p>
          <a:p>
            <a:r>
              <a:rPr kumimoji="1" lang="en-US" altLang="zh-CN" dirty="0" smtClean="0"/>
              <a:t>Option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Visualize all particles by marching tiles</a:t>
            </a:r>
          </a:p>
          <a:p>
            <a:pPr lvl="1"/>
            <a:r>
              <a:rPr kumimoji="1" lang="en-US" altLang="zh-CN" dirty="0" smtClean="0"/>
              <a:t>Final choice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8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85775"/>
            <a:ext cx="10058400" cy="794385"/>
          </a:xfrm>
        </p:spPr>
        <p:txBody>
          <a:bodyPr/>
          <a:lstStyle/>
          <a:p>
            <a:r>
              <a:rPr kumimoji="1" lang="en-US" altLang="zh-CN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</a:p>
          <a:p>
            <a:r>
              <a:rPr kumimoji="1" lang="en-US" altLang="zh-CN" dirty="0" smtClean="0"/>
              <a:t>2.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7252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155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宋体</vt:lpstr>
      <vt:lpstr>怀旧</vt:lpstr>
      <vt:lpstr>Fluid Simulation with Surfacing</vt:lpstr>
      <vt:lpstr>Final GIFs</vt:lpstr>
      <vt:lpstr>Problem: Fluid simulation</vt:lpstr>
      <vt:lpstr>Buggy GIFs</vt:lpstr>
      <vt:lpstr>Surfacing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with surfacing</dc:title>
  <dc:creator>Huirong Zhu</dc:creator>
  <cp:lastModifiedBy>Huirong Zhu</cp:lastModifiedBy>
  <cp:revision>8</cp:revision>
  <dcterms:created xsi:type="dcterms:W3CDTF">2016-05-03T19:13:25Z</dcterms:created>
  <dcterms:modified xsi:type="dcterms:W3CDTF">2016-05-03T20:06:19Z</dcterms:modified>
</cp:coreProperties>
</file>