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1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D24A-147C-4068-B2B5-C4FB200AFEC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8CEC-F4A9-4F87-A541-E790182C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32540" y="207465"/>
            <a:ext cx="1111885" cy="2323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START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38100" y="773344"/>
            <a:ext cx="4258401" cy="252320"/>
          </a:xfrm>
          <a:prstGeom prst="parallelogram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Write "********** </a:t>
            </a:r>
            <a:r>
              <a:rPr lang="en-US" altLang="ko-KR" sz="1200" dirty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Distance of the Star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**********”</a:t>
            </a:r>
            <a:endParaRPr lang="en-US" altLang="ko-KR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1477507" y="1390540"/>
            <a:ext cx="1379584" cy="246703"/>
          </a:xfrm>
          <a:prstGeom prst="parallelogram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Read </a:t>
            </a:r>
            <a:r>
              <a:rPr lang="en-US" altLang="ko-KR" sz="1200" dirty="0" err="1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vm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am</a:t>
            </a:r>
            <a:endParaRPr lang="en-US" altLang="ko-KR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808762" y="1971676"/>
            <a:ext cx="2717076" cy="56932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vm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+ am &lt; 1 or</a:t>
            </a:r>
          </a:p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vm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+am &gt; 12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67301" y="433595"/>
            <a:ext cx="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67300" y="1025664"/>
            <a:ext cx="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167300" y="1617733"/>
            <a:ext cx="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0197420" y="6473282"/>
            <a:ext cx="1111885" cy="2323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END</a:t>
            </a:r>
          </a:p>
        </p:txBody>
      </p:sp>
      <p:sp>
        <p:nvSpPr>
          <p:cNvPr id="21" name="평행 사변형 20"/>
          <p:cNvSpPr/>
          <p:nvPr/>
        </p:nvSpPr>
        <p:spPr>
          <a:xfrm>
            <a:off x="651622" y="2910114"/>
            <a:ext cx="3031355" cy="400408"/>
          </a:xfrm>
          <a:prstGeom prst="parallelogram">
            <a:avLst>
              <a:gd name="adj" fmla="val 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Write “Magnitudes should have values between 1 and 6 inclusive.”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67300" y="2540997"/>
            <a:ext cx="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1" idx="3"/>
            <a:endCxn id="20" idx="1"/>
          </p:cNvCxnSpPr>
          <p:nvPr/>
        </p:nvCxnSpPr>
        <p:spPr>
          <a:xfrm rot="16200000" flipH="1">
            <a:off x="4542901" y="934921"/>
            <a:ext cx="3278919" cy="80301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732565" y="2579468"/>
            <a:ext cx="4812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YES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3061" y="2008101"/>
            <a:ext cx="397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NO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31" name="꺾인 연결선 30"/>
          <p:cNvCxnSpPr>
            <a:stCxn id="15" idx="3"/>
            <a:endCxn id="35" idx="1"/>
          </p:cNvCxnSpPr>
          <p:nvPr/>
        </p:nvCxnSpPr>
        <p:spPr>
          <a:xfrm flipV="1">
            <a:off x="3525838" y="2255381"/>
            <a:ext cx="1018693" cy="9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평행 사변형 33"/>
          <p:cNvSpPr/>
          <p:nvPr/>
        </p:nvSpPr>
        <p:spPr>
          <a:xfrm>
            <a:off x="4810961" y="2784403"/>
            <a:ext cx="1104965" cy="246703"/>
          </a:xfrm>
          <a:prstGeom prst="parallelogram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Read par</a:t>
            </a:r>
            <a:endParaRPr lang="en-US" altLang="ko-KR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4544531" y="2075593"/>
            <a:ext cx="1637829" cy="35957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vm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&lt; am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28709" y="2456139"/>
            <a:ext cx="4812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YES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63444" y="2435169"/>
            <a:ext cx="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/>
          <p:cNvSpPr/>
          <p:nvPr/>
        </p:nvSpPr>
        <p:spPr>
          <a:xfrm>
            <a:off x="6585262" y="2075593"/>
            <a:ext cx="1867473" cy="35957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vm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== am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40" name="직선 화살표 연결선 39"/>
          <p:cNvCxnSpPr>
            <a:endCxn id="38" idx="1"/>
          </p:cNvCxnSpPr>
          <p:nvPr/>
        </p:nvCxnSpPr>
        <p:spPr>
          <a:xfrm>
            <a:off x="6182360" y="2255381"/>
            <a:ext cx="402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164954" y="2004467"/>
            <a:ext cx="397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NO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479666" y="2255381"/>
            <a:ext cx="402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452735" y="2004467"/>
            <a:ext cx="397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NO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8" name="평행 사변형 47"/>
          <p:cNvSpPr/>
          <p:nvPr/>
        </p:nvSpPr>
        <p:spPr>
          <a:xfrm>
            <a:off x="8882568" y="2075593"/>
            <a:ext cx="3185642" cy="345112"/>
          </a:xfrm>
          <a:prstGeom prst="parallelogram">
            <a:avLst>
              <a:gd name="adj" fmla="val 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Write “Distance : further than 10pc.”</a:t>
            </a:r>
          </a:p>
        </p:txBody>
      </p:sp>
      <p:sp>
        <p:nvSpPr>
          <p:cNvPr id="49" name="다이아몬드 48"/>
          <p:cNvSpPr/>
          <p:nvPr/>
        </p:nvSpPr>
        <p:spPr>
          <a:xfrm>
            <a:off x="4544531" y="3396390"/>
            <a:ext cx="1637829" cy="35957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ar &lt; 0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363443" y="3031106"/>
            <a:ext cx="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평행 사변형 54"/>
          <p:cNvSpPr/>
          <p:nvPr/>
        </p:nvSpPr>
        <p:spPr>
          <a:xfrm>
            <a:off x="2282901" y="3972660"/>
            <a:ext cx="2560320" cy="254900"/>
          </a:xfrm>
          <a:prstGeom prst="parallelogram">
            <a:avLst>
              <a:gd name="adj" fmla="val 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Write “You can’t divide to 0.”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168671" y="3347554"/>
            <a:ext cx="4812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YES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59" name="꺾인 연결선 58"/>
          <p:cNvCxnSpPr>
            <a:stCxn id="49" idx="1"/>
            <a:endCxn id="55" idx="0"/>
          </p:cNvCxnSpPr>
          <p:nvPr/>
        </p:nvCxnSpPr>
        <p:spPr>
          <a:xfrm rot="10800000" flipV="1">
            <a:off x="3563061" y="3576178"/>
            <a:ext cx="981470" cy="3964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/>
          <p:cNvSpPr/>
          <p:nvPr/>
        </p:nvSpPr>
        <p:spPr>
          <a:xfrm>
            <a:off x="3968741" y="4302167"/>
            <a:ext cx="2789404" cy="2913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(1.0 / par) &gt;= 10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stCxn id="49" idx="2"/>
            <a:endCxn id="60" idx="0"/>
          </p:cNvCxnSpPr>
          <p:nvPr/>
        </p:nvCxnSpPr>
        <p:spPr>
          <a:xfrm flipH="1">
            <a:off x="5363443" y="3755966"/>
            <a:ext cx="3" cy="54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15848" y="3703335"/>
            <a:ext cx="397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NO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73" name="평행 사변형 72"/>
          <p:cNvSpPr/>
          <p:nvPr/>
        </p:nvSpPr>
        <p:spPr>
          <a:xfrm>
            <a:off x="6461935" y="2788017"/>
            <a:ext cx="2108461" cy="242353"/>
          </a:xfrm>
          <a:prstGeom prst="parallelogram">
            <a:avLst>
              <a:gd name="adj" fmla="val 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Write “Distance : 10pc”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516167" y="2435485"/>
            <a:ext cx="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081432" y="2473956"/>
            <a:ext cx="4812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YES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79" name="평행 사변형 78"/>
          <p:cNvSpPr/>
          <p:nvPr/>
        </p:nvSpPr>
        <p:spPr>
          <a:xfrm>
            <a:off x="4083281" y="5191983"/>
            <a:ext cx="2560320" cy="366934"/>
          </a:xfrm>
          <a:prstGeom prst="parallelogram">
            <a:avLst>
              <a:gd name="adj" fmla="val 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Write “Cannot calculate. No Possible results found.”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968598" y="4578687"/>
            <a:ext cx="4812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YES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90" name="직선 화살표 연결선 89"/>
          <p:cNvCxnSpPr>
            <a:stCxn id="60" idx="2"/>
            <a:endCxn id="79" idx="0"/>
          </p:cNvCxnSpPr>
          <p:nvPr/>
        </p:nvCxnSpPr>
        <p:spPr>
          <a:xfrm flipH="1">
            <a:off x="5363441" y="4593519"/>
            <a:ext cx="2" cy="59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5" idx="3"/>
          </p:cNvCxnSpPr>
          <p:nvPr/>
        </p:nvCxnSpPr>
        <p:spPr>
          <a:xfrm flipH="1">
            <a:off x="3557991" y="4227560"/>
            <a:ext cx="5070" cy="236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685699" y="4205056"/>
            <a:ext cx="397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NO</a:t>
            </a:r>
            <a:endParaRPr lang="ko-KR" altLang="en-US" sz="1200" dirty="0">
              <a:solidFill>
                <a:sysClr val="windowText" lastClr="000000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6758145" y="4447843"/>
            <a:ext cx="402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평행 사변형 108"/>
          <p:cNvSpPr/>
          <p:nvPr/>
        </p:nvSpPr>
        <p:spPr>
          <a:xfrm>
            <a:off x="7152988" y="4251666"/>
            <a:ext cx="1878178" cy="419582"/>
          </a:xfrm>
          <a:prstGeom prst="parallelogram">
            <a:avLst>
              <a:gd name="adj" fmla="val 0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dirty="0" smtClean="0">
                <a:solidFill>
                  <a:sysClr val="windowText" lastClr="000000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Write “Distance : ”, 1.0/par, “pc”</a:t>
            </a:r>
          </a:p>
        </p:txBody>
      </p:sp>
      <p:cxnSp>
        <p:nvCxnSpPr>
          <p:cNvPr id="110" name="직선 화살표 연결선 109"/>
          <p:cNvCxnSpPr>
            <a:stCxn id="79" idx="3"/>
          </p:cNvCxnSpPr>
          <p:nvPr/>
        </p:nvCxnSpPr>
        <p:spPr>
          <a:xfrm>
            <a:off x="5363441" y="5558917"/>
            <a:ext cx="0" cy="103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9" idx="3"/>
          </p:cNvCxnSpPr>
          <p:nvPr/>
        </p:nvCxnSpPr>
        <p:spPr>
          <a:xfrm>
            <a:off x="8092077" y="4671248"/>
            <a:ext cx="0" cy="191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48" idx="3"/>
          </p:cNvCxnSpPr>
          <p:nvPr/>
        </p:nvCxnSpPr>
        <p:spPr>
          <a:xfrm rot="5400000">
            <a:off x="7931508" y="4045560"/>
            <a:ext cx="4168736" cy="9190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73" idx="3"/>
          </p:cNvCxnSpPr>
          <p:nvPr/>
        </p:nvCxnSpPr>
        <p:spPr>
          <a:xfrm rot="16200000" flipH="1">
            <a:off x="8767936" y="1778599"/>
            <a:ext cx="455683" cy="2959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210 데이라잇 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2018-04-23T12:45:57Z</dcterms:created>
  <dcterms:modified xsi:type="dcterms:W3CDTF">2018-04-23T13:40:07Z</dcterms:modified>
</cp:coreProperties>
</file>