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0"/>
  </p:notesMasterIdLst>
  <p:sldIdLst>
    <p:sldId id="271" r:id="rId2"/>
    <p:sldId id="266" r:id="rId3"/>
    <p:sldId id="268" r:id="rId4"/>
    <p:sldId id="264" r:id="rId5"/>
    <p:sldId id="258" r:id="rId6"/>
    <p:sldId id="259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4814A-A6BB-4790-B2D6-44ECF0B35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2B27-BC90-4AA8-83A3-6F7E9DCA5D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kern="1200" dirty="0"/>
            <a:t>In today's digital age, </a:t>
          </a:r>
          <a:r>
            <a:rPr lang="en-US" sz="18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Medium"/>
              <a:ea typeface="+mn-ea"/>
              <a:cs typeface="+mn-cs"/>
            </a:rPr>
            <a:t>Businesses, organizations, individuals and </a:t>
          </a:r>
          <a:r>
            <a:rPr lang="en-US" sz="1800" b="0" i="0" kern="1200" dirty="0"/>
            <a:t>political parties use social media extensively to Analyzes sentiment of social media content (tweets, posts, comments).</a:t>
          </a:r>
          <a:endParaRPr lang="en-US" sz="1800" kern="1200" dirty="0"/>
        </a:p>
      </dgm:t>
    </dgm:pt>
    <dgm:pt modelId="{261DC054-A69E-4471-90BE-7102F77A0CC6}" type="parTrans" cxnId="{77E65F75-8DE2-48CF-8F7D-15A4EE81F558}">
      <dgm:prSet/>
      <dgm:spPr/>
      <dgm:t>
        <a:bodyPr/>
        <a:lstStyle/>
        <a:p>
          <a:endParaRPr lang="en-US"/>
        </a:p>
      </dgm:t>
    </dgm:pt>
    <dgm:pt modelId="{0033F64A-D372-4761-81B8-2AEC942B0B92}" type="sibTrans" cxnId="{77E65F75-8DE2-48CF-8F7D-15A4EE81F558}">
      <dgm:prSet/>
      <dgm:spPr/>
      <dgm:t>
        <a:bodyPr/>
        <a:lstStyle/>
        <a:p>
          <a:endParaRPr lang="en-US"/>
        </a:p>
      </dgm:t>
    </dgm:pt>
    <dgm:pt modelId="{E9CCF229-2313-4E10-B39C-E59A12BB2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It helps them shape public perception, refine their messaging, and achieve their political objectives.</a:t>
          </a:r>
          <a:endParaRPr lang="en-US" dirty="0"/>
        </a:p>
      </dgm:t>
    </dgm:pt>
    <dgm:pt modelId="{17168A2C-9A7F-43C9-9C50-02F483E3F450}" type="parTrans" cxnId="{4E4B2298-D901-4C14-8C62-4C194E532D03}">
      <dgm:prSet/>
      <dgm:spPr/>
      <dgm:t>
        <a:bodyPr/>
        <a:lstStyle/>
        <a:p>
          <a:endParaRPr lang="en-US"/>
        </a:p>
      </dgm:t>
    </dgm:pt>
    <dgm:pt modelId="{3CD89B73-443F-4265-82E7-DBE7BC65B42C}" type="sibTrans" cxnId="{4E4B2298-D901-4C14-8C62-4C194E532D03}">
      <dgm:prSet/>
      <dgm:spPr/>
      <dgm:t>
        <a:bodyPr/>
        <a:lstStyle/>
        <a:p>
          <a:endParaRPr lang="en-US"/>
        </a:p>
      </dgm:t>
    </dgm:pt>
    <dgm:pt modelId="{40C9EF7E-62C3-4E8E-AA7A-FD8831740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supports political parties with understanding the public's perception of their messages.</a:t>
          </a:r>
          <a:br>
            <a:rPr lang="en-US"/>
          </a:br>
          <a:br>
            <a:rPr lang="en-US"/>
          </a:br>
          <a:endParaRPr lang="en-US"/>
        </a:p>
      </dgm:t>
    </dgm:pt>
    <dgm:pt modelId="{3757E2F4-204C-4396-BB92-B6791084793B}" type="parTrans" cxnId="{A0188BB8-517A-4CD1-BED3-5B7E731165FD}">
      <dgm:prSet/>
      <dgm:spPr/>
      <dgm:t>
        <a:bodyPr/>
        <a:lstStyle/>
        <a:p>
          <a:endParaRPr lang="en-US"/>
        </a:p>
      </dgm:t>
    </dgm:pt>
    <dgm:pt modelId="{7E87F0F9-5422-4F38-8D61-D57A47119A1B}" type="sibTrans" cxnId="{A0188BB8-517A-4CD1-BED3-5B7E731165FD}">
      <dgm:prSet/>
      <dgm:spPr/>
      <dgm:t>
        <a:bodyPr/>
        <a:lstStyle/>
        <a:p>
          <a:endParaRPr lang="en-US"/>
        </a:p>
      </dgm:t>
    </dgm:pt>
    <dgm:pt modelId="{25E8B8B8-7FE8-45CD-ABB2-6CF9AF78C6FC}" type="pres">
      <dgm:prSet presAssocID="{ACA4814A-A6BB-4790-B2D6-44ECF0B351A8}" presName="root" presStyleCnt="0">
        <dgm:presLayoutVars>
          <dgm:dir/>
          <dgm:resizeHandles val="exact"/>
        </dgm:presLayoutVars>
      </dgm:prSet>
      <dgm:spPr/>
    </dgm:pt>
    <dgm:pt modelId="{D1ABFCA4-F4D4-457A-9224-3A309E8B98C8}" type="pres">
      <dgm:prSet presAssocID="{EA5F2B27-BC90-4AA8-83A3-6F7E9DCA5DE1}" presName="compNode" presStyleCnt="0"/>
      <dgm:spPr/>
    </dgm:pt>
    <dgm:pt modelId="{9A77C923-C6C6-4213-BF5A-E6237682E44E}" type="pres">
      <dgm:prSet presAssocID="{EA5F2B27-BC90-4AA8-83A3-6F7E9DCA5DE1}" presName="bgRect" presStyleLbl="bgShp" presStyleIdx="0" presStyleCnt="3"/>
      <dgm:spPr/>
    </dgm:pt>
    <dgm:pt modelId="{5744548D-4CAB-4909-B02D-3135B7A3A7C9}" type="pres">
      <dgm:prSet presAssocID="{EA5F2B27-BC90-4AA8-83A3-6F7E9DCA5D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C9B32D8-B9C4-4929-8180-4DFADC39B57F}" type="pres">
      <dgm:prSet presAssocID="{EA5F2B27-BC90-4AA8-83A3-6F7E9DCA5DE1}" presName="spaceRect" presStyleCnt="0"/>
      <dgm:spPr/>
    </dgm:pt>
    <dgm:pt modelId="{A29B3CCB-FFF2-4ECC-BC1E-F62DBFC71A46}" type="pres">
      <dgm:prSet presAssocID="{EA5F2B27-BC90-4AA8-83A3-6F7E9DCA5DE1}" presName="parTx" presStyleLbl="revTx" presStyleIdx="0" presStyleCnt="3">
        <dgm:presLayoutVars>
          <dgm:chMax val="0"/>
          <dgm:chPref val="0"/>
        </dgm:presLayoutVars>
      </dgm:prSet>
      <dgm:spPr/>
    </dgm:pt>
    <dgm:pt modelId="{CA5FAC28-2801-49AB-BADD-39E69535795D}" type="pres">
      <dgm:prSet presAssocID="{0033F64A-D372-4761-81B8-2AEC942B0B92}" presName="sibTrans" presStyleCnt="0"/>
      <dgm:spPr/>
    </dgm:pt>
    <dgm:pt modelId="{89E86FB9-66C9-413C-A57F-49C2D62422A8}" type="pres">
      <dgm:prSet presAssocID="{E9CCF229-2313-4E10-B39C-E59A12BB2CA0}" presName="compNode" presStyleCnt="0"/>
      <dgm:spPr/>
    </dgm:pt>
    <dgm:pt modelId="{A3ABF94F-53B5-42A4-8DC9-BB59E6DB71B1}" type="pres">
      <dgm:prSet presAssocID="{E9CCF229-2313-4E10-B39C-E59A12BB2CA0}" presName="bgRect" presStyleLbl="bgShp" presStyleIdx="1" presStyleCnt="3"/>
      <dgm:spPr/>
    </dgm:pt>
    <dgm:pt modelId="{426D7901-099A-4E1B-B6C5-E772CB7DC8D4}" type="pres">
      <dgm:prSet presAssocID="{E9CCF229-2313-4E10-B39C-E59A12BB2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F1C83FE-0B0F-426D-A0E2-3265CF7D0A7E}" type="pres">
      <dgm:prSet presAssocID="{E9CCF229-2313-4E10-B39C-E59A12BB2CA0}" presName="spaceRect" presStyleCnt="0"/>
      <dgm:spPr/>
    </dgm:pt>
    <dgm:pt modelId="{DC5E0B9F-BD16-4BF5-8DE5-102EB0F3F7FC}" type="pres">
      <dgm:prSet presAssocID="{E9CCF229-2313-4E10-B39C-E59A12BB2CA0}" presName="parTx" presStyleLbl="revTx" presStyleIdx="1" presStyleCnt="3">
        <dgm:presLayoutVars>
          <dgm:chMax val="0"/>
          <dgm:chPref val="0"/>
        </dgm:presLayoutVars>
      </dgm:prSet>
      <dgm:spPr/>
    </dgm:pt>
    <dgm:pt modelId="{B3773679-DDB6-4E14-9336-ECBEC840C78C}" type="pres">
      <dgm:prSet presAssocID="{3CD89B73-443F-4265-82E7-DBE7BC65B42C}" presName="sibTrans" presStyleCnt="0"/>
      <dgm:spPr/>
    </dgm:pt>
    <dgm:pt modelId="{D9ABD3C0-E82A-4ACA-BA30-C5D030E04D1A}" type="pres">
      <dgm:prSet presAssocID="{40C9EF7E-62C3-4E8E-AA7A-FD8831740B20}" presName="compNode" presStyleCnt="0"/>
      <dgm:spPr/>
    </dgm:pt>
    <dgm:pt modelId="{6AC107C6-8A91-430D-A43D-154FBCAE1636}" type="pres">
      <dgm:prSet presAssocID="{40C9EF7E-62C3-4E8E-AA7A-FD8831740B20}" presName="bgRect" presStyleLbl="bgShp" presStyleIdx="2" presStyleCnt="3"/>
      <dgm:spPr/>
    </dgm:pt>
    <dgm:pt modelId="{F0F620E2-8088-4EF9-8AD0-D881F2971404}" type="pres">
      <dgm:prSet presAssocID="{40C9EF7E-62C3-4E8E-AA7A-FD8831740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748B4CC5-8A4F-496C-BEC0-03F7D6220F96}" type="pres">
      <dgm:prSet presAssocID="{40C9EF7E-62C3-4E8E-AA7A-FD8831740B20}" presName="spaceRect" presStyleCnt="0"/>
      <dgm:spPr/>
    </dgm:pt>
    <dgm:pt modelId="{C83B288D-E455-457E-842A-20B0AE114F30}" type="pres">
      <dgm:prSet presAssocID="{40C9EF7E-62C3-4E8E-AA7A-FD8831740B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F4392E-075A-4BDD-9A69-FA28BAA8B460}" type="presOf" srcId="{40C9EF7E-62C3-4E8E-AA7A-FD8831740B20}" destId="{C83B288D-E455-457E-842A-20B0AE114F30}" srcOrd="0" destOrd="0" presId="urn:microsoft.com/office/officeart/2018/2/layout/IconVerticalSolidList"/>
    <dgm:cxn modelId="{77E65F75-8DE2-48CF-8F7D-15A4EE81F558}" srcId="{ACA4814A-A6BB-4790-B2D6-44ECF0B351A8}" destId="{EA5F2B27-BC90-4AA8-83A3-6F7E9DCA5DE1}" srcOrd="0" destOrd="0" parTransId="{261DC054-A69E-4471-90BE-7102F77A0CC6}" sibTransId="{0033F64A-D372-4761-81B8-2AEC942B0B92}"/>
    <dgm:cxn modelId="{4E4B2298-D901-4C14-8C62-4C194E532D03}" srcId="{ACA4814A-A6BB-4790-B2D6-44ECF0B351A8}" destId="{E9CCF229-2313-4E10-B39C-E59A12BB2CA0}" srcOrd="1" destOrd="0" parTransId="{17168A2C-9A7F-43C9-9C50-02F483E3F450}" sibTransId="{3CD89B73-443F-4265-82E7-DBE7BC65B42C}"/>
    <dgm:cxn modelId="{AD7F969F-FE4D-4B8E-AED3-316641FA152B}" type="presOf" srcId="{E9CCF229-2313-4E10-B39C-E59A12BB2CA0}" destId="{DC5E0B9F-BD16-4BF5-8DE5-102EB0F3F7FC}" srcOrd="0" destOrd="0" presId="urn:microsoft.com/office/officeart/2018/2/layout/IconVerticalSolidList"/>
    <dgm:cxn modelId="{A0188BB8-517A-4CD1-BED3-5B7E731165FD}" srcId="{ACA4814A-A6BB-4790-B2D6-44ECF0B351A8}" destId="{40C9EF7E-62C3-4E8E-AA7A-FD8831740B20}" srcOrd="2" destOrd="0" parTransId="{3757E2F4-204C-4396-BB92-B6791084793B}" sibTransId="{7E87F0F9-5422-4F38-8D61-D57A47119A1B}"/>
    <dgm:cxn modelId="{22C939CE-05C1-4686-A8E4-4F1194856AF4}" type="presOf" srcId="{EA5F2B27-BC90-4AA8-83A3-6F7E9DCA5DE1}" destId="{A29B3CCB-FFF2-4ECC-BC1E-F62DBFC71A46}" srcOrd="0" destOrd="0" presId="urn:microsoft.com/office/officeart/2018/2/layout/IconVerticalSolidList"/>
    <dgm:cxn modelId="{452E1FD8-9F9C-4C8C-9891-C9D90569A4C9}" type="presOf" srcId="{ACA4814A-A6BB-4790-B2D6-44ECF0B351A8}" destId="{25E8B8B8-7FE8-45CD-ABB2-6CF9AF78C6FC}" srcOrd="0" destOrd="0" presId="urn:microsoft.com/office/officeart/2018/2/layout/IconVerticalSolidList"/>
    <dgm:cxn modelId="{ABCC9B73-9392-4386-8BCF-022DA0402D56}" type="presParOf" srcId="{25E8B8B8-7FE8-45CD-ABB2-6CF9AF78C6FC}" destId="{D1ABFCA4-F4D4-457A-9224-3A309E8B98C8}" srcOrd="0" destOrd="0" presId="urn:microsoft.com/office/officeart/2018/2/layout/IconVerticalSolidList"/>
    <dgm:cxn modelId="{D3957552-899A-462E-B27C-6C4546495044}" type="presParOf" srcId="{D1ABFCA4-F4D4-457A-9224-3A309E8B98C8}" destId="{9A77C923-C6C6-4213-BF5A-E6237682E44E}" srcOrd="0" destOrd="0" presId="urn:microsoft.com/office/officeart/2018/2/layout/IconVerticalSolidList"/>
    <dgm:cxn modelId="{2C656CF4-7F59-4070-8994-7351FA1DE366}" type="presParOf" srcId="{D1ABFCA4-F4D4-457A-9224-3A309E8B98C8}" destId="{5744548D-4CAB-4909-B02D-3135B7A3A7C9}" srcOrd="1" destOrd="0" presId="urn:microsoft.com/office/officeart/2018/2/layout/IconVerticalSolidList"/>
    <dgm:cxn modelId="{1122E980-166C-48A1-BBE4-080C6B9E1E83}" type="presParOf" srcId="{D1ABFCA4-F4D4-457A-9224-3A309E8B98C8}" destId="{CC9B32D8-B9C4-4929-8180-4DFADC39B57F}" srcOrd="2" destOrd="0" presId="urn:microsoft.com/office/officeart/2018/2/layout/IconVerticalSolidList"/>
    <dgm:cxn modelId="{CADAA0D5-2F36-46E2-B6E5-1C3E2E186205}" type="presParOf" srcId="{D1ABFCA4-F4D4-457A-9224-3A309E8B98C8}" destId="{A29B3CCB-FFF2-4ECC-BC1E-F62DBFC71A46}" srcOrd="3" destOrd="0" presId="urn:microsoft.com/office/officeart/2018/2/layout/IconVerticalSolidList"/>
    <dgm:cxn modelId="{88E2B261-62D9-4642-A288-274A2E2DAF4E}" type="presParOf" srcId="{25E8B8B8-7FE8-45CD-ABB2-6CF9AF78C6FC}" destId="{CA5FAC28-2801-49AB-BADD-39E69535795D}" srcOrd="1" destOrd="0" presId="urn:microsoft.com/office/officeart/2018/2/layout/IconVerticalSolidList"/>
    <dgm:cxn modelId="{B0CC5319-973D-4AF1-925C-4112F48A6F9D}" type="presParOf" srcId="{25E8B8B8-7FE8-45CD-ABB2-6CF9AF78C6FC}" destId="{89E86FB9-66C9-413C-A57F-49C2D62422A8}" srcOrd="2" destOrd="0" presId="urn:microsoft.com/office/officeart/2018/2/layout/IconVerticalSolidList"/>
    <dgm:cxn modelId="{F9E08163-3C00-4F7E-9141-3DDE39A1A13F}" type="presParOf" srcId="{89E86FB9-66C9-413C-A57F-49C2D62422A8}" destId="{A3ABF94F-53B5-42A4-8DC9-BB59E6DB71B1}" srcOrd="0" destOrd="0" presId="urn:microsoft.com/office/officeart/2018/2/layout/IconVerticalSolidList"/>
    <dgm:cxn modelId="{C7785E21-C5D1-47F8-B412-86E0AB4AF714}" type="presParOf" srcId="{89E86FB9-66C9-413C-A57F-49C2D62422A8}" destId="{426D7901-099A-4E1B-B6C5-E772CB7DC8D4}" srcOrd="1" destOrd="0" presId="urn:microsoft.com/office/officeart/2018/2/layout/IconVerticalSolidList"/>
    <dgm:cxn modelId="{FB865A11-9B86-49CC-9396-53B8C433F7BC}" type="presParOf" srcId="{89E86FB9-66C9-413C-A57F-49C2D62422A8}" destId="{BF1C83FE-0B0F-426D-A0E2-3265CF7D0A7E}" srcOrd="2" destOrd="0" presId="urn:microsoft.com/office/officeart/2018/2/layout/IconVerticalSolidList"/>
    <dgm:cxn modelId="{35ABAF94-32C5-4F59-B7F9-EBE3B5653E60}" type="presParOf" srcId="{89E86FB9-66C9-413C-A57F-49C2D62422A8}" destId="{DC5E0B9F-BD16-4BF5-8DE5-102EB0F3F7FC}" srcOrd="3" destOrd="0" presId="urn:microsoft.com/office/officeart/2018/2/layout/IconVerticalSolidList"/>
    <dgm:cxn modelId="{09E9F30F-4C13-428A-9C61-BA3BE65CAE3C}" type="presParOf" srcId="{25E8B8B8-7FE8-45CD-ABB2-6CF9AF78C6FC}" destId="{B3773679-DDB6-4E14-9336-ECBEC840C78C}" srcOrd="3" destOrd="0" presId="urn:microsoft.com/office/officeart/2018/2/layout/IconVerticalSolidList"/>
    <dgm:cxn modelId="{BAFA9F1F-8C9E-4478-B4E6-748C7B5ED19F}" type="presParOf" srcId="{25E8B8B8-7FE8-45CD-ABB2-6CF9AF78C6FC}" destId="{D9ABD3C0-E82A-4ACA-BA30-C5D030E04D1A}" srcOrd="4" destOrd="0" presId="urn:microsoft.com/office/officeart/2018/2/layout/IconVerticalSolidList"/>
    <dgm:cxn modelId="{42963BB1-019C-4B72-BEEF-EF1ADAC851CB}" type="presParOf" srcId="{D9ABD3C0-E82A-4ACA-BA30-C5D030E04D1A}" destId="{6AC107C6-8A91-430D-A43D-154FBCAE1636}" srcOrd="0" destOrd="0" presId="urn:microsoft.com/office/officeart/2018/2/layout/IconVerticalSolidList"/>
    <dgm:cxn modelId="{5F44A943-3627-48B5-85E3-36C8D996A029}" type="presParOf" srcId="{D9ABD3C0-E82A-4ACA-BA30-C5D030E04D1A}" destId="{F0F620E2-8088-4EF9-8AD0-D881F2971404}" srcOrd="1" destOrd="0" presId="urn:microsoft.com/office/officeart/2018/2/layout/IconVerticalSolidList"/>
    <dgm:cxn modelId="{90C74996-DBE9-45D8-8431-D5D311440D88}" type="presParOf" srcId="{D9ABD3C0-E82A-4ACA-BA30-C5D030E04D1A}" destId="{748B4CC5-8A4F-496C-BEC0-03F7D6220F96}" srcOrd="2" destOrd="0" presId="urn:microsoft.com/office/officeart/2018/2/layout/IconVerticalSolidList"/>
    <dgm:cxn modelId="{57D1DBFF-3A66-46A2-AE9C-076D2A708A35}" type="presParOf" srcId="{D9ABD3C0-E82A-4ACA-BA30-C5D030E04D1A}" destId="{C83B288D-E455-457E-842A-20B0AE114F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18676-7D01-411E-98F6-F8553B78F8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60DF46-C606-4A49-869A-0263A6337649}">
      <dgm:prSet custT="1"/>
      <dgm:spPr/>
      <dgm:t>
        <a:bodyPr/>
        <a:lstStyle/>
        <a:p>
          <a:r>
            <a:rPr lang="en-US" sz="1800" dirty="0"/>
            <a:t>Goal: Analyzes</a:t>
          </a:r>
          <a:r>
            <a:rPr lang="en-US" sz="1800" b="0" i="0" dirty="0"/>
            <a:t> sentiment in a labeled dataset using </a:t>
          </a:r>
          <a:r>
            <a:rPr lang="en-US" sz="1800" b="0" i="0" dirty="0" err="1"/>
            <a:t>TextBlob</a:t>
          </a:r>
          <a:r>
            <a:rPr lang="en-US" sz="1800" b="0" i="0" dirty="0"/>
            <a:t> and shows the sentiment distribution for understanding the overall sentiment of the text data.</a:t>
          </a:r>
          <a:endParaRPr lang="en-US" sz="1800" dirty="0"/>
        </a:p>
      </dgm:t>
    </dgm:pt>
    <dgm:pt modelId="{8DA9C0CE-97D4-44A8-8AED-FBCE899C1C45}" type="parTrans" cxnId="{B33A1A66-2408-416E-B394-AB3FC8A27D1A}">
      <dgm:prSet/>
      <dgm:spPr/>
      <dgm:t>
        <a:bodyPr/>
        <a:lstStyle/>
        <a:p>
          <a:endParaRPr lang="en-US"/>
        </a:p>
      </dgm:t>
    </dgm:pt>
    <dgm:pt modelId="{0B431865-D7BB-4760-9CF9-03CB1CB095FD}" type="sibTrans" cxnId="{B33A1A66-2408-416E-B394-AB3FC8A27D1A}">
      <dgm:prSet/>
      <dgm:spPr/>
      <dgm:t>
        <a:bodyPr/>
        <a:lstStyle/>
        <a:p>
          <a:endParaRPr lang="en-US"/>
        </a:p>
      </dgm:t>
    </dgm:pt>
    <dgm:pt modelId="{3DACCA92-03A9-4BE7-9C76-87666EBAB253}">
      <dgm:prSet/>
      <dgm:spPr/>
      <dgm:t>
        <a:bodyPr/>
        <a:lstStyle/>
        <a:p>
          <a:r>
            <a:rPr lang="en-US" dirty="0"/>
            <a:t>Aim: The aim is to categorize the sentiments of texts in the dataset as positive, neutral, or negative, based on the polarity of the text sentiments analyzed by </a:t>
          </a:r>
          <a:r>
            <a:rPr lang="en-US" dirty="0" err="1"/>
            <a:t>TextBlob</a:t>
          </a:r>
          <a:r>
            <a:rPr lang="en-US" dirty="0"/>
            <a:t>.</a:t>
          </a:r>
        </a:p>
      </dgm:t>
    </dgm:pt>
    <dgm:pt modelId="{4599EF56-445D-44A6-B22F-FAB1C455105E}" type="parTrans" cxnId="{979DC0E5-9F6F-4596-B97B-B60D37FBA0BA}">
      <dgm:prSet/>
      <dgm:spPr/>
      <dgm:t>
        <a:bodyPr/>
        <a:lstStyle/>
        <a:p>
          <a:endParaRPr lang="en-US"/>
        </a:p>
      </dgm:t>
    </dgm:pt>
    <dgm:pt modelId="{00916745-7E39-4347-984D-AB31FCA8893C}" type="sibTrans" cxnId="{979DC0E5-9F6F-4596-B97B-B60D37FBA0BA}">
      <dgm:prSet/>
      <dgm:spPr/>
      <dgm:t>
        <a:bodyPr/>
        <a:lstStyle/>
        <a:p>
          <a:endParaRPr lang="en-US"/>
        </a:p>
      </dgm:t>
    </dgm:pt>
    <dgm:pt modelId="{0F461C5A-4DEB-4B84-95C4-141D65444824}">
      <dgm:prSet/>
      <dgm:spPr/>
      <dgm:t>
        <a:bodyPr/>
        <a:lstStyle/>
        <a:p>
          <a:r>
            <a:rPr lang="en-US"/>
            <a:t>Purpose: A</a:t>
          </a:r>
          <a:r>
            <a:rPr lang="en-US" b="0" i="0"/>
            <a:t>utomates sentiment analysis to understand general sentiment trends in text data, useful for applications like social media monitoring, customer feedback analysis, and brand reputation management.</a:t>
          </a:r>
          <a:endParaRPr lang="en-US"/>
        </a:p>
      </dgm:t>
    </dgm:pt>
    <dgm:pt modelId="{282A1234-353A-4ED7-80B3-BD9441AA14D4}" type="parTrans" cxnId="{D5922C6E-F0ED-4B46-8610-C29853CC6D43}">
      <dgm:prSet/>
      <dgm:spPr/>
      <dgm:t>
        <a:bodyPr/>
        <a:lstStyle/>
        <a:p>
          <a:endParaRPr lang="en-US"/>
        </a:p>
      </dgm:t>
    </dgm:pt>
    <dgm:pt modelId="{CE2E2AD3-EA3C-4398-B85F-07AD254A6D69}" type="sibTrans" cxnId="{D5922C6E-F0ED-4B46-8610-C29853CC6D43}">
      <dgm:prSet/>
      <dgm:spPr/>
      <dgm:t>
        <a:bodyPr/>
        <a:lstStyle/>
        <a:p>
          <a:endParaRPr lang="en-US"/>
        </a:p>
      </dgm:t>
    </dgm:pt>
    <dgm:pt modelId="{C1066CFB-E043-C54E-9C71-A39484C2BA59}" type="pres">
      <dgm:prSet presAssocID="{D1A18676-7D01-411E-98F6-F8553B78F81A}" presName="linear" presStyleCnt="0">
        <dgm:presLayoutVars>
          <dgm:animLvl val="lvl"/>
          <dgm:resizeHandles val="exact"/>
        </dgm:presLayoutVars>
      </dgm:prSet>
      <dgm:spPr/>
    </dgm:pt>
    <dgm:pt modelId="{D2EDB664-6C6E-7546-956D-BE27172A73C2}" type="pres">
      <dgm:prSet presAssocID="{CE60DF46-C606-4A49-869A-0263A63376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A1AC28-8813-5B4B-A973-4B3006C6F161}" type="pres">
      <dgm:prSet presAssocID="{0B431865-D7BB-4760-9CF9-03CB1CB095FD}" presName="spacer" presStyleCnt="0"/>
      <dgm:spPr/>
    </dgm:pt>
    <dgm:pt modelId="{75072CC3-0CC2-CF43-ADCD-2E6BE20F986A}" type="pres">
      <dgm:prSet presAssocID="{3DACCA92-03A9-4BE7-9C76-87666EBAB2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AB2883-5607-AB48-810C-D43CF2126F3E}" type="pres">
      <dgm:prSet presAssocID="{00916745-7E39-4347-984D-AB31FCA8893C}" presName="spacer" presStyleCnt="0"/>
      <dgm:spPr/>
    </dgm:pt>
    <dgm:pt modelId="{4263FF10-1D76-C742-B6A4-5EEE6328D5CF}" type="pres">
      <dgm:prSet presAssocID="{0F461C5A-4DEB-4B84-95C4-141D654448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D16D48-F877-EB47-A653-F8B728B21B77}" type="presOf" srcId="{3DACCA92-03A9-4BE7-9C76-87666EBAB253}" destId="{75072CC3-0CC2-CF43-ADCD-2E6BE20F986A}" srcOrd="0" destOrd="0" presId="urn:microsoft.com/office/officeart/2005/8/layout/vList2"/>
    <dgm:cxn modelId="{52434B52-8D4C-D94E-BF69-7835CCAE1267}" type="presOf" srcId="{0F461C5A-4DEB-4B84-95C4-141D65444824}" destId="{4263FF10-1D76-C742-B6A4-5EEE6328D5CF}" srcOrd="0" destOrd="0" presId="urn:microsoft.com/office/officeart/2005/8/layout/vList2"/>
    <dgm:cxn modelId="{B33A1A66-2408-416E-B394-AB3FC8A27D1A}" srcId="{D1A18676-7D01-411E-98F6-F8553B78F81A}" destId="{CE60DF46-C606-4A49-869A-0263A6337649}" srcOrd="0" destOrd="0" parTransId="{8DA9C0CE-97D4-44A8-8AED-FBCE899C1C45}" sibTransId="{0B431865-D7BB-4760-9CF9-03CB1CB095FD}"/>
    <dgm:cxn modelId="{D5922C6E-F0ED-4B46-8610-C29853CC6D43}" srcId="{D1A18676-7D01-411E-98F6-F8553B78F81A}" destId="{0F461C5A-4DEB-4B84-95C4-141D65444824}" srcOrd="2" destOrd="0" parTransId="{282A1234-353A-4ED7-80B3-BD9441AA14D4}" sibTransId="{CE2E2AD3-EA3C-4398-B85F-07AD254A6D69}"/>
    <dgm:cxn modelId="{9F8B57BF-E261-4C40-817C-574F77018BD4}" type="presOf" srcId="{D1A18676-7D01-411E-98F6-F8553B78F81A}" destId="{C1066CFB-E043-C54E-9C71-A39484C2BA59}" srcOrd="0" destOrd="0" presId="urn:microsoft.com/office/officeart/2005/8/layout/vList2"/>
    <dgm:cxn modelId="{979DC0E5-9F6F-4596-B97B-B60D37FBA0BA}" srcId="{D1A18676-7D01-411E-98F6-F8553B78F81A}" destId="{3DACCA92-03A9-4BE7-9C76-87666EBAB253}" srcOrd="1" destOrd="0" parTransId="{4599EF56-445D-44A6-B22F-FAB1C455105E}" sibTransId="{00916745-7E39-4347-984D-AB31FCA8893C}"/>
    <dgm:cxn modelId="{ADC0BCF3-C520-CE4D-8BA1-53FB71DBDA47}" type="presOf" srcId="{CE60DF46-C606-4A49-869A-0263A6337649}" destId="{D2EDB664-6C6E-7546-956D-BE27172A73C2}" srcOrd="0" destOrd="0" presId="urn:microsoft.com/office/officeart/2005/8/layout/vList2"/>
    <dgm:cxn modelId="{D8D4F61A-9989-194C-B955-B6C5DA2B32AD}" type="presParOf" srcId="{C1066CFB-E043-C54E-9C71-A39484C2BA59}" destId="{D2EDB664-6C6E-7546-956D-BE27172A73C2}" srcOrd="0" destOrd="0" presId="urn:microsoft.com/office/officeart/2005/8/layout/vList2"/>
    <dgm:cxn modelId="{F71023A4-6BD1-504E-8805-67A39C27BBAA}" type="presParOf" srcId="{C1066CFB-E043-C54E-9C71-A39484C2BA59}" destId="{6BA1AC28-8813-5B4B-A973-4B3006C6F161}" srcOrd="1" destOrd="0" presId="urn:microsoft.com/office/officeart/2005/8/layout/vList2"/>
    <dgm:cxn modelId="{95FD6FD7-C84E-164C-B85F-3FDF281E02A6}" type="presParOf" srcId="{C1066CFB-E043-C54E-9C71-A39484C2BA59}" destId="{75072CC3-0CC2-CF43-ADCD-2E6BE20F986A}" srcOrd="2" destOrd="0" presId="urn:microsoft.com/office/officeart/2005/8/layout/vList2"/>
    <dgm:cxn modelId="{81A7F15D-390C-E447-87CF-7B7FE82534B2}" type="presParOf" srcId="{C1066CFB-E043-C54E-9C71-A39484C2BA59}" destId="{56AB2883-5607-AB48-810C-D43CF2126F3E}" srcOrd="3" destOrd="0" presId="urn:microsoft.com/office/officeart/2005/8/layout/vList2"/>
    <dgm:cxn modelId="{D4970E88-1056-F344-AC67-4B258D674C32}" type="presParOf" srcId="{C1066CFB-E043-C54E-9C71-A39484C2BA59}" destId="{4263FF10-1D76-C742-B6A4-5EEE6328D5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05961-A598-42EB-BD26-2B65792173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857B74-473D-4470-B77A-C4DE0BB7A0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/>
            <a:t>Need for efficient sentiment analysis of text collections.</a:t>
          </a:r>
          <a:endParaRPr lang="en-US" sz="1800" dirty="0"/>
        </a:p>
      </dgm:t>
    </dgm:pt>
    <dgm:pt modelId="{370750C6-0D2A-492A-AD5F-8801706FF0C8}" type="parTrans" cxnId="{05973B81-968B-47AB-B318-4FDF301729C0}">
      <dgm:prSet/>
      <dgm:spPr/>
      <dgm:t>
        <a:bodyPr/>
        <a:lstStyle/>
        <a:p>
          <a:endParaRPr lang="en-US"/>
        </a:p>
      </dgm:t>
    </dgm:pt>
    <dgm:pt modelId="{D4913655-B1F4-4F9D-B0FC-415AFE6A1B4A}" type="sibTrans" cxnId="{05973B81-968B-47AB-B318-4FDF301729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4775C9-396F-4932-8315-373A739334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/>
            <a:t>Manual analysis of large datasets is time-consuming and error-prone.</a:t>
          </a:r>
          <a:endParaRPr lang="en-US" sz="1800" dirty="0"/>
        </a:p>
      </dgm:t>
    </dgm:pt>
    <dgm:pt modelId="{11B61429-0C5A-45EA-AA98-1955B3A04026}" type="parTrans" cxnId="{99C8D14C-C2F5-44AF-85D7-4AC5CB191054}">
      <dgm:prSet/>
      <dgm:spPr/>
      <dgm:t>
        <a:bodyPr/>
        <a:lstStyle/>
        <a:p>
          <a:endParaRPr lang="en-US"/>
        </a:p>
      </dgm:t>
    </dgm:pt>
    <dgm:pt modelId="{CD29DB85-AA0E-4E6B-8031-EEDA4844BEE6}" type="sibTrans" cxnId="{99C8D14C-C2F5-44AF-85D7-4AC5CB1910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7C8096-9479-49D4-B388-236B8EF4B0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/>
            <a:t>Automation with tools like </a:t>
          </a:r>
          <a:r>
            <a:rPr lang="en-US" sz="1800" b="0" i="0" baseline="0" dirty="0" err="1"/>
            <a:t>TextBlob</a:t>
          </a:r>
          <a:r>
            <a:rPr lang="en-US" sz="1800" b="0" i="0" baseline="0" dirty="0"/>
            <a:t> allows faster and more consistent sentiment analysis.</a:t>
          </a:r>
          <a:endParaRPr lang="en-US" sz="1800" dirty="0"/>
        </a:p>
      </dgm:t>
    </dgm:pt>
    <dgm:pt modelId="{329C7936-3812-47CD-9994-40E4F83E0C2C}" type="parTrans" cxnId="{9B4ADF52-48C0-4C47-ADE5-D21C0E1395E7}">
      <dgm:prSet/>
      <dgm:spPr/>
      <dgm:t>
        <a:bodyPr/>
        <a:lstStyle/>
        <a:p>
          <a:endParaRPr lang="en-US"/>
        </a:p>
      </dgm:t>
    </dgm:pt>
    <dgm:pt modelId="{84A89A45-6120-42AF-8C3A-6BC1DF787B42}" type="sibTrans" cxnId="{9B4ADF52-48C0-4C47-ADE5-D21C0E1395E7}">
      <dgm:prSet/>
      <dgm:spPr/>
      <dgm:t>
        <a:bodyPr/>
        <a:lstStyle/>
        <a:p>
          <a:endParaRPr lang="en-US"/>
        </a:p>
      </dgm:t>
    </dgm:pt>
    <dgm:pt modelId="{2DC675AE-B52B-42A5-9DED-60565F56913C}" type="pres">
      <dgm:prSet presAssocID="{DA705961-A598-42EB-BD26-2B65792173BA}" presName="root" presStyleCnt="0">
        <dgm:presLayoutVars>
          <dgm:dir/>
          <dgm:resizeHandles val="exact"/>
        </dgm:presLayoutVars>
      </dgm:prSet>
      <dgm:spPr/>
    </dgm:pt>
    <dgm:pt modelId="{469B2DAD-2BEA-4ECD-BD50-6151E4E0E74B}" type="pres">
      <dgm:prSet presAssocID="{DA705961-A598-42EB-BD26-2B65792173BA}" presName="container" presStyleCnt="0">
        <dgm:presLayoutVars>
          <dgm:dir/>
          <dgm:resizeHandles val="exact"/>
        </dgm:presLayoutVars>
      </dgm:prSet>
      <dgm:spPr/>
    </dgm:pt>
    <dgm:pt modelId="{493ECE0C-C4E7-4897-922A-EB246A67A3FC}" type="pres">
      <dgm:prSet presAssocID="{8B857B74-473D-4470-B77A-C4DE0BB7A0AF}" presName="compNode" presStyleCnt="0"/>
      <dgm:spPr/>
    </dgm:pt>
    <dgm:pt modelId="{C280DCD5-FAAD-4A93-AAC2-E031F274F8B5}" type="pres">
      <dgm:prSet presAssocID="{8B857B74-473D-4470-B77A-C4DE0BB7A0AF}" presName="iconBgRect" presStyleLbl="bgShp" presStyleIdx="0" presStyleCnt="3"/>
      <dgm:spPr/>
    </dgm:pt>
    <dgm:pt modelId="{B3ED863F-B71F-4D7B-AC66-AB40AB6F22A0}" type="pres">
      <dgm:prSet presAssocID="{8B857B74-473D-4470-B77A-C4DE0BB7A0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B83DD06-ED91-4CA9-BD5C-2A97D3EFA2F8}" type="pres">
      <dgm:prSet presAssocID="{8B857B74-473D-4470-B77A-C4DE0BB7A0AF}" presName="spaceRect" presStyleCnt="0"/>
      <dgm:spPr/>
    </dgm:pt>
    <dgm:pt modelId="{1C1AEC8A-0D06-4BBA-8A54-4080783D90D5}" type="pres">
      <dgm:prSet presAssocID="{8B857B74-473D-4470-B77A-C4DE0BB7A0AF}" presName="textRect" presStyleLbl="revTx" presStyleIdx="0" presStyleCnt="3">
        <dgm:presLayoutVars>
          <dgm:chMax val="1"/>
          <dgm:chPref val="1"/>
        </dgm:presLayoutVars>
      </dgm:prSet>
      <dgm:spPr/>
    </dgm:pt>
    <dgm:pt modelId="{555CFC4F-EDFA-4142-A502-AA5C5042E512}" type="pres">
      <dgm:prSet presAssocID="{D4913655-B1F4-4F9D-B0FC-415AFE6A1B4A}" presName="sibTrans" presStyleLbl="sibTrans2D1" presStyleIdx="0" presStyleCnt="0"/>
      <dgm:spPr/>
    </dgm:pt>
    <dgm:pt modelId="{2238DBEB-CEB4-44C3-8331-95CC3BC12C73}" type="pres">
      <dgm:prSet presAssocID="{ED4775C9-396F-4932-8315-373A73933466}" presName="compNode" presStyleCnt="0"/>
      <dgm:spPr/>
    </dgm:pt>
    <dgm:pt modelId="{957F11FA-5483-48DE-BB0A-01A2C376BB82}" type="pres">
      <dgm:prSet presAssocID="{ED4775C9-396F-4932-8315-373A73933466}" presName="iconBgRect" presStyleLbl="bgShp" presStyleIdx="1" presStyleCnt="3"/>
      <dgm:spPr/>
    </dgm:pt>
    <dgm:pt modelId="{6A7E7473-1516-4D4C-9D4B-043D4BCE180D}" type="pres">
      <dgm:prSet presAssocID="{ED4775C9-396F-4932-8315-373A739334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0E368B0-26C9-41CB-8A62-C5EE31964E1E}" type="pres">
      <dgm:prSet presAssocID="{ED4775C9-396F-4932-8315-373A73933466}" presName="spaceRect" presStyleCnt="0"/>
      <dgm:spPr/>
    </dgm:pt>
    <dgm:pt modelId="{997F889F-90B7-46C3-BDD5-A0883A6C5BC5}" type="pres">
      <dgm:prSet presAssocID="{ED4775C9-396F-4932-8315-373A73933466}" presName="textRect" presStyleLbl="revTx" presStyleIdx="1" presStyleCnt="3">
        <dgm:presLayoutVars>
          <dgm:chMax val="1"/>
          <dgm:chPref val="1"/>
        </dgm:presLayoutVars>
      </dgm:prSet>
      <dgm:spPr/>
    </dgm:pt>
    <dgm:pt modelId="{9ADEE43D-DB49-4375-B785-84CC6E725821}" type="pres">
      <dgm:prSet presAssocID="{CD29DB85-AA0E-4E6B-8031-EEDA4844BEE6}" presName="sibTrans" presStyleLbl="sibTrans2D1" presStyleIdx="0" presStyleCnt="0"/>
      <dgm:spPr/>
    </dgm:pt>
    <dgm:pt modelId="{241C5208-5314-4DC6-9D7B-A308126E038D}" type="pres">
      <dgm:prSet presAssocID="{207C8096-9479-49D4-B388-236B8EF4B097}" presName="compNode" presStyleCnt="0"/>
      <dgm:spPr/>
    </dgm:pt>
    <dgm:pt modelId="{A2262C84-31B8-4099-9487-6899827AEFD1}" type="pres">
      <dgm:prSet presAssocID="{207C8096-9479-49D4-B388-236B8EF4B097}" presName="iconBgRect" presStyleLbl="bgShp" presStyleIdx="2" presStyleCnt="3"/>
      <dgm:spPr/>
    </dgm:pt>
    <dgm:pt modelId="{3FD8695D-C0ED-4EEC-80A3-45809B7709FD}" type="pres">
      <dgm:prSet presAssocID="{207C8096-9479-49D4-B388-236B8EF4B0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62C58B7-5591-418E-8C59-B1ABC1E6DC43}" type="pres">
      <dgm:prSet presAssocID="{207C8096-9479-49D4-B388-236B8EF4B097}" presName="spaceRect" presStyleCnt="0"/>
      <dgm:spPr/>
    </dgm:pt>
    <dgm:pt modelId="{6B62F023-F50C-4301-B7FC-9A1CC6918018}" type="pres">
      <dgm:prSet presAssocID="{207C8096-9479-49D4-B388-236B8EF4B0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E5D634-2C51-144D-9661-5661C4B5151E}" type="presOf" srcId="{D4913655-B1F4-4F9D-B0FC-415AFE6A1B4A}" destId="{555CFC4F-EDFA-4142-A502-AA5C5042E512}" srcOrd="0" destOrd="0" presId="urn:microsoft.com/office/officeart/2018/2/layout/IconCircleList"/>
    <dgm:cxn modelId="{99C8D14C-C2F5-44AF-85D7-4AC5CB191054}" srcId="{DA705961-A598-42EB-BD26-2B65792173BA}" destId="{ED4775C9-396F-4932-8315-373A73933466}" srcOrd="1" destOrd="0" parTransId="{11B61429-0C5A-45EA-AA98-1955B3A04026}" sibTransId="{CD29DB85-AA0E-4E6B-8031-EEDA4844BEE6}"/>
    <dgm:cxn modelId="{9B4ADF52-48C0-4C47-ADE5-D21C0E1395E7}" srcId="{DA705961-A598-42EB-BD26-2B65792173BA}" destId="{207C8096-9479-49D4-B388-236B8EF4B097}" srcOrd="2" destOrd="0" parTransId="{329C7936-3812-47CD-9994-40E4F83E0C2C}" sibTransId="{84A89A45-6120-42AF-8C3A-6BC1DF787B42}"/>
    <dgm:cxn modelId="{7FC6F566-1918-CD49-A3A1-A5C5E64410F3}" type="presOf" srcId="{207C8096-9479-49D4-B388-236B8EF4B097}" destId="{6B62F023-F50C-4301-B7FC-9A1CC6918018}" srcOrd="0" destOrd="0" presId="urn:microsoft.com/office/officeart/2018/2/layout/IconCircleList"/>
    <dgm:cxn modelId="{05973B81-968B-47AB-B318-4FDF301729C0}" srcId="{DA705961-A598-42EB-BD26-2B65792173BA}" destId="{8B857B74-473D-4470-B77A-C4DE0BB7A0AF}" srcOrd="0" destOrd="0" parTransId="{370750C6-0D2A-492A-AD5F-8801706FF0C8}" sibTransId="{D4913655-B1F4-4F9D-B0FC-415AFE6A1B4A}"/>
    <dgm:cxn modelId="{69C3A88A-635F-8647-A749-C5FDA5F480ED}" type="presOf" srcId="{8B857B74-473D-4470-B77A-C4DE0BB7A0AF}" destId="{1C1AEC8A-0D06-4BBA-8A54-4080783D90D5}" srcOrd="0" destOrd="0" presId="urn:microsoft.com/office/officeart/2018/2/layout/IconCircleList"/>
    <dgm:cxn modelId="{91D7F594-4760-4F4C-A142-18E080FCDACE}" type="presOf" srcId="{DA705961-A598-42EB-BD26-2B65792173BA}" destId="{2DC675AE-B52B-42A5-9DED-60565F56913C}" srcOrd="0" destOrd="0" presId="urn:microsoft.com/office/officeart/2018/2/layout/IconCircleList"/>
    <dgm:cxn modelId="{F4CC15C2-C387-894C-9DA3-FAC94143FB66}" type="presOf" srcId="{CD29DB85-AA0E-4E6B-8031-EEDA4844BEE6}" destId="{9ADEE43D-DB49-4375-B785-84CC6E725821}" srcOrd="0" destOrd="0" presId="urn:microsoft.com/office/officeart/2018/2/layout/IconCircleList"/>
    <dgm:cxn modelId="{DB0A8BD0-1562-1544-86F4-13FCC2F2385B}" type="presOf" srcId="{ED4775C9-396F-4932-8315-373A73933466}" destId="{997F889F-90B7-46C3-BDD5-A0883A6C5BC5}" srcOrd="0" destOrd="0" presId="urn:microsoft.com/office/officeart/2018/2/layout/IconCircleList"/>
    <dgm:cxn modelId="{018324E9-8C22-9344-8D84-58679FD89DFD}" type="presParOf" srcId="{2DC675AE-B52B-42A5-9DED-60565F56913C}" destId="{469B2DAD-2BEA-4ECD-BD50-6151E4E0E74B}" srcOrd="0" destOrd="0" presId="urn:microsoft.com/office/officeart/2018/2/layout/IconCircleList"/>
    <dgm:cxn modelId="{6B917115-CA51-4545-8117-C35F79F2D23F}" type="presParOf" srcId="{469B2DAD-2BEA-4ECD-BD50-6151E4E0E74B}" destId="{493ECE0C-C4E7-4897-922A-EB246A67A3FC}" srcOrd="0" destOrd="0" presId="urn:microsoft.com/office/officeart/2018/2/layout/IconCircleList"/>
    <dgm:cxn modelId="{E5F10B18-15C6-3746-9303-62B659CEE713}" type="presParOf" srcId="{493ECE0C-C4E7-4897-922A-EB246A67A3FC}" destId="{C280DCD5-FAAD-4A93-AAC2-E031F274F8B5}" srcOrd="0" destOrd="0" presId="urn:microsoft.com/office/officeart/2018/2/layout/IconCircleList"/>
    <dgm:cxn modelId="{661B6D3E-3F51-DA4A-8CD4-75E9F6E97AC6}" type="presParOf" srcId="{493ECE0C-C4E7-4897-922A-EB246A67A3FC}" destId="{B3ED863F-B71F-4D7B-AC66-AB40AB6F22A0}" srcOrd="1" destOrd="0" presId="urn:microsoft.com/office/officeart/2018/2/layout/IconCircleList"/>
    <dgm:cxn modelId="{9C670E0E-6931-6D44-B7C6-3412821DADA2}" type="presParOf" srcId="{493ECE0C-C4E7-4897-922A-EB246A67A3FC}" destId="{7B83DD06-ED91-4CA9-BD5C-2A97D3EFA2F8}" srcOrd="2" destOrd="0" presId="urn:microsoft.com/office/officeart/2018/2/layout/IconCircleList"/>
    <dgm:cxn modelId="{F2685D53-4313-124B-9375-069A993CFE7B}" type="presParOf" srcId="{493ECE0C-C4E7-4897-922A-EB246A67A3FC}" destId="{1C1AEC8A-0D06-4BBA-8A54-4080783D90D5}" srcOrd="3" destOrd="0" presId="urn:microsoft.com/office/officeart/2018/2/layout/IconCircleList"/>
    <dgm:cxn modelId="{7951D183-3454-FB46-8FEF-DAAF2120C96B}" type="presParOf" srcId="{469B2DAD-2BEA-4ECD-BD50-6151E4E0E74B}" destId="{555CFC4F-EDFA-4142-A502-AA5C5042E512}" srcOrd="1" destOrd="0" presId="urn:microsoft.com/office/officeart/2018/2/layout/IconCircleList"/>
    <dgm:cxn modelId="{014C7450-D495-AF40-AF37-3B43C93BCB9F}" type="presParOf" srcId="{469B2DAD-2BEA-4ECD-BD50-6151E4E0E74B}" destId="{2238DBEB-CEB4-44C3-8331-95CC3BC12C73}" srcOrd="2" destOrd="0" presId="urn:microsoft.com/office/officeart/2018/2/layout/IconCircleList"/>
    <dgm:cxn modelId="{C72E6FD5-540D-D849-A40F-3B1E435CD3B6}" type="presParOf" srcId="{2238DBEB-CEB4-44C3-8331-95CC3BC12C73}" destId="{957F11FA-5483-48DE-BB0A-01A2C376BB82}" srcOrd="0" destOrd="0" presId="urn:microsoft.com/office/officeart/2018/2/layout/IconCircleList"/>
    <dgm:cxn modelId="{434120C2-F6EA-F340-A2E6-B9D49D14CA9E}" type="presParOf" srcId="{2238DBEB-CEB4-44C3-8331-95CC3BC12C73}" destId="{6A7E7473-1516-4D4C-9D4B-043D4BCE180D}" srcOrd="1" destOrd="0" presId="urn:microsoft.com/office/officeart/2018/2/layout/IconCircleList"/>
    <dgm:cxn modelId="{75224C44-8D5C-8246-A443-6B3F2B4E1CCA}" type="presParOf" srcId="{2238DBEB-CEB4-44C3-8331-95CC3BC12C73}" destId="{40E368B0-26C9-41CB-8A62-C5EE31964E1E}" srcOrd="2" destOrd="0" presId="urn:microsoft.com/office/officeart/2018/2/layout/IconCircleList"/>
    <dgm:cxn modelId="{09A166D7-F895-BF4E-9ECF-0391A8E75550}" type="presParOf" srcId="{2238DBEB-CEB4-44C3-8331-95CC3BC12C73}" destId="{997F889F-90B7-46C3-BDD5-A0883A6C5BC5}" srcOrd="3" destOrd="0" presId="urn:microsoft.com/office/officeart/2018/2/layout/IconCircleList"/>
    <dgm:cxn modelId="{DC381057-E517-A941-98DB-083E4D03FF3E}" type="presParOf" srcId="{469B2DAD-2BEA-4ECD-BD50-6151E4E0E74B}" destId="{9ADEE43D-DB49-4375-B785-84CC6E725821}" srcOrd="3" destOrd="0" presId="urn:microsoft.com/office/officeart/2018/2/layout/IconCircleList"/>
    <dgm:cxn modelId="{883A6014-C356-6D41-84E1-AFA64725086A}" type="presParOf" srcId="{469B2DAD-2BEA-4ECD-BD50-6151E4E0E74B}" destId="{241C5208-5314-4DC6-9D7B-A308126E038D}" srcOrd="4" destOrd="0" presId="urn:microsoft.com/office/officeart/2018/2/layout/IconCircleList"/>
    <dgm:cxn modelId="{84D3EDBD-F320-6A4E-BD57-5957188A48D2}" type="presParOf" srcId="{241C5208-5314-4DC6-9D7B-A308126E038D}" destId="{A2262C84-31B8-4099-9487-6899827AEFD1}" srcOrd="0" destOrd="0" presId="urn:microsoft.com/office/officeart/2018/2/layout/IconCircleList"/>
    <dgm:cxn modelId="{E830D0B2-5BE2-4F40-A8C1-94E60759BD80}" type="presParOf" srcId="{241C5208-5314-4DC6-9D7B-A308126E038D}" destId="{3FD8695D-C0ED-4EEC-80A3-45809B7709FD}" srcOrd="1" destOrd="0" presId="urn:microsoft.com/office/officeart/2018/2/layout/IconCircleList"/>
    <dgm:cxn modelId="{DD2A8DC1-DD0C-3149-8DA0-FF9CD21DF13E}" type="presParOf" srcId="{241C5208-5314-4DC6-9D7B-A308126E038D}" destId="{762C58B7-5591-418E-8C59-B1ABC1E6DC43}" srcOrd="2" destOrd="0" presId="urn:microsoft.com/office/officeart/2018/2/layout/IconCircleList"/>
    <dgm:cxn modelId="{6365074C-F69D-DB43-901D-8B8203F5F1BA}" type="presParOf" srcId="{241C5208-5314-4DC6-9D7B-A308126E038D}" destId="{6B62F023-F50C-4301-B7FC-9A1CC69180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609C0B-D9A2-48F5-B31B-42C27668FE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04E06A-B0C0-4678-BDE7-D30150DB613F}">
      <dgm:prSet/>
      <dgm:spPr/>
      <dgm:t>
        <a:bodyPr/>
        <a:lstStyle/>
        <a:p>
          <a:r>
            <a:rPr lang="en-US" baseline="0"/>
            <a:t>Sentiment counts</a:t>
          </a:r>
          <a:endParaRPr lang="en-US"/>
        </a:p>
      </dgm:t>
    </dgm:pt>
    <dgm:pt modelId="{05809971-85F5-4E84-8B3E-4DF001F44355}" type="parTrans" cxnId="{89077F06-26B1-4ED1-9810-9676E588FB1F}">
      <dgm:prSet/>
      <dgm:spPr/>
      <dgm:t>
        <a:bodyPr/>
        <a:lstStyle/>
        <a:p>
          <a:endParaRPr lang="en-US"/>
        </a:p>
      </dgm:t>
    </dgm:pt>
    <dgm:pt modelId="{AFC8EA31-4A40-4ECA-9E30-54427598A777}" type="sibTrans" cxnId="{89077F06-26B1-4ED1-9810-9676E588FB1F}">
      <dgm:prSet/>
      <dgm:spPr/>
      <dgm:t>
        <a:bodyPr/>
        <a:lstStyle/>
        <a:p>
          <a:endParaRPr lang="en-US"/>
        </a:p>
      </dgm:t>
    </dgm:pt>
    <dgm:pt modelId="{60786532-913E-495F-A9A9-094A3A425815}">
      <dgm:prSet/>
      <dgm:spPr/>
      <dgm:t>
        <a:bodyPr/>
        <a:lstStyle/>
        <a:p>
          <a:r>
            <a:rPr lang="en-US" baseline="0"/>
            <a:t>Sentiment Distribution Visualization</a:t>
          </a:r>
          <a:endParaRPr lang="en-US"/>
        </a:p>
      </dgm:t>
    </dgm:pt>
    <dgm:pt modelId="{88651CED-93FC-421C-A712-3E3F2C568FB9}" type="parTrans" cxnId="{A6A73E22-5512-4BE7-9942-408BE52E973D}">
      <dgm:prSet/>
      <dgm:spPr/>
      <dgm:t>
        <a:bodyPr/>
        <a:lstStyle/>
        <a:p>
          <a:endParaRPr lang="en-US"/>
        </a:p>
      </dgm:t>
    </dgm:pt>
    <dgm:pt modelId="{A661F2BF-08AF-4371-A53F-07C946485084}" type="sibTrans" cxnId="{A6A73E22-5512-4BE7-9942-408BE52E973D}">
      <dgm:prSet/>
      <dgm:spPr/>
      <dgm:t>
        <a:bodyPr/>
        <a:lstStyle/>
        <a:p>
          <a:endParaRPr lang="en-US"/>
        </a:p>
      </dgm:t>
    </dgm:pt>
    <dgm:pt modelId="{56AE8635-5AED-473C-B71A-2A9127403EAB}">
      <dgm:prSet/>
      <dgm:spPr/>
      <dgm:t>
        <a:bodyPr/>
        <a:lstStyle/>
        <a:p>
          <a:r>
            <a:rPr lang="en-US" baseline="0"/>
            <a:t>Insights - Positive Sentiment Dominance, Neutral Sentiment Significance, Negative Sentiment Consideration</a:t>
          </a:r>
          <a:endParaRPr lang="en-US"/>
        </a:p>
      </dgm:t>
    </dgm:pt>
    <dgm:pt modelId="{097FF239-2849-4E54-9815-C34BA771BBCE}" type="parTrans" cxnId="{04BCDA0D-346A-447D-9DD2-BB47F244D77C}">
      <dgm:prSet/>
      <dgm:spPr/>
      <dgm:t>
        <a:bodyPr/>
        <a:lstStyle/>
        <a:p>
          <a:endParaRPr lang="en-US"/>
        </a:p>
      </dgm:t>
    </dgm:pt>
    <dgm:pt modelId="{B498091A-278E-42D0-8094-AAEE6B0AF75A}" type="sibTrans" cxnId="{04BCDA0D-346A-447D-9DD2-BB47F244D77C}">
      <dgm:prSet/>
      <dgm:spPr/>
      <dgm:t>
        <a:bodyPr/>
        <a:lstStyle/>
        <a:p>
          <a:endParaRPr lang="en-US"/>
        </a:p>
      </dgm:t>
    </dgm:pt>
    <dgm:pt modelId="{C9EDFCC1-F759-41F8-A2F3-9C754A2666C7}">
      <dgm:prSet/>
      <dgm:spPr/>
      <dgm:t>
        <a:bodyPr/>
        <a:lstStyle/>
        <a:p>
          <a:r>
            <a:rPr lang="en-US" baseline="0"/>
            <a:t>Further Analysis - Keyword Analysis, Temporal Analysis, User Engagement</a:t>
          </a:r>
          <a:endParaRPr lang="en-US"/>
        </a:p>
      </dgm:t>
    </dgm:pt>
    <dgm:pt modelId="{767A7408-DBAB-40ED-B143-E85FF33FFBAD}" type="parTrans" cxnId="{C788A1C9-A79F-4F46-99D6-CE39DF1FF735}">
      <dgm:prSet/>
      <dgm:spPr/>
      <dgm:t>
        <a:bodyPr/>
        <a:lstStyle/>
        <a:p>
          <a:endParaRPr lang="en-US"/>
        </a:p>
      </dgm:t>
    </dgm:pt>
    <dgm:pt modelId="{9F52C6DA-54A7-4F5F-8BC8-17FC37B655D0}" type="sibTrans" cxnId="{C788A1C9-A79F-4F46-99D6-CE39DF1FF735}">
      <dgm:prSet/>
      <dgm:spPr/>
      <dgm:t>
        <a:bodyPr/>
        <a:lstStyle/>
        <a:p>
          <a:endParaRPr lang="en-US"/>
        </a:p>
      </dgm:t>
    </dgm:pt>
    <dgm:pt modelId="{B898461D-19AE-4523-A511-0E588B792973}" type="pres">
      <dgm:prSet presAssocID="{43609C0B-D9A2-48F5-B31B-42C27668FE2B}" presName="root" presStyleCnt="0">
        <dgm:presLayoutVars>
          <dgm:dir/>
          <dgm:resizeHandles val="exact"/>
        </dgm:presLayoutVars>
      </dgm:prSet>
      <dgm:spPr/>
    </dgm:pt>
    <dgm:pt modelId="{50FB90F2-9E61-4A2A-88B4-DEF70F80BA90}" type="pres">
      <dgm:prSet presAssocID="{FC04E06A-B0C0-4678-BDE7-D30150DB613F}" presName="compNode" presStyleCnt="0"/>
      <dgm:spPr/>
    </dgm:pt>
    <dgm:pt modelId="{98329D27-04E5-46BC-BA65-99E6DD01CD3E}" type="pres">
      <dgm:prSet presAssocID="{FC04E06A-B0C0-4678-BDE7-D30150DB61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D8BD05B-2813-416A-8E4E-ADBF9BF9A056}" type="pres">
      <dgm:prSet presAssocID="{FC04E06A-B0C0-4678-BDE7-D30150DB613F}" presName="spaceRect" presStyleCnt="0"/>
      <dgm:spPr/>
    </dgm:pt>
    <dgm:pt modelId="{4A0B16E4-3C1E-4236-973F-1A69DA03FDBD}" type="pres">
      <dgm:prSet presAssocID="{FC04E06A-B0C0-4678-BDE7-D30150DB613F}" presName="textRect" presStyleLbl="revTx" presStyleIdx="0" presStyleCnt="4">
        <dgm:presLayoutVars>
          <dgm:chMax val="1"/>
          <dgm:chPref val="1"/>
        </dgm:presLayoutVars>
      </dgm:prSet>
      <dgm:spPr/>
    </dgm:pt>
    <dgm:pt modelId="{D0671003-6DC9-47E8-883B-850B145D728B}" type="pres">
      <dgm:prSet presAssocID="{AFC8EA31-4A40-4ECA-9E30-54427598A777}" presName="sibTrans" presStyleCnt="0"/>
      <dgm:spPr/>
    </dgm:pt>
    <dgm:pt modelId="{C47E8B97-C8B1-475E-9824-9C22E6393FC4}" type="pres">
      <dgm:prSet presAssocID="{60786532-913E-495F-A9A9-094A3A425815}" presName="compNode" presStyleCnt="0"/>
      <dgm:spPr/>
    </dgm:pt>
    <dgm:pt modelId="{DB231182-63CA-48D7-9A6F-8F9E79B99B03}" type="pres">
      <dgm:prSet presAssocID="{60786532-913E-495F-A9A9-094A3A4258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2BE34D-79EE-48A1-857C-39E220D82689}" type="pres">
      <dgm:prSet presAssocID="{60786532-913E-495F-A9A9-094A3A425815}" presName="spaceRect" presStyleCnt="0"/>
      <dgm:spPr/>
    </dgm:pt>
    <dgm:pt modelId="{EE6E997C-E8E1-473F-B026-403B99B0FE93}" type="pres">
      <dgm:prSet presAssocID="{60786532-913E-495F-A9A9-094A3A425815}" presName="textRect" presStyleLbl="revTx" presStyleIdx="1" presStyleCnt="4">
        <dgm:presLayoutVars>
          <dgm:chMax val="1"/>
          <dgm:chPref val="1"/>
        </dgm:presLayoutVars>
      </dgm:prSet>
      <dgm:spPr/>
    </dgm:pt>
    <dgm:pt modelId="{EC174549-551B-484B-A1E2-80681A864844}" type="pres">
      <dgm:prSet presAssocID="{A661F2BF-08AF-4371-A53F-07C946485084}" presName="sibTrans" presStyleCnt="0"/>
      <dgm:spPr/>
    </dgm:pt>
    <dgm:pt modelId="{0740FE48-DD6E-4EC2-82D8-D93A39F0412C}" type="pres">
      <dgm:prSet presAssocID="{56AE8635-5AED-473C-B71A-2A9127403EAB}" presName="compNode" presStyleCnt="0"/>
      <dgm:spPr/>
    </dgm:pt>
    <dgm:pt modelId="{19C9D585-CEDD-4FF3-97EB-097FB3BBEDE6}" type="pres">
      <dgm:prSet presAssocID="{56AE8635-5AED-473C-B71A-2A9127403E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F1FDF284-D746-4D25-8236-255629093B99}" type="pres">
      <dgm:prSet presAssocID="{56AE8635-5AED-473C-B71A-2A9127403EAB}" presName="spaceRect" presStyleCnt="0"/>
      <dgm:spPr/>
    </dgm:pt>
    <dgm:pt modelId="{2CA5804C-1E0D-4086-8ADE-946A347F09DA}" type="pres">
      <dgm:prSet presAssocID="{56AE8635-5AED-473C-B71A-2A9127403EAB}" presName="textRect" presStyleLbl="revTx" presStyleIdx="2" presStyleCnt="4">
        <dgm:presLayoutVars>
          <dgm:chMax val="1"/>
          <dgm:chPref val="1"/>
        </dgm:presLayoutVars>
      </dgm:prSet>
      <dgm:spPr/>
    </dgm:pt>
    <dgm:pt modelId="{66E4A194-5134-49F8-83C8-8233A51465B6}" type="pres">
      <dgm:prSet presAssocID="{B498091A-278E-42D0-8094-AAEE6B0AF75A}" presName="sibTrans" presStyleCnt="0"/>
      <dgm:spPr/>
    </dgm:pt>
    <dgm:pt modelId="{9E9F3A15-9624-4DF4-A3D8-D7BF5279D853}" type="pres">
      <dgm:prSet presAssocID="{C9EDFCC1-F759-41F8-A2F3-9C754A2666C7}" presName="compNode" presStyleCnt="0"/>
      <dgm:spPr/>
    </dgm:pt>
    <dgm:pt modelId="{1B359203-E64C-4437-A996-B9C613AB8752}" type="pres">
      <dgm:prSet presAssocID="{C9EDFCC1-F759-41F8-A2F3-9C754A2666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AF6F6BD-CD67-4DA1-AB78-5388594B5016}" type="pres">
      <dgm:prSet presAssocID="{C9EDFCC1-F759-41F8-A2F3-9C754A2666C7}" presName="spaceRect" presStyleCnt="0"/>
      <dgm:spPr/>
    </dgm:pt>
    <dgm:pt modelId="{6C7AD83C-B68C-4467-B55D-7DE541E69869}" type="pres">
      <dgm:prSet presAssocID="{C9EDFCC1-F759-41F8-A2F3-9C754A2666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077F06-26B1-4ED1-9810-9676E588FB1F}" srcId="{43609C0B-D9A2-48F5-B31B-42C27668FE2B}" destId="{FC04E06A-B0C0-4678-BDE7-D30150DB613F}" srcOrd="0" destOrd="0" parTransId="{05809971-85F5-4E84-8B3E-4DF001F44355}" sibTransId="{AFC8EA31-4A40-4ECA-9E30-54427598A777}"/>
    <dgm:cxn modelId="{04BCDA0D-346A-447D-9DD2-BB47F244D77C}" srcId="{43609C0B-D9A2-48F5-B31B-42C27668FE2B}" destId="{56AE8635-5AED-473C-B71A-2A9127403EAB}" srcOrd="2" destOrd="0" parTransId="{097FF239-2849-4E54-9815-C34BA771BBCE}" sibTransId="{B498091A-278E-42D0-8094-AAEE6B0AF75A}"/>
    <dgm:cxn modelId="{A6A73E22-5512-4BE7-9942-408BE52E973D}" srcId="{43609C0B-D9A2-48F5-B31B-42C27668FE2B}" destId="{60786532-913E-495F-A9A9-094A3A425815}" srcOrd="1" destOrd="0" parTransId="{88651CED-93FC-421C-A712-3E3F2C568FB9}" sibTransId="{A661F2BF-08AF-4371-A53F-07C946485084}"/>
    <dgm:cxn modelId="{4BEACB23-3EE0-4C57-91EF-58818843BD85}" type="presOf" srcId="{56AE8635-5AED-473C-B71A-2A9127403EAB}" destId="{2CA5804C-1E0D-4086-8ADE-946A347F09DA}" srcOrd="0" destOrd="0" presId="urn:microsoft.com/office/officeart/2018/2/layout/IconLabelList"/>
    <dgm:cxn modelId="{221103BC-BF4B-486E-9FA4-4D4049F5D651}" type="presOf" srcId="{43609C0B-D9A2-48F5-B31B-42C27668FE2B}" destId="{B898461D-19AE-4523-A511-0E588B792973}" srcOrd="0" destOrd="0" presId="urn:microsoft.com/office/officeart/2018/2/layout/IconLabelList"/>
    <dgm:cxn modelId="{C788A1C9-A79F-4F46-99D6-CE39DF1FF735}" srcId="{43609C0B-D9A2-48F5-B31B-42C27668FE2B}" destId="{C9EDFCC1-F759-41F8-A2F3-9C754A2666C7}" srcOrd="3" destOrd="0" parTransId="{767A7408-DBAB-40ED-B143-E85FF33FFBAD}" sibTransId="{9F52C6DA-54A7-4F5F-8BC8-17FC37B655D0}"/>
    <dgm:cxn modelId="{D8FD2DCB-A79C-471D-BDE2-BB09FC090B8C}" type="presOf" srcId="{60786532-913E-495F-A9A9-094A3A425815}" destId="{EE6E997C-E8E1-473F-B026-403B99B0FE93}" srcOrd="0" destOrd="0" presId="urn:microsoft.com/office/officeart/2018/2/layout/IconLabelList"/>
    <dgm:cxn modelId="{33D0D6D5-6046-4186-BBD7-FEF0EF6024B9}" type="presOf" srcId="{FC04E06A-B0C0-4678-BDE7-D30150DB613F}" destId="{4A0B16E4-3C1E-4236-973F-1A69DA03FDBD}" srcOrd="0" destOrd="0" presId="urn:microsoft.com/office/officeart/2018/2/layout/IconLabelList"/>
    <dgm:cxn modelId="{07B3A7FF-B80A-4311-BDDB-50EFB0C9934A}" type="presOf" srcId="{C9EDFCC1-F759-41F8-A2F3-9C754A2666C7}" destId="{6C7AD83C-B68C-4467-B55D-7DE541E69869}" srcOrd="0" destOrd="0" presId="urn:microsoft.com/office/officeart/2018/2/layout/IconLabelList"/>
    <dgm:cxn modelId="{3CC59789-C34B-4269-8FD4-4C1343A5AA18}" type="presParOf" srcId="{B898461D-19AE-4523-A511-0E588B792973}" destId="{50FB90F2-9E61-4A2A-88B4-DEF70F80BA90}" srcOrd="0" destOrd="0" presId="urn:microsoft.com/office/officeart/2018/2/layout/IconLabelList"/>
    <dgm:cxn modelId="{4FB62619-FE5E-4620-9491-CF90C7D8E264}" type="presParOf" srcId="{50FB90F2-9E61-4A2A-88B4-DEF70F80BA90}" destId="{98329D27-04E5-46BC-BA65-99E6DD01CD3E}" srcOrd="0" destOrd="0" presId="urn:microsoft.com/office/officeart/2018/2/layout/IconLabelList"/>
    <dgm:cxn modelId="{213D2B11-32EE-4157-B45C-4A054B3E7FCD}" type="presParOf" srcId="{50FB90F2-9E61-4A2A-88B4-DEF70F80BA90}" destId="{9D8BD05B-2813-416A-8E4E-ADBF9BF9A056}" srcOrd="1" destOrd="0" presId="urn:microsoft.com/office/officeart/2018/2/layout/IconLabelList"/>
    <dgm:cxn modelId="{867BD9AA-31A6-444C-8A7C-69A17815FA98}" type="presParOf" srcId="{50FB90F2-9E61-4A2A-88B4-DEF70F80BA90}" destId="{4A0B16E4-3C1E-4236-973F-1A69DA03FDBD}" srcOrd="2" destOrd="0" presId="urn:microsoft.com/office/officeart/2018/2/layout/IconLabelList"/>
    <dgm:cxn modelId="{BF49F4C8-06A0-40A5-BB3D-4FCF72851B50}" type="presParOf" srcId="{B898461D-19AE-4523-A511-0E588B792973}" destId="{D0671003-6DC9-47E8-883B-850B145D728B}" srcOrd="1" destOrd="0" presId="urn:microsoft.com/office/officeart/2018/2/layout/IconLabelList"/>
    <dgm:cxn modelId="{A930CE8B-A879-49B4-A6DA-553E8E68C65B}" type="presParOf" srcId="{B898461D-19AE-4523-A511-0E588B792973}" destId="{C47E8B97-C8B1-475E-9824-9C22E6393FC4}" srcOrd="2" destOrd="0" presId="urn:microsoft.com/office/officeart/2018/2/layout/IconLabelList"/>
    <dgm:cxn modelId="{428DF6CE-CD5A-4C55-AFB5-1B028366E6FC}" type="presParOf" srcId="{C47E8B97-C8B1-475E-9824-9C22E6393FC4}" destId="{DB231182-63CA-48D7-9A6F-8F9E79B99B03}" srcOrd="0" destOrd="0" presId="urn:microsoft.com/office/officeart/2018/2/layout/IconLabelList"/>
    <dgm:cxn modelId="{55092E47-61DE-4209-BDA0-E7771BF8F8AF}" type="presParOf" srcId="{C47E8B97-C8B1-475E-9824-9C22E6393FC4}" destId="{922BE34D-79EE-48A1-857C-39E220D82689}" srcOrd="1" destOrd="0" presId="urn:microsoft.com/office/officeart/2018/2/layout/IconLabelList"/>
    <dgm:cxn modelId="{6BEFA649-D90E-4D4B-AC8B-4E3080BDDE92}" type="presParOf" srcId="{C47E8B97-C8B1-475E-9824-9C22E6393FC4}" destId="{EE6E997C-E8E1-473F-B026-403B99B0FE93}" srcOrd="2" destOrd="0" presId="urn:microsoft.com/office/officeart/2018/2/layout/IconLabelList"/>
    <dgm:cxn modelId="{A0FD9105-7ACD-42A2-9FB6-605FC86D212E}" type="presParOf" srcId="{B898461D-19AE-4523-A511-0E588B792973}" destId="{EC174549-551B-484B-A1E2-80681A864844}" srcOrd="3" destOrd="0" presId="urn:microsoft.com/office/officeart/2018/2/layout/IconLabelList"/>
    <dgm:cxn modelId="{C5A5592B-EAF7-4F41-ACE2-D671E8050563}" type="presParOf" srcId="{B898461D-19AE-4523-A511-0E588B792973}" destId="{0740FE48-DD6E-4EC2-82D8-D93A39F0412C}" srcOrd="4" destOrd="0" presId="urn:microsoft.com/office/officeart/2018/2/layout/IconLabelList"/>
    <dgm:cxn modelId="{FC05C82D-B0AE-45B7-A204-5E78D6F26382}" type="presParOf" srcId="{0740FE48-DD6E-4EC2-82D8-D93A39F0412C}" destId="{19C9D585-CEDD-4FF3-97EB-097FB3BBEDE6}" srcOrd="0" destOrd="0" presId="urn:microsoft.com/office/officeart/2018/2/layout/IconLabelList"/>
    <dgm:cxn modelId="{A2048634-0EEF-43A5-913D-C2DE2C47D7E3}" type="presParOf" srcId="{0740FE48-DD6E-4EC2-82D8-D93A39F0412C}" destId="{F1FDF284-D746-4D25-8236-255629093B99}" srcOrd="1" destOrd="0" presId="urn:microsoft.com/office/officeart/2018/2/layout/IconLabelList"/>
    <dgm:cxn modelId="{EFB76E9F-2204-41FC-9E85-9AB946B29759}" type="presParOf" srcId="{0740FE48-DD6E-4EC2-82D8-D93A39F0412C}" destId="{2CA5804C-1E0D-4086-8ADE-946A347F09DA}" srcOrd="2" destOrd="0" presId="urn:microsoft.com/office/officeart/2018/2/layout/IconLabelList"/>
    <dgm:cxn modelId="{16FBC8F1-8BC7-45E7-81A1-23BE7ADB5E30}" type="presParOf" srcId="{B898461D-19AE-4523-A511-0E588B792973}" destId="{66E4A194-5134-49F8-83C8-8233A51465B6}" srcOrd="5" destOrd="0" presId="urn:microsoft.com/office/officeart/2018/2/layout/IconLabelList"/>
    <dgm:cxn modelId="{73E6EA06-160E-440E-AABA-CEA5813A5AF2}" type="presParOf" srcId="{B898461D-19AE-4523-A511-0E588B792973}" destId="{9E9F3A15-9624-4DF4-A3D8-D7BF5279D853}" srcOrd="6" destOrd="0" presId="urn:microsoft.com/office/officeart/2018/2/layout/IconLabelList"/>
    <dgm:cxn modelId="{071CE0F1-030B-49D2-8E04-261A95280634}" type="presParOf" srcId="{9E9F3A15-9624-4DF4-A3D8-D7BF5279D853}" destId="{1B359203-E64C-4437-A996-B9C613AB8752}" srcOrd="0" destOrd="0" presId="urn:microsoft.com/office/officeart/2018/2/layout/IconLabelList"/>
    <dgm:cxn modelId="{F5546010-D0FE-4C89-95F4-B464FE453D3F}" type="presParOf" srcId="{9E9F3A15-9624-4DF4-A3D8-D7BF5279D853}" destId="{BAF6F6BD-CD67-4DA1-AB78-5388594B5016}" srcOrd="1" destOrd="0" presId="urn:microsoft.com/office/officeart/2018/2/layout/IconLabelList"/>
    <dgm:cxn modelId="{9F9E9F22-B828-4120-9AC8-BFF3C93DB71E}" type="presParOf" srcId="{9E9F3A15-9624-4DF4-A3D8-D7BF5279D853}" destId="{6C7AD83C-B68C-4467-B55D-7DE541E69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7C923-C6C6-4213-BF5A-E6237682E44E}">
      <dsp:nvSpPr>
        <dsp:cNvPr id="0" name=""/>
        <dsp:cNvSpPr/>
      </dsp:nvSpPr>
      <dsp:spPr>
        <a:xfrm>
          <a:off x="0" y="438"/>
          <a:ext cx="10268712" cy="1026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548D-4CAB-4909-B02D-3135B7A3A7C9}">
      <dsp:nvSpPr>
        <dsp:cNvPr id="0" name=""/>
        <dsp:cNvSpPr/>
      </dsp:nvSpPr>
      <dsp:spPr>
        <a:xfrm>
          <a:off x="310513" y="231398"/>
          <a:ext cx="564569" cy="564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B3CCB-FFF2-4ECC-BC1E-F62DBFC71A46}">
      <dsp:nvSpPr>
        <dsp:cNvPr id="0" name=""/>
        <dsp:cNvSpPr/>
      </dsp:nvSpPr>
      <dsp:spPr>
        <a:xfrm>
          <a:off x="1185595" y="438"/>
          <a:ext cx="9083116" cy="102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37" tIns="108637" rIns="108637" bIns="10863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 today's digital age, </a:t>
          </a:r>
          <a:r>
            <a:rPr lang="en-US" sz="18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Medium"/>
              <a:ea typeface="+mn-ea"/>
              <a:cs typeface="+mn-cs"/>
            </a:rPr>
            <a:t>Businesses, organizations, individuals and </a:t>
          </a:r>
          <a:r>
            <a:rPr lang="en-US" sz="1800" b="0" i="0" kern="1200" dirty="0"/>
            <a:t>political parties use social media extensively to Analyzes sentiment of social media content (tweets, posts, comments).</a:t>
          </a:r>
          <a:endParaRPr lang="en-US" sz="1800" kern="1200" dirty="0"/>
        </a:p>
      </dsp:txBody>
      <dsp:txXfrm>
        <a:off x="1185595" y="438"/>
        <a:ext cx="9083116" cy="1026489"/>
      </dsp:txXfrm>
    </dsp:sp>
    <dsp:sp modelId="{A3ABF94F-53B5-42A4-8DC9-BB59E6DB71B1}">
      <dsp:nvSpPr>
        <dsp:cNvPr id="0" name=""/>
        <dsp:cNvSpPr/>
      </dsp:nvSpPr>
      <dsp:spPr>
        <a:xfrm>
          <a:off x="0" y="1283551"/>
          <a:ext cx="10268712" cy="1026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D7901-099A-4E1B-B6C5-E772CB7DC8D4}">
      <dsp:nvSpPr>
        <dsp:cNvPr id="0" name=""/>
        <dsp:cNvSpPr/>
      </dsp:nvSpPr>
      <dsp:spPr>
        <a:xfrm>
          <a:off x="310513" y="1514511"/>
          <a:ext cx="564569" cy="564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E0B9F-BD16-4BF5-8DE5-102EB0F3F7FC}">
      <dsp:nvSpPr>
        <dsp:cNvPr id="0" name=""/>
        <dsp:cNvSpPr/>
      </dsp:nvSpPr>
      <dsp:spPr>
        <a:xfrm>
          <a:off x="1185595" y="1283551"/>
          <a:ext cx="9083116" cy="102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37" tIns="108637" rIns="108637" bIns="10863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It helps them shape public perception, refine their messaging, and achieve their political objectives.</a:t>
          </a:r>
          <a:endParaRPr lang="en-US" sz="1800" kern="1200" dirty="0"/>
        </a:p>
      </dsp:txBody>
      <dsp:txXfrm>
        <a:off x="1185595" y="1283551"/>
        <a:ext cx="9083116" cy="1026489"/>
      </dsp:txXfrm>
    </dsp:sp>
    <dsp:sp modelId="{6AC107C6-8A91-430D-A43D-154FBCAE1636}">
      <dsp:nvSpPr>
        <dsp:cNvPr id="0" name=""/>
        <dsp:cNvSpPr/>
      </dsp:nvSpPr>
      <dsp:spPr>
        <a:xfrm>
          <a:off x="0" y="2566663"/>
          <a:ext cx="10268712" cy="1026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620E2-8088-4EF9-8AD0-D881F2971404}">
      <dsp:nvSpPr>
        <dsp:cNvPr id="0" name=""/>
        <dsp:cNvSpPr/>
      </dsp:nvSpPr>
      <dsp:spPr>
        <a:xfrm>
          <a:off x="310513" y="2797623"/>
          <a:ext cx="564569" cy="564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B288D-E455-457E-842A-20B0AE114F30}">
      <dsp:nvSpPr>
        <dsp:cNvPr id="0" name=""/>
        <dsp:cNvSpPr/>
      </dsp:nvSpPr>
      <dsp:spPr>
        <a:xfrm>
          <a:off x="1185595" y="2566663"/>
          <a:ext cx="9083116" cy="102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37" tIns="108637" rIns="108637" bIns="10863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supports political parties with understanding the public's perception of their messages.</a:t>
          </a:r>
          <a:br>
            <a:rPr lang="en-US" sz="1800" kern="1200"/>
          </a:br>
          <a:br>
            <a:rPr lang="en-US" sz="1800" kern="1200"/>
          </a:br>
          <a:endParaRPr lang="en-US" sz="1800" kern="1200"/>
        </a:p>
      </dsp:txBody>
      <dsp:txXfrm>
        <a:off x="1185595" y="2566663"/>
        <a:ext cx="9083116" cy="1026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DB664-6C6E-7546-956D-BE27172A73C2}">
      <dsp:nvSpPr>
        <dsp:cNvPr id="0" name=""/>
        <dsp:cNvSpPr/>
      </dsp:nvSpPr>
      <dsp:spPr>
        <a:xfrm>
          <a:off x="0" y="114849"/>
          <a:ext cx="5000625" cy="1379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Goal: Analyzes</a:t>
          </a:r>
          <a:r>
            <a:rPr lang="en-US" sz="1800" b="0" i="0" kern="1200" dirty="0"/>
            <a:t> sentiment in a labeled dataset using </a:t>
          </a:r>
          <a:r>
            <a:rPr lang="en-US" sz="1800" b="0" i="0" kern="1200" dirty="0" err="1"/>
            <a:t>TextBlob</a:t>
          </a:r>
          <a:r>
            <a:rPr lang="en-US" sz="1800" b="0" i="0" kern="1200" dirty="0"/>
            <a:t> and shows the sentiment distribution for understanding the overall sentiment of the text data.</a:t>
          </a:r>
          <a:endParaRPr lang="en-US" sz="1800" kern="1200" dirty="0"/>
        </a:p>
      </dsp:txBody>
      <dsp:txXfrm>
        <a:off x="67360" y="182209"/>
        <a:ext cx="4865905" cy="1245148"/>
      </dsp:txXfrm>
    </dsp:sp>
    <dsp:sp modelId="{75072CC3-0CC2-CF43-ADCD-2E6BE20F986A}">
      <dsp:nvSpPr>
        <dsp:cNvPr id="0" name=""/>
        <dsp:cNvSpPr/>
      </dsp:nvSpPr>
      <dsp:spPr>
        <a:xfrm>
          <a:off x="0" y="1543678"/>
          <a:ext cx="5000625" cy="1379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Aim: The aim is to categorize the sentiments of texts in the dataset as positive, neutral, or negative, based on the polarity of the text sentiments analyzed by </a:t>
          </a:r>
          <a:r>
            <a:rPr lang="en-US" sz="1700" kern="1200" dirty="0" err="1"/>
            <a:t>TextBlob</a:t>
          </a:r>
          <a:r>
            <a:rPr lang="en-US" sz="1700" kern="1200" dirty="0"/>
            <a:t>.</a:t>
          </a:r>
        </a:p>
      </dsp:txBody>
      <dsp:txXfrm>
        <a:off x="67360" y="1611038"/>
        <a:ext cx="4865905" cy="1245148"/>
      </dsp:txXfrm>
    </dsp:sp>
    <dsp:sp modelId="{4263FF10-1D76-C742-B6A4-5EEE6328D5CF}">
      <dsp:nvSpPr>
        <dsp:cNvPr id="0" name=""/>
        <dsp:cNvSpPr/>
      </dsp:nvSpPr>
      <dsp:spPr>
        <a:xfrm>
          <a:off x="0" y="2972507"/>
          <a:ext cx="5000625" cy="1379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Purpose: A</a:t>
          </a:r>
          <a:r>
            <a:rPr lang="en-US" sz="1700" b="0" i="0" kern="1200"/>
            <a:t>utomates sentiment analysis to understand general sentiment trends in text data, useful for applications like social media monitoring, customer feedback analysis, and brand reputation management.</a:t>
          </a:r>
          <a:endParaRPr lang="en-US" sz="1700" kern="1200"/>
        </a:p>
      </dsp:txBody>
      <dsp:txXfrm>
        <a:off x="67360" y="3039867"/>
        <a:ext cx="4865905" cy="1245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0DCD5-FAAD-4A93-AAC2-E031F274F8B5}">
      <dsp:nvSpPr>
        <dsp:cNvPr id="0" name=""/>
        <dsp:cNvSpPr/>
      </dsp:nvSpPr>
      <dsp:spPr>
        <a:xfrm>
          <a:off x="35285" y="1351205"/>
          <a:ext cx="891689" cy="891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D863F-B71F-4D7B-AC66-AB40AB6F22A0}">
      <dsp:nvSpPr>
        <dsp:cNvPr id="0" name=""/>
        <dsp:cNvSpPr/>
      </dsp:nvSpPr>
      <dsp:spPr>
        <a:xfrm>
          <a:off x="222540" y="1538459"/>
          <a:ext cx="517180" cy="517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AEC8A-0D06-4BBA-8A54-4080783D90D5}">
      <dsp:nvSpPr>
        <dsp:cNvPr id="0" name=""/>
        <dsp:cNvSpPr/>
      </dsp:nvSpPr>
      <dsp:spPr>
        <a:xfrm>
          <a:off x="1118051" y="1351205"/>
          <a:ext cx="2101840" cy="8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Need for efficient sentiment analysis of text collections.</a:t>
          </a:r>
          <a:endParaRPr lang="en-US" sz="1800" kern="1200" dirty="0"/>
        </a:p>
      </dsp:txBody>
      <dsp:txXfrm>
        <a:off x="1118051" y="1351205"/>
        <a:ext cx="2101840" cy="891689"/>
      </dsp:txXfrm>
    </dsp:sp>
    <dsp:sp modelId="{957F11FA-5483-48DE-BB0A-01A2C376BB82}">
      <dsp:nvSpPr>
        <dsp:cNvPr id="0" name=""/>
        <dsp:cNvSpPr/>
      </dsp:nvSpPr>
      <dsp:spPr>
        <a:xfrm>
          <a:off x="3586121" y="1351205"/>
          <a:ext cx="891689" cy="891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E7473-1516-4D4C-9D4B-043D4BCE180D}">
      <dsp:nvSpPr>
        <dsp:cNvPr id="0" name=""/>
        <dsp:cNvSpPr/>
      </dsp:nvSpPr>
      <dsp:spPr>
        <a:xfrm>
          <a:off x="3773376" y="1538459"/>
          <a:ext cx="517180" cy="517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F889F-90B7-46C3-BDD5-A0883A6C5BC5}">
      <dsp:nvSpPr>
        <dsp:cNvPr id="0" name=""/>
        <dsp:cNvSpPr/>
      </dsp:nvSpPr>
      <dsp:spPr>
        <a:xfrm>
          <a:off x="4668887" y="1351205"/>
          <a:ext cx="2101840" cy="8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Manual analysis of large datasets is time-consuming and error-prone.</a:t>
          </a:r>
          <a:endParaRPr lang="en-US" sz="1800" kern="1200" dirty="0"/>
        </a:p>
      </dsp:txBody>
      <dsp:txXfrm>
        <a:off x="4668887" y="1351205"/>
        <a:ext cx="2101840" cy="891689"/>
      </dsp:txXfrm>
    </dsp:sp>
    <dsp:sp modelId="{A2262C84-31B8-4099-9487-6899827AEFD1}">
      <dsp:nvSpPr>
        <dsp:cNvPr id="0" name=""/>
        <dsp:cNvSpPr/>
      </dsp:nvSpPr>
      <dsp:spPr>
        <a:xfrm>
          <a:off x="7136957" y="1351205"/>
          <a:ext cx="891689" cy="891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8695D-C0ED-4EEC-80A3-45809B7709FD}">
      <dsp:nvSpPr>
        <dsp:cNvPr id="0" name=""/>
        <dsp:cNvSpPr/>
      </dsp:nvSpPr>
      <dsp:spPr>
        <a:xfrm>
          <a:off x="7324212" y="1538459"/>
          <a:ext cx="517180" cy="517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F023-F50C-4301-B7FC-9A1CC6918018}">
      <dsp:nvSpPr>
        <dsp:cNvPr id="0" name=""/>
        <dsp:cNvSpPr/>
      </dsp:nvSpPr>
      <dsp:spPr>
        <a:xfrm>
          <a:off x="8219723" y="1351205"/>
          <a:ext cx="2101840" cy="8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Automation with tools like </a:t>
          </a:r>
          <a:r>
            <a:rPr lang="en-US" sz="1800" b="0" i="0" kern="1200" baseline="0" dirty="0" err="1"/>
            <a:t>TextBlob</a:t>
          </a:r>
          <a:r>
            <a:rPr lang="en-US" sz="1800" b="0" i="0" kern="1200" baseline="0" dirty="0"/>
            <a:t> allows faster and more consistent sentiment analysis.</a:t>
          </a:r>
          <a:endParaRPr lang="en-US" sz="1800" kern="1200" dirty="0"/>
        </a:p>
      </dsp:txBody>
      <dsp:txXfrm>
        <a:off x="8219723" y="1351205"/>
        <a:ext cx="2101840" cy="891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29D27-04E5-46BC-BA65-99E6DD01CD3E}">
      <dsp:nvSpPr>
        <dsp:cNvPr id="0" name=""/>
        <dsp:cNvSpPr/>
      </dsp:nvSpPr>
      <dsp:spPr>
        <a:xfrm>
          <a:off x="1030535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16E4-3C1E-4236-973F-1A69DA03FDBD}">
      <dsp:nvSpPr>
        <dsp:cNvPr id="0" name=""/>
        <dsp:cNvSpPr/>
      </dsp:nvSpPr>
      <dsp:spPr>
        <a:xfrm>
          <a:off x="462764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Sentiment counts</a:t>
          </a:r>
          <a:endParaRPr lang="en-US" sz="1200" kern="1200"/>
        </a:p>
      </dsp:txBody>
      <dsp:txXfrm>
        <a:off x="462764" y="1741595"/>
        <a:ext cx="2064623" cy="720000"/>
      </dsp:txXfrm>
    </dsp:sp>
    <dsp:sp modelId="{DB231182-63CA-48D7-9A6F-8F9E79B99B03}">
      <dsp:nvSpPr>
        <dsp:cNvPr id="0" name=""/>
        <dsp:cNvSpPr/>
      </dsp:nvSpPr>
      <dsp:spPr>
        <a:xfrm>
          <a:off x="3456468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E997C-E8E1-473F-B026-403B99B0FE93}">
      <dsp:nvSpPr>
        <dsp:cNvPr id="0" name=""/>
        <dsp:cNvSpPr/>
      </dsp:nvSpPr>
      <dsp:spPr>
        <a:xfrm>
          <a:off x="2888697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Sentiment Distribution Visualization</a:t>
          </a:r>
          <a:endParaRPr lang="en-US" sz="1200" kern="1200"/>
        </a:p>
      </dsp:txBody>
      <dsp:txXfrm>
        <a:off x="2888697" y="1741595"/>
        <a:ext cx="2064623" cy="720000"/>
      </dsp:txXfrm>
    </dsp:sp>
    <dsp:sp modelId="{19C9D585-CEDD-4FF3-97EB-097FB3BBEDE6}">
      <dsp:nvSpPr>
        <dsp:cNvPr id="0" name=""/>
        <dsp:cNvSpPr/>
      </dsp:nvSpPr>
      <dsp:spPr>
        <a:xfrm>
          <a:off x="5882400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5804C-1E0D-4086-8ADE-946A347F09DA}">
      <dsp:nvSpPr>
        <dsp:cNvPr id="0" name=""/>
        <dsp:cNvSpPr/>
      </dsp:nvSpPr>
      <dsp:spPr>
        <a:xfrm>
          <a:off x="5314629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Insights - Positive Sentiment Dominance, Neutral Sentiment Significance, Negative Sentiment Consideration</a:t>
          </a:r>
          <a:endParaRPr lang="en-US" sz="1200" kern="1200"/>
        </a:p>
      </dsp:txBody>
      <dsp:txXfrm>
        <a:off x="5314629" y="1741595"/>
        <a:ext cx="2064623" cy="720000"/>
      </dsp:txXfrm>
    </dsp:sp>
    <dsp:sp modelId="{1B359203-E64C-4437-A996-B9C613AB8752}">
      <dsp:nvSpPr>
        <dsp:cNvPr id="0" name=""/>
        <dsp:cNvSpPr/>
      </dsp:nvSpPr>
      <dsp:spPr>
        <a:xfrm>
          <a:off x="8308333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AD83C-B68C-4467-B55D-7DE541E69869}">
      <dsp:nvSpPr>
        <dsp:cNvPr id="0" name=""/>
        <dsp:cNvSpPr/>
      </dsp:nvSpPr>
      <dsp:spPr>
        <a:xfrm>
          <a:off x="7740562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Further Analysis - Keyword Analysis, Temporal Analysis, User Engagement</a:t>
          </a:r>
          <a:endParaRPr lang="en-US" sz="1200" kern="1200"/>
        </a:p>
      </dsp:txBody>
      <dsp:txXfrm>
        <a:off x="7740562" y="1741595"/>
        <a:ext cx="20646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66600-A1F3-D04A-89A2-0762ACA4071C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B368-D3B9-6D4C-BF02-A7C9DEA0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B368-D3B9-6D4C-BF02-A7C9DEA09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5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7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7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3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59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0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sitting at computers&#10;&#10;Description automatically generated">
            <a:extLst>
              <a:ext uri="{FF2B5EF4-FFF2-40B4-BE49-F238E27FC236}">
                <a16:creationId xmlns:a16="http://schemas.microsoft.com/office/drawing/2014/main" id="{A6D585D3-12E8-D055-3CCF-06CDE4EAE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00" b="8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5744-0C0B-A31E-ED8B-8EFF76BA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86894"/>
            <a:ext cx="10267950" cy="2684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8915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A402-CE5E-577B-9B89-0AF681DB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CA74A-29A1-4CE1-F9DC-EB46E22D4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136894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6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0ECDF7F-8B2C-F9BC-2E98-447DBEE33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0" r="-1" b="1449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1543114B-71A1-33F2-651D-E0D2A3DF9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036132"/>
              </p:ext>
            </p:extLst>
          </p:nvPr>
        </p:nvGraphicFramePr>
        <p:xfrm>
          <a:off x="6600825" y="1400175"/>
          <a:ext cx="5000625" cy="4467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327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90C4-E852-C736-85FE-E16E4C12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17500"/>
            <a:ext cx="10699749" cy="1701800"/>
          </a:xfrm>
        </p:spPr>
        <p:txBody>
          <a:bodyPr>
            <a:normAutofit/>
          </a:bodyPr>
          <a:lstStyle/>
          <a:p>
            <a:r>
              <a:rPr lang="en-US" sz="5600"/>
              <a:t>Problem statement</a:t>
            </a:r>
            <a:endParaRPr lang="en-US" sz="56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382D3E-B82F-1669-BEA4-94AD38763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94860"/>
              </p:ext>
            </p:extLst>
          </p:nvPr>
        </p:nvGraphicFramePr>
        <p:xfrm>
          <a:off x="871538" y="2587625"/>
          <a:ext cx="10356849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7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04CBA-879A-BB05-D2A9-5E7C1018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5D4F41-7F01-1145-6A56-E5B0D9ABD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850920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42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p view of cubes connected with black lines">
            <a:extLst>
              <a:ext uri="{FF2B5EF4-FFF2-40B4-BE49-F238E27FC236}">
                <a16:creationId xmlns:a16="http://schemas.microsoft.com/office/drawing/2014/main" id="{8D9408FC-5B85-99EF-8C93-4A6712E11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3" r="-1" b="1025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9EF37-BDDE-295A-95B0-2A4D2484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sz="3100"/>
              <a:t>Model implementation using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D5A9B6-8F80-6B61-8899-21C737E2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>
                <a:effectLst/>
              </a:rPr>
              <a:t>Step 1: Import Libraries</a:t>
            </a:r>
          </a:p>
          <a:p>
            <a:pPr>
              <a:lnSpc>
                <a:spcPct val="91000"/>
              </a:lnSpc>
            </a:pPr>
            <a:r>
              <a:rPr lang="en-US" sz="2000">
                <a:effectLst/>
              </a:rPr>
              <a:t>Step 2: Load Dataset</a:t>
            </a:r>
          </a:p>
          <a:p>
            <a:pPr>
              <a:lnSpc>
                <a:spcPct val="91000"/>
              </a:lnSpc>
            </a:pPr>
            <a:r>
              <a:rPr lang="en-US" sz="2000">
                <a:effectLst/>
              </a:rPr>
              <a:t>Step 3: Data Exploration</a:t>
            </a:r>
          </a:p>
          <a:p>
            <a:pPr>
              <a:lnSpc>
                <a:spcPct val="91000"/>
              </a:lnSpc>
            </a:pPr>
            <a:r>
              <a:rPr lang="en-US" sz="2000">
                <a:effectLst/>
              </a:rPr>
              <a:t>Step 4: </a:t>
            </a:r>
            <a:r>
              <a:rPr lang="en-US" sz="2000" err="1">
                <a:effectLst/>
              </a:rPr>
              <a:t>TextBlob</a:t>
            </a:r>
            <a:r>
              <a:rPr lang="en-US" sz="2000">
                <a:effectLst/>
              </a:rPr>
              <a:t> Sentiment Analysis</a:t>
            </a:r>
          </a:p>
          <a:p>
            <a:pPr>
              <a:lnSpc>
                <a:spcPct val="91000"/>
              </a:lnSpc>
            </a:pPr>
            <a:r>
              <a:rPr lang="en-US" sz="2000">
                <a:effectLst/>
              </a:rPr>
              <a:t>Step 5: Data Analysis</a:t>
            </a:r>
          </a:p>
          <a:p>
            <a:pPr>
              <a:lnSpc>
                <a:spcPct val="91000"/>
              </a:lnSpc>
            </a:pPr>
            <a:r>
              <a:rPr lang="en-US" sz="2000">
                <a:effectLst/>
              </a:rPr>
              <a:t>Step 6: Visualize Sentiment Distribution</a:t>
            </a:r>
          </a:p>
          <a:p>
            <a:pPr>
              <a:lnSpc>
                <a:spcPct val="91000"/>
              </a:lnSpc>
            </a:pPr>
            <a:endParaRPr lang="en-US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1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D55F9-8547-8E9D-E312-634EBC9E2F92}"/>
              </a:ext>
            </a:extLst>
          </p:cNvPr>
          <p:cNvSpPr txBox="1"/>
          <p:nvPr/>
        </p:nvSpPr>
        <p:spPr>
          <a:xfrm>
            <a:off x="1071563" y="742950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Code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F18473-7BFB-E7D3-DE1B-920476EC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86" y="839840"/>
            <a:ext cx="6551614" cy="57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C253-7A19-3BD5-E466-286D9D48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implementation</a:t>
            </a:r>
          </a:p>
        </p:txBody>
      </p:sp>
      <p:pic>
        <p:nvPicPr>
          <p:cNvPr id="5" name="Content Placeholder 4" descr="A pie chart and a diagram&#10;&#10;Description automatically generated">
            <a:extLst>
              <a:ext uri="{FF2B5EF4-FFF2-40B4-BE49-F238E27FC236}">
                <a16:creationId xmlns:a16="http://schemas.microsoft.com/office/drawing/2014/main" id="{987B32B1-5905-ADE6-DFFC-D6F40E81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863" y="2587625"/>
            <a:ext cx="6141100" cy="3594100"/>
          </a:xfrm>
        </p:spPr>
      </p:pic>
    </p:spTree>
    <p:extLst>
      <p:ext uri="{BB962C8B-B14F-4D97-AF65-F5344CB8AC3E}">
        <p14:creationId xmlns:p14="http://schemas.microsoft.com/office/powerpoint/2010/main" val="5624214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D7399D"/>
      </a:accent1>
      <a:accent2>
        <a:srgbClr val="C52749"/>
      </a:accent2>
      <a:accent3>
        <a:srgbClr val="D75939"/>
      </a:accent3>
      <a:accent4>
        <a:srgbClr val="C58927"/>
      </a:accent4>
      <a:accent5>
        <a:srgbClr val="A6AA2D"/>
      </a:accent5>
      <a:accent6>
        <a:srgbClr val="72B323"/>
      </a:accent6>
      <a:hlink>
        <a:srgbClr val="31935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260</Words>
  <Application>Microsoft Macintosh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Franklin Gothic Demi Cond</vt:lpstr>
      <vt:lpstr>Franklin Gothic Medium</vt:lpstr>
      <vt:lpstr>Wingdings</vt:lpstr>
      <vt:lpstr>JuxtaposeVTI</vt:lpstr>
      <vt:lpstr>Sentiment analysis</vt:lpstr>
      <vt:lpstr>Introduction</vt:lpstr>
      <vt:lpstr>PowerPoint Presentation</vt:lpstr>
      <vt:lpstr>Problem statement</vt:lpstr>
      <vt:lpstr>Data analysis</vt:lpstr>
      <vt:lpstr>Model implementation using python</vt:lpstr>
      <vt:lpstr>PowerPoint Presentation</vt:lpstr>
      <vt:lpstr>Result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Soma, Santhoshi</dc:creator>
  <cp:lastModifiedBy>Soma, Santhoshi</cp:lastModifiedBy>
  <cp:revision>6</cp:revision>
  <dcterms:created xsi:type="dcterms:W3CDTF">2024-05-06T23:10:49Z</dcterms:created>
  <dcterms:modified xsi:type="dcterms:W3CDTF">2024-05-08T18:55:16Z</dcterms:modified>
</cp:coreProperties>
</file>