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9" r:id="rId15"/>
  </p:sldMasterIdLst>
  <p:sldIdLst>
    <p:sldId id="293" r:id="rId17"/>
    <p:sldId id="297" r:id="rId18"/>
    <p:sldId id="299" r:id="rId19"/>
    <p:sldId id="294" r:id="rId20"/>
    <p:sldId id="296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3603D"/>
    <a:srgbClr val="A77B4E"/>
    <a:srgbClr val="FFCE33"/>
    <a:srgbClr val="DB970B"/>
    <a:srgbClr val="F6B31A"/>
    <a:srgbClr val="DC9522"/>
    <a:srgbClr val="E2A845"/>
    <a:srgbClr val="DE9B2E"/>
    <a:srgbClr val="E8B64E"/>
    <a:srgbClr val="F4EF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45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04" y="172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1.xml"></Relationship><Relationship Id="rId2" Type="http://schemas.openxmlformats.org/officeDocument/2006/relationships/customXml" Target="../customXml/item3.xml"></Relationship><Relationship Id="rId3" Type="http://schemas.openxmlformats.org/officeDocument/2006/relationships/tableStyles" Target="tableStyles.xml"></Relationship><Relationship Id="rId4" Type="http://schemas.openxmlformats.org/officeDocument/2006/relationships/customXml" Target="../customXml/item2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45214620.png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2142532966.png"></Relationship><Relationship Id="rId3" Type="http://schemas.openxmlformats.org/officeDocument/2006/relationships/image" Target="../media/fImage90576254695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592369955.png"></Relationship><Relationship Id="rId3" Type="http://schemas.openxmlformats.org/officeDocument/2006/relationships/image" Target="../media/fImage128642387588.png"></Relationship><Relationship Id="rId4" Type="http://schemas.openxmlformats.org/officeDocument/2006/relationships/image" Target="../media/fImage138522394850.png"></Relationship><Relationship Id="rId5" Type="http://schemas.openxmlformats.org/officeDocument/2006/relationships/image" Target="../media/fImage56963240775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95612426700.png"></Relationship><Relationship Id="rId2" Type="http://schemas.openxmlformats.org/officeDocument/2006/relationships/image" Target="../media/fImage303982433628.png"></Relationship><Relationship Id="rId3" Type="http://schemas.openxmlformats.org/officeDocument/2006/relationships/image" Target="../media/fImage53951245452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3592489059.png"></Relationship><Relationship Id="rId3" Type="http://schemas.openxmlformats.org/officeDocument/2006/relationships/image" Target="../media/fImage101322491679.png"></Relationship><Relationship Id="rId4" Type="http://schemas.openxmlformats.org/officeDocument/2006/relationships/image" Target="../media/fImage189782515999.png"></Relationship><Relationship Id="rId5" Type="http://schemas.openxmlformats.org/officeDocument/2006/relationships/image" Target="../media/fImage29640252642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7382461176.png"></Relationship><Relationship Id="rId3" Type="http://schemas.openxmlformats.org/officeDocument/2006/relationships/image" Target="../media/fImage4536024788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1345" y="340360"/>
            <a:ext cx="11303000" cy="6461760"/>
            <a:chOff x="601345" y="340360"/>
            <a:chExt cx="11303000" cy="6461760"/>
          </a:xfrm>
        </p:grpSpPr>
        <p:grpSp>
          <p:nvGrpSpPr>
            <p:cNvPr id="3" name="그룹 2"/>
            <p:cNvGrpSpPr/>
            <p:nvPr/>
          </p:nvGrpSpPr>
          <p:grpSpPr>
            <a:xfrm>
              <a:off x="601345" y="1887855"/>
              <a:ext cx="11303000" cy="4914265"/>
              <a:chOff x="601345" y="1887855"/>
              <a:chExt cx="11303000" cy="4914265"/>
            </a:xfrm>
          </p:grpSpPr>
          <p:sp>
            <p:nvSpPr>
              <p:cNvPr id="58" name="모서리가 둥근 직사각형 57"/>
              <p:cNvSpPr>
                <a:spLocks/>
              </p:cNvSpPr>
              <p:nvPr/>
            </p:nvSpPr>
            <p:spPr>
              <a:xfrm rot="900000">
                <a:off x="10854055" y="4178300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모서리가 둥근 직사각형 58"/>
              <p:cNvSpPr>
                <a:spLocks/>
              </p:cNvSpPr>
              <p:nvPr/>
            </p:nvSpPr>
            <p:spPr>
              <a:xfrm rot="21180000">
                <a:off x="601345" y="1887855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모서리가 둥근 직사각형 59"/>
              <p:cNvSpPr>
                <a:spLocks/>
              </p:cNvSpPr>
              <p:nvPr/>
            </p:nvSpPr>
            <p:spPr>
              <a:xfrm rot="360000" flipH="1">
                <a:off x="8004175" y="5926455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모서리가 둥근 직사각형 60"/>
              <p:cNvSpPr>
                <a:spLocks/>
              </p:cNvSpPr>
              <p:nvPr/>
            </p:nvSpPr>
            <p:spPr>
              <a:xfrm rot="21180000">
                <a:off x="614680" y="5880100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659130" y="340360"/>
              <a:ext cx="10836910" cy="6261735"/>
            </a:xfrm>
            <a:custGeom>
              <a:gdLst>
                <a:gd fmla="*/ 256142 w 10836401" name="TX0"/>
                <a:gd fmla="*/ 0 h 6261101" name="TY0"/>
                <a:gd fmla="*/ 10580258 w 10836401" name="TX1"/>
                <a:gd fmla="*/ 0 h 6261101" name="TY1"/>
                <a:gd fmla="*/ 10836400 w 10836401" name="TX2"/>
                <a:gd fmla="*/ 256142 h 6261101" name="TY2"/>
                <a:gd fmla="*/ 10836400 w 10836401" name="TX3"/>
                <a:gd fmla="*/ 6004958 h 6261101" name="TY3"/>
                <a:gd fmla="*/ 10580258 w 10836401" name="TX4"/>
                <a:gd fmla="*/ 6261100 h 6261101" name="TY4"/>
                <a:gd fmla="*/ 256142 w 10836401" name="TX5"/>
                <a:gd fmla="*/ 6261100 h 6261101" name="TY5"/>
                <a:gd fmla="*/ 0 w 10836401" name="TX6"/>
                <a:gd fmla="*/ 6004958 h 6261101" name="TY6"/>
                <a:gd fmla="*/ 0 w 10836401" name="TX7"/>
                <a:gd fmla="*/ 4314765 h 6261101" name="TY7"/>
                <a:gd fmla="*/ 102126 w 10836401" name="TX8"/>
                <a:gd fmla="*/ 4314765 h 6261101" name="TY8"/>
                <a:gd fmla="*/ 279236 w 10836401" name="TX9"/>
                <a:gd fmla="*/ 4137655 h 6261101" name="TY9"/>
                <a:gd fmla="*/ 279236 w 10836401" name="TX10"/>
                <a:gd fmla="*/ 2123445 h 6261101" name="TY10"/>
                <a:gd fmla="*/ 102126 w 10836401" name="TX11"/>
                <a:gd fmla="*/ 1946335 h 6261101" name="TY11"/>
                <a:gd fmla="*/ 0 w 10836401" name="TX12"/>
                <a:gd fmla="*/ 1946335 h 6261101" name="TY12"/>
                <a:gd fmla="*/ 0 w 10836401" name="TX13"/>
                <a:gd fmla="*/ 256142 h 6261101" name="TY13"/>
                <a:gd fmla="*/ 256142 w 10836401" name="TX14"/>
                <a:gd fmla="*/ 0 h 62611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1" h="6261101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양쪽 모서리가 둥근 사각형 26"/>
            <p:cNvSpPr>
              <a:spLocks/>
            </p:cNvSpPr>
            <p:nvPr/>
          </p:nvSpPr>
          <p:spPr>
            <a:xfrm rot="5400000">
              <a:off x="10479405" y="3302635"/>
              <a:ext cx="2369185" cy="3371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모서리가 둥근 직사각형 19"/>
            <p:cNvSpPr>
              <a:spLocks/>
            </p:cNvSpPr>
            <p:nvPr/>
          </p:nvSpPr>
          <p:spPr>
            <a:xfrm rot="0">
              <a:off x="5721350" y="340360"/>
              <a:ext cx="632460" cy="6261735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양쪽 모서리가 둥근 사각형 20"/>
            <p:cNvSpPr>
              <a:spLocks/>
            </p:cNvSpPr>
            <p:nvPr/>
          </p:nvSpPr>
          <p:spPr>
            <a:xfrm rot="16200000">
              <a:off x="4143375" y="3305810"/>
              <a:ext cx="3728085" cy="330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/>
            <p:cNvSpPr>
              <a:spLocks/>
            </p:cNvSpPr>
            <p:nvPr/>
          </p:nvSpPr>
          <p:spPr>
            <a:xfrm rot="0">
              <a:off x="6257925" y="535940"/>
              <a:ext cx="4869815" cy="586549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사다리꼴 56"/>
            <p:cNvSpPr>
              <a:spLocks/>
            </p:cNvSpPr>
            <p:nvPr/>
          </p:nvSpPr>
          <p:spPr>
            <a:xfrm rot="5400000">
              <a:off x="4164965" y="2256790"/>
              <a:ext cx="6261735" cy="2429510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2987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55" y="574040"/>
              <a:ext cx="5127625" cy="5864860"/>
              <a:chOff x="5913755" y="574040"/>
              <a:chExt cx="5127625" cy="5864860"/>
            </a:xfrm>
          </p:grpSpPr>
          <p:sp>
            <p:nvSpPr>
              <p:cNvPr id="47" name="직사각형 46"/>
              <p:cNvSpPr>
                <a:spLocks/>
              </p:cNvSpPr>
              <p:nvPr/>
            </p:nvSpPr>
            <p:spPr>
              <a:xfrm rot="0">
                <a:off x="6172200" y="574040"/>
                <a:ext cx="4869815" cy="5865495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  <a:effectLst>
                <a:outerShdw sx="100000" sy="100000"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55" y="2156460"/>
                <a:ext cx="575945" cy="136525"/>
                <a:chOff x="5913755" y="2156460"/>
                <a:chExt cx="575945" cy="136525"/>
              </a:xfrm>
            </p:grpSpPr>
            <p:sp>
              <p:nvSpPr>
                <p:cNvPr id="49" name="타원 48"/>
                <p:cNvSpPr>
                  <a:spLocks/>
                </p:cNvSpPr>
                <p:nvPr/>
              </p:nvSpPr>
              <p:spPr>
                <a:xfrm rot="0">
                  <a:off x="6353175" y="2156460"/>
                  <a:ext cx="137160" cy="137160"/>
                </a:xfrm>
                <a:prstGeom prst="ellipse"/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0" name="타원 49"/>
                <p:cNvSpPr>
                  <a:spLocks/>
                </p:cNvSpPr>
                <p:nvPr/>
              </p:nvSpPr>
              <p:spPr>
                <a:xfrm rot="0">
                  <a:off x="5913755" y="2156460"/>
                  <a:ext cx="137160" cy="137160"/>
                </a:xfrm>
                <a:prstGeom prst="ellipse"/>
                <a:solidFill>
                  <a:srgbClr val="83603D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1" name="직사각형 50"/>
                <p:cNvSpPr>
                  <a:spLocks/>
                </p:cNvSpPr>
                <p:nvPr/>
              </p:nvSpPr>
              <p:spPr>
                <a:xfrm rot="0">
                  <a:off x="5959475" y="2196465"/>
                  <a:ext cx="462280" cy="50800"/>
                </a:xfrm>
                <a:prstGeom prst="rect"/>
                <a:gradFill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55" y="4551045"/>
                <a:ext cx="575945" cy="136525"/>
                <a:chOff x="5913755" y="4551045"/>
                <a:chExt cx="575945" cy="136525"/>
              </a:xfrm>
            </p:grpSpPr>
            <p:sp>
              <p:nvSpPr>
                <p:cNvPr id="53" name="타원 52"/>
                <p:cNvSpPr>
                  <a:spLocks/>
                </p:cNvSpPr>
                <p:nvPr/>
              </p:nvSpPr>
              <p:spPr>
                <a:xfrm rot="0">
                  <a:off x="6353175" y="4551045"/>
                  <a:ext cx="137160" cy="137160"/>
                </a:xfrm>
                <a:prstGeom prst="ellipse"/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4" name="타원 53"/>
                <p:cNvSpPr>
                  <a:spLocks/>
                </p:cNvSpPr>
                <p:nvPr/>
              </p:nvSpPr>
              <p:spPr>
                <a:xfrm rot="0">
                  <a:off x="5913755" y="4551045"/>
                  <a:ext cx="137160" cy="137160"/>
                </a:xfrm>
                <a:prstGeom prst="ellipse"/>
                <a:solidFill>
                  <a:srgbClr val="83603D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5" name="직사각형 54"/>
                <p:cNvSpPr>
                  <a:spLocks/>
                </p:cNvSpPr>
                <p:nvPr/>
              </p:nvSpPr>
              <p:spPr>
                <a:xfrm rot="0">
                  <a:off x="5959475" y="4591685"/>
                  <a:ext cx="462280" cy="50800"/>
                </a:xfrm>
                <a:prstGeom prst="rect"/>
                <a:gradFill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1240790" y="977900"/>
            <a:ext cx="4038600" cy="143002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Kotrlin 기반 </a:t>
            </a:r>
            <a:endParaRPr lang="ko-KR" altLang="en-US" sz="2400" cap="none" i="1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모바일 프로그래밍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Retrofit 이용한 서버 통신 및 데이터베이스 CRUD 작업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4" name="그림 2" descr="/temp/fImage4521462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6795" y="741680"/>
            <a:ext cx="2522220" cy="5278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7045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>
          <a:xfrm rot="0">
            <a:off x="606425" y="340360"/>
            <a:ext cx="11303635" cy="6462395"/>
            <a:chOff x="606425" y="340360"/>
            <a:chExt cx="11303635" cy="64623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 rot="0">
              <a:off x="606425" y="1887855"/>
              <a:ext cx="11303635" cy="4914900"/>
              <a:chOff x="606425" y="1887855"/>
              <a:chExt cx="11303635" cy="4914900"/>
            </a:xfrm>
          </p:grpSpPr>
          <p:sp>
            <p:nvSpPr>
              <p:cNvPr id="58" name="Rect 0"/>
              <p:cNvSpPr>
                <a:spLocks/>
              </p:cNvSpPr>
              <p:nvPr/>
            </p:nvSpPr>
            <p:spPr>
              <a:xfrm rot="900000">
                <a:off x="10859135" y="4178300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Rect 0"/>
              <p:cNvSpPr>
                <a:spLocks/>
              </p:cNvSpPr>
              <p:nvPr/>
            </p:nvSpPr>
            <p:spPr>
              <a:xfrm rot="21180000">
                <a:off x="606425" y="1887855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Rect 0"/>
              <p:cNvSpPr>
                <a:spLocks/>
              </p:cNvSpPr>
              <p:nvPr/>
            </p:nvSpPr>
            <p:spPr>
              <a:xfrm rot="360000" flipH="1">
                <a:off x="8009255" y="5926455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Rect 0"/>
              <p:cNvSpPr>
                <a:spLocks/>
              </p:cNvSpPr>
              <p:nvPr/>
            </p:nvSpPr>
            <p:spPr>
              <a:xfrm rot="21180000">
                <a:off x="619760" y="5880100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Rect 0"/>
            <p:cNvSpPr>
              <a:spLocks/>
            </p:cNvSpPr>
            <p:nvPr/>
          </p:nvSpPr>
          <p:spPr>
            <a:xfrm rot="0">
              <a:off x="664210" y="340360"/>
              <a:ext cx="10837545" cy="6262370"/>
            </a:xfrm>
            <a:custGeom>
              <a:gdLst>
                <a:gd fmla="*/ 256142 w 10836402" name="TX0"/>
                <a:gd fmla="*/ 0 h 6261102" name="TY0"/>
                <a:gd fmla="*/ 10580258 w 10836402" name="TX1"/>
                <a:gd fmla="*/ 0 h 6261102" name="TY1"/>
                <a:gd fmla="*/ 10836400 w 10836402" name="TX2"/>
                <a:gd fmla="*/ 256142 h 6261102" name="TY2"/>
                <a:gd fmla="*/ 10836400 w 10836402" name="TX3"/>
                <a:gd fmla="*/ 6004958 h 6261102" name="TY3"/>
                <a:gd fmla="*/ 10580258 w 10836402" name="TX4"/>
                <a:gd fmla="*/ 6261100 h 6261102" name="TY4"/>
                <a:gd fmla="*/ 256142 w 10836402" name="TX5"/>
                <a:gd fmla="*/ 6261100 h 6261102" name="TY5"/>
                <a:gd fmla="*/ 0 w 10836402" name="TX6"/>
                <a:gd fmla="*/ 6004958 h 6261102" name="TY6"/>
                <a:gd fmla="*/ 0 w 10836402" name="TX7"/>
                <a:gd fmla="*/ 4314765 h 6261102" name="TY7"/>
                <a:gd fmla="*/ 102126 w 10836402" name="TX8"/>
                <a:gd fmla="*/ 4314765 h 6261102" name="TY8"/>
                <a:gd fmla="*/ 279236 w 10836402" name="TX9"/>
                <a:gd fmla="*/ 4137655 h 6261102" name="TY9"/>
                <a:gd fmla="*/ 279236 w 10836402" name="TX10"/>
                <a:gd fmla="*/ 2123445 h 6261102" name="TY10"/>
                <a:gd fmla="*/ 102126 w 10836402" name="TX11"/>
                <a:gd fmla="*/ 1946335 h 6261102" name="TY11"/>
                <a:gd fmla="*/ 0 w 10836402" name="TX12"/>
                <a:gd fmla="*/ 1946335 h 6261102" name="TY12"/>
                <a:gd fmla="*/ 0 w 10836402" name="TX13"/>
                <a:gd fmla="*/ 256142 h 6261102" name="TY13"/>
                <a:gd fmla="*/ 256142 w 10836402" name="TX14"/>
                <a:gd fmla="*/ 0 h 626110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2" h="6261102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5400000">
              <a:off x="10484485" y="3302635"/>
              <a:ext cx="2369820" cy="337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5726430" y="340360"/>
              <a:ext cx="633095" cy="626237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 rot="16200000">
              <a:off x="4148455" y="3305810"/>
              <a:ext cx="3728719" cy="331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 rot="0">
              <a:off x="626300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>
              <a:spLocks/>
            </p:cNvSpPr>
            <p:nvPr/>
          </p:nvSpPr>
          <p:spPr>
            <a:xfrm rot="5400000">
              <a:off x="4170045" y="2256790"/>
              <a:ext cx="6262370" cy="2430145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1810"/>
              </a:schemeClr>
            </a:solidFill>
            <a:ln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111569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1. 연락처 조회(Read)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Re</a:t>
              </a: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cycleView와 retrofit을 이용하여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서버와 통신 및 연락처 조회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 rot="0">
              <a:off x="6195060" y="5740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>
            <a:xfrm rot="0">
              <a:off x="5805805" y="2156460"/>
              <a:ext cx="576580" cy="137160"/>
              <a:chOff x="5805805" y="2156460"/>
              <a:chExt cx="576580" cy="137160"/>
            </a:xfrm>
          </p:grpSpPr>
          <p:sp>
            <p:nvSpPr>
              <p:cNvPr id="49" name="Rect 0"/>
              <p:cNvSpPr>
                <a:spLocks/>
              </p:cNvSpPr>
              <p:nvPr/>
            </p:nvSpPr>
            <p:spPr>
              <a:xfrm rot="0">
                <a:off x="6245860" y="2156460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 rot="0">
                <a:off x="5805805" y="2156460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 rot="0">
                <a:off x="5852160" y="219646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Group 5"/>
            <p:cNvGrpSpPr>
              <a:grpSpLocks/>
            </p:cNvGrpSpPr>
            <p:nvPr/>
          </p:nvGrpSpPr>
          <p:grpSpPr>
            <a:xfrm rot="0">
              <a:off x="5805805" y="4551045"/>
              <a:ext cx="576580" cy="137160"/>
              <a:chOff x="5805805" y="4551045"/>
              <a:chExt cx="576580" cy="137160"/>
            </a:xfrm>
          </p:grpSpPr>
          <p:sp>
            <p:nvSpPr>
              <p:cNvPr id="53" name="Rect 0"/>
              <p:cNvSpPr>
                <a:spLocks/>
              </p:cNvSpPr>
              <p:nvPr/>
            </p:nvSpPr>
            <p:spPr>
              <a:xfrm rot="0">
                <a:off x="6245860" y="4551045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Rect 0"/>
              <p:cNvSpPr>
                <a:spLocks/>
              </p:cNvSpPr>
              <p:nvPr/>
            </p:nvSpPr>
            <p:spPr>
              <a:xfrm rot="0">
                <a:off x="5805805" y="4551045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Rect 0"/>
              <p:cNvSpPr>
                <a:spLocks/>
              </p:cNvSpPr>
              <p:nvPr/>
            </p:nvSpPr>
            <p:spPr>
              <a:xfrm rot="0">
                <a:off x="5852160" y="459168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63" name="그림 22" descr="/temp/fImage4521425329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07910" y="845185"/>
            <a:ext cx="2522220" cy="5278755"/>
          </a:xfrm>
          <a:prstGeom prst="rect"/>
          <a:noFill/>
        </p:spPr>
      </p:pic>
      <p:pic>
        <p:nvPicPr>
          <p:cNvPr id="64" name="그림 23" descr="/temp/fImage905762546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2883535"/>
            <a:ext cx="4229100" cy="2640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>
          <a:xfrm rot="0">
            <a:off x="689610" y="288290"/>
            <a:ext cx="11303635" cy="6462395"/>
            <a:chOff x="689610" y="288290"/>
            <a:chExt cx="11303635" cy="64623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 rot="0">
              <a:off x="689610" y="1835784"/>
              <a:ext cx="11303635" cy="4914900"/>
              <a:chOff x="689610" y="1835784"/>
              <a:chExt cx="11303635" cy="4914900"/>
            </a:xfrm>
          </p:grpSpPr>
          <p:sp>
            <p:nvSpPr>
              <p:cNvPr id="58" name="Rect 0"/>
              <p:cNvSpPr>
                <a:spLocks/>
              </p:cNvSpPr>
              <p:nvPr/>
            </p:nvSpPr>
            <p:spPr>
              <a:xfrm rot="900000">
                <a:off x="10942320" y="4126230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Rect 0"/>
              <p:cNvSpPr>
                <a:spLocks/>
              </p:cNvSpPr>
              <p:nvPr/>
            </p:nvSpPr>
            <p:spPr>
              <a:xfrm rot="21180000">
                <a:off x="689610" y="1835784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Rect 0"/>
              <p:cNvSpPr>
                <a:spLocks/>
              </p:cNvSpPr>
              <p:nvPr/>
            </p:nvSpPr>
            <p:spPr>
              <a:xfrm rot="360000" flipH="1">
                <a:off x="8092440" y="5874385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Rect 0"/>
              <p:cNvSpPr>
                <a:spLocks/>
              </p:cNvSpPr>
              <p:nvPr/>
            </p:nvSpPr>
            <p:spPr>
              <a:xfrm rot="21180000">
                <a:off x="702945" y="5828030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Rect 0"/>
            <p:cNvSpPr>
              <a:spLocks/>
            </p:cNvSpPr>
            <p:nvPr/>
          </p:nvSpPr>
          <p:spPr>
            <a:xfrm rot="0">
              <a:off x="747395" y="288290"/>
              <a:ext cx="10837545" cy="6262370"/>
            </a:xfrm>
            <a:custGeom>
              <a:gdLst>
                <a:gd fmla="*/ 256142 w 10836402" name="TX0"/>
                <a:gd fmla="*/ 0 h 6261102" name="TY0"/>
                <a:gd fmla="*/ 10580258 w 10836402" name="TX1"/>
                <a:gd fmla="*/ 0 h 6261102" name="TY1"/>
                <a:gd fmla="*/ 10836400 w 10836402" name="TX2"/>
                <a:gd fmla="*/ 256142 h 6261102" name="TY2"/>
                <a:gd fmla="*/ 10836400 w 10836402" name="TX3"/>
                <a:gd fmla="*/ 6004958 h 6261102" name="TY3"/>
                <a:gd fmla="*/ 10580258 w 10836402" name="TX4"/>
                <a:gd fmla="*/ 6261100 h 6261102" name="TY4"/>
                <a:gd fmla="*/ 256142 w 10836402" name="TX5"/>
                <a:gd fmla="*/ 6261100 h 6261102" name="TY5"/>
                <a:gd fmla="*/ 0 w 10836402" name="TX6"/>
                <a:gd fmla="*/ 6004958 h 6261102" name="TY6"/>
                <a:gd fmla="*/ 0 w 10836402" name="TX7"/>
                <a:gd fmla="*/ 4314765 h 6261102" name="TY7"/>
                <a:gd fmla="*/ 102126 w 10836402" name="TX8"/>
                <a:gd fmla="*/ 4314765 h 6261102" name="TY8"/>
                <a:gd fmla="*/ 279236 w 10836402" name="TX9"/>
                <a:gd fmla="*/ 4137655 h 6261102" name="TY9"/>
                <a:gd fmla="*/ 279236 w 10836402" name="TX10"/>
                <a:gd fmla="*/ 2123445 h 6261102" name="TY10"/>
                <a:gd fmla="*/ 102126 w 10836402" name="TX11"/>
                <a:gd fmla="*/ 1946335 h 6261102" name="TY11"/>
                <a:gd fmla="*/ 0 w 10836402" name="TX12"/>
                <a:gd fmla="*/ 1946335 h 6261102" name="TY12"/>
                <a:gd fmla="*/ 0 w 10836402" name="TX13"/>
                <a:gd fmla="*/ 256142 h 6261102" name="TY13"/>
                <a:gd fmla="*/ 256142 w 10836402" name="TX14"/>
                <a:gd fmla="*/ 0 h 626110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2" h="6261102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5400000">
              <a:off x="10567670" y="3250565"/>
              <a:ext cx="2369820" cy="337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5809615" y="288290"/>
              <a:ext cx="633095" cy="626237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 rot="16200000">
              <a:off x="4231640" y="3253740"/>
              <a:ext cx="3728719" cy="331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 rot="0">
              <a:off x="6346190" y="48387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>
              <a:spLocks/>
            </p:cNvSpPr>
            <p:nvPr/>
          </p:nvSpPr>
          <p:spPr>
            <a:xfrm rot="5400000">
              <a:off x="4253230" y="2204720"/>
              <a:ext cx="6262370" cy="2430145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1810"/>
              </a:schemeClr>
            </a:solidFill>
            <a:ln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1240155" y="47371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2. 연락처 추가 버튼(Create)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RegisterForActivityResult() 및 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Intent를 이용하여 데이터 이동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 rot="0">
              <a:off x="6278245" y="52197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>
            <a:xfrm rot="0">
              <a:off x="5888990" y="2104390"/>
              <a:ext cx="576580" cy="137160"/>
              <a:chOff x="5888990" y="2104390"/>
              <a:chExt cx="576580" cy="137160"/>
            </a:xfrm>
          </p:grpSpPr>
          <p:sp>
            <p:nvSpPr>
              <p:cNvPr id="49" name="Rect 0"/>
              <p:cNvSpPr>
                <a:spLocks/>
              </p:cNvSpPr>
              <p:nvPr/>
            </p:nvSpPr>
            <p:spPr>
              <a:xfrm rot="0">
                <a:off x="6329045" y="2104390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 rot="0">
                <a:off x="5888990" y="2104390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 rot="0">
                <a:off x="5935345" y="214439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Group 5"/>
            <p:cNvGrpSpPr>
              <a:grpSpLocks/>
            </p:cNvGrpSpPr>
            <p:nvPr/>
          </p:nvGrpSpPr>
          <p:grpSpPr>
            <a:xfrm rot="0">
              <a:off x="5888990" y="4498975"/>
              <a:ext cx="576580" cy="137160"/>
              <a:chOff x="5888990" y="4498975"/>
              <a:chExt cx="576580" cy="137160"/>
            </a:xfrm>
          </p:grpSpPr>
          <p:sp>
            <p:nvSpPr>
              <p:cNvPr id="53" name="Rect 0"/>
              <p:cNvSpPr>
                <a:spLocks/>
              </p:cNvSpPr>
              <p:nvPr/>
            </p:nvSpPr>
            <p:spPr>
              <a:xfrm rot="0">
                <a:off x="6329045" y="4498975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Rect 0"/>
              <p:cNvSpPr>
                <a:spLocks/>
              </p:cNvSpPr>
              <p:nvPr/>
            </p:nvSpPr>
            <p:spPr>
              <a:xfrm rot="0">
                <a:off x="5888990" y="4498975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Rect 0"/>
              <p:cNvSpPr>
                <a:spLocks/>
              </p:cNvSpPr>
              <p:nvPr/>
            </p:nvSpPr>
            <p:spPr>
              <a:xfrm rot="0">
                <a:off x="5935345" y="453961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63" name="그림 5" descr="/temp/fImage295923699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25030" y="1017904"/>
            <a:ext cx="3025775" cy="793115"/>
          </a:xfrm>
          <a:prstGeom prst="rect"/>
          <a:noFill/>
        </p:spPr>
      </p:pic>
      <p:pic>
        <p:nvPicPr>
          <p:cNvPr id="64" name="그림 7" descr="/temp/fImage1286423875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2260" y="2303780"/>
            <a:ext cx="1739265" cy="3768090"/>
          </a:xfrm>
          <a:prstGeom prst="rect"/>
          <a:noFill/>
        </p:spPr>
      </p:pic>
      <p:pic>
        <p:nvPicPr>
          <p:cNvPr id="65" name="그림 8" descr="/temp/fImage13852239485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1310" y="5390515"/>
            <a:ext cx="4274185" cy="910590"/>
          </a:xfrm>
          <a:prstGeom prst="rect"/>
          <a:noFill/>
        </p:spPr>
      </p:pic>
      <p:pic>
        <p:nvPicPr>
          <p:cNvPr id="66" name="그림 9" descr="/temp/fImage56963240775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49450" y="1788160"/>
            <a:ext cx="3558540" cy="3582035"/>
          </a:xfrm>
          <a:prstGeom prst="rect"/>
          <a:noFill/>
        </p:spPr>
      </p:pic>
      <p:sp>
        <p:nvSpPr>
          <p:cNvPr id="67" name="도형 10"/>
          <p:cNvSpPr>
            <a:spLocks/>
          </p:cNvSpPr>
          <p:nvPr/>
        </p:nvSpPr>
        <p:spPr>
          <a:xfrm rot="0">
            <a:off x="8667750" y="1955164"/>
            <a:ext cx="207645" cy="29019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425" y="340360"/>
            <a:ext cx="11303000" cy="6461760"/>
            <a:chOff x="606425" y="340360"/>
            <a:chExt cx="11303000" cy="6461760"/>
          </a:xfrm>
        </p:grpSpPr>
        <p:grpSp>
          <p:nvGrpSpPr>
            <p:cNvPr id="3" name="그룹 2"/>
            <p:cNvGrpSpPr/>
            <p:nvPr/>
          </p:nvGrpSpPr>
          <p:grpSpPr>
            <a:xfrm>
              <a:off x="606425" y="1887855"/>
              <a:ext cx="11303000" cy="4914265"/>
              <a:chOff x="606425" y="1887855"/>
              <a:chExt cx="11303000" cy="4914265"/>
            </a:xfrm>
          </p:grpSpPr>
          <p:sp>
            <p:nvSpPr>
              <p:cNvPr id="58" name="모서리가 둥근 직사각형 57"/>
              <p:cNvSpPr>
                <a:spLocks/>
              </p:cNvSpPr>
              <p:nvPr/>
            </p:nvSpPr>
            <p:spPr>
              <a:xfrm rot="900000">
                <a:off x="10859135" y="4178300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모서리가 둥근 직사각형 58"/>
              <p:cNvSpPr>
                <a:spLocks/>
              </p:cNvSpPr>
              <p:nvPr/>
            </p:nvSpPr>
            <p:spPr>
              <a:xfrm rot="21180000">
                <a:off x="606425" y="1887855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모서리가 둥근 직사각형 59"/>
              <p:cNvSpPr>
                <a:spLocks/>
              </p:cNvSpPr>
              <p:nvPr/>
            </p:nvSpPr>
            <p:spPr>
              <a:xfrm rot="360000" flipH="1">
                <a:off x="8009255" y="5926455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모서리가 둥근 직사각형 60"/>
              <p:cNvSpPr>
                <a:spLocks/>
              </p:cNvSpPr>
              <p:nvPr/>
            </p:nvSpPr>
            <p:spPr>
              <a:xfrm rot="21180000">
                <a:off x="619760" y="5880100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664210" y="340360"/>
              <a:ext cx="10837545" cy="6262370"/>
            </a:xfrm>
            <a:custGeom>
              <a:gdLst>
                <a:gd fmla="*/ 256142 w 10836402" name="TX0"/>
                <a:gd fmla="*/ 0 h 6261102" name="TY0"/>
                <a:gd fmla="*/ 10580258 w 10836402" name="TX1"/>
                <a:gd fmla="*/ 0 h 6261102" name="TY1"/>
                <a:gd fmla="*/ 10836400 w 10836402" name="TX2"/>
                <a:gd fmla="*/ 256142 h 6261102" name="TY2"/>
                <a:gd fmla="*/ 10836400 w 10836402" name="TX3"/>
                <a:gd fmla="*/ 6004958 h 6261102" name="TY3"/>
                <a:gd fmla="*/ 10580258 w 10836402" name="TX4"/>
                <a:gd fmla="*/ 6261100 h 6261102" name="TY4"/>
                <a:gd fmla="*/ 256142 w 10836402" name="TX5"/>
                <a:gd fmla="*/ 6261100 h 6261102" name="TY5"/>
                <a:gd fmla="*/ 0 w 10836402" name="TX6"/>
                <a:gd fmla="*/ 6004958 h 6261102" name="TY6"/>
                <a:gd fmla="*/ 0 w 10836402" name="TX7"/>
                <a:gd fmla="*/ 4314765 h 6261102" name="TY7"/>
                <a:gd fmla="*/ 102126 w 10836402" name="TX8"/>
                <a:gd fmla="*/ 4314765 h 6261102" name="TY8"/>
                <a:gd fmla="*/ 279236 w 10836402" name="TX9"/>
                <a:gd fmla="*/ 4137655 h 6261102" name="TY9"/>
                <a:gd fmla="*/ 279236 w 10836402" name="TX10"/>
                <a:gd fmla="*/ 2123445 h 6261102" name="TY10"/>
                <a:gd fmla="*/ 102126 w 10836402" name="TX11"/>
                <a:gd fmla="*/ 1946335 h 6261102" name="TY11"/>
                <a:gd fmla="*/ 0 w 10836402" name="TX12"/>
                <a:gd fmla="*/ 1946335 h 6261102" name="TY12"/>
                <a:gd fmla="*/ 0 w 10836402" name="TX13"/>
                <a:gd fmla="*/ 256142 h 6261102" name="TY13"/>
                <a:gd fmla="*/ 256142 w 10836402" name="TX14"/>
                <a:gd fmla="*/ 0 h 626110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2" h="6261102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양쪽 모서리가 둥근 사각형 26"/>
            <p:cNvSpPr>
              <a:spLocks/>
            </p:cNvSpPr>
            <p:nvPr/>
          </p:nvSpPr>
          <p:spPr>
            <a:xfrm rot="5400000">
              <a:off x="10484485" y="3302635"/>
              <a:ext cx="2369820" cy="337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모서리가 둥근 직사각형 19"/>
            <p:cNvSpPr>
              <a:spLocks/>
            </p:cNvSpPr>
            <p:nvPr/>
          </p:nvSpPr>
          <p:spPr>
            <a:xfrm rot="0">
              <a:off x="5726430" y="340360"/>
              <a:ext cx="633095" cy="626237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양쪽 모서리가 둥근 사각형 20"/>
            <p:cNvSpPr>
              <a:spLocks/>
            </p:cNvSpPr>
            <p:nvPr/>
          </p:nvSpPr>
          <p:spPr>
            <a:xfrm rot="16200000">
              <a:off x="4148455" y="3305810"/>
              <a:ext cx="3728719" cy="331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/>
            <p:cNvSpPr>
              <a:spLocks/>
            </p:cNvSpPr>
            <p:nvPr/>
          </p:nvSpPr>
          <p:spPr>
            <a:xfrm rot="0">
              <a:off x="626300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사다리꼴 56"/>
            <p:cNvSpPr>
              <a:spLocks/>
            </p:cNvSpPr>
            <p:nvPr/>
          </p:nvSpPr>
          <p:spPr>
            <a:xfrm rot="5400000">
              <a:off x="4170045" y="2256790"/>
              <a:ext cx="6262370" cy="2430145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1810"/>
              </a:schemeClr>
            </a:solidFill>
            <a:ln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 rot="0">
              <a:off x="111569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2-1. 데이터 추가 기능(Create)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RegisterForActivityResult, retrofit을 이용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서버와 통신 및 DB에 저장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-&gt; recycleView 업데이트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직사각형 46"/>
            <p:cNvSpPr>
              <a:spLocks/>
            </p:cNvSpPr>
            <p:nvPr/>
          </p:nvSpPr>
          <p:spPr>
            <a:xfrm rot="0">
              <a:off x="6257290" y="553085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5805" y="2156460"/>
              <a:ext cx="575945" cy="136525"/>
              <a:chOff x="5805805" y="2156460"/>
              <a:chExt cx="575945" cy="136525"/>
            </a:xfrm>
          </p:grpSpPr>
          <p:sp>
            <p:nvSpPr>
              <p:cNvPr id="49" name="타원 48"/>
              <p:cNvSpPr>
                <a:spLocks/>
              </p:cNvSpPr>
              <p:nvPr/>
            </p:nvSpPr>
            <p:spPr>
              <a:xfrm rot="0">
                <a:off x="6245860" y="2156460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타원 49"/>
              <p:cNvSpPr>
                <a:spLocks/>
              </p:cNvSpPr>
              <p:nvPr/>
            </p:nvSpPr>
            <p:spPr>
              <a:xfrm rot="0">
                <a:off x="5805805" y="2156460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직사각형 50"/>
              <p:cNvSpPr>
                <a:spLocks/>
              </p:cNvSpPr>
              <p:nvPr/>
            </p:nvSpPr>
            <p:spPr>
              <a:xfrm rot="0">
                <a:off x="5852160" y="219646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5805" y="4551045"/>
              <a:ext cx="575945" cy="136525"/>
              <a:chOff x="5805805" y="4551045"/>
              <a:chExt cx="575945" cy="136525"/>
            </a:xfrm>
          </p:grpSpPr>
          <p:sp>
            <p:nvSpPr>
              <p:cNvPr id="53" name="타원 52"/>
              <p:cNvSpPr>
                <a:spLocks/>
              </p:cNvSpPr>
              <p:nvPr/>
            </p:nvSpPr>
            <p:spPr>
              <a:xfrm rot="0">
                <a:off x="6245860" y="4551045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타원 53"/>
              <p:cNvSpPr>
                <a:spLocks/>
              </p:cNvSpPr>
              <p:nvPr/>
            </p:nvSpPr>
            <p:spPr>
              <a:xfrm rot="0">
                <a:off x="5805805" y="4551045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직사각형 54"/>
              <p:cNvSpPr>
                <a:spLocks/>
              </p:cNvSpPr>
              <p:nvPr/>
            </p:nvSpPr>
            <p:spPr>
              <a:xfrm rot="0">
                <a:off x="5852160" y="459168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63" name="그림 11" descr="/temp/fImage9561242670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3590" y="758825"/>
            <a:ext cx="2972435" cy="2505710"/>
          </a:xfrm>
          <a:prstGeom prst="rect"/>
          <a:noFill/>
        </p:spPr>
      </p:pic>
      <p:pic>
        <p:nvPicPr>
          <p:cNvPr id="64" name="그림 12" descr="/temp/fImage3039824336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40575" y="3921760"/>
            <a:ext cx="3020060" cy="2077084"/>
          </a:xfrm>
          <a:prstGeom prst="rect"/>
          <a:noFill/>
        </p:spPr>
      </p:pic>
      <p:sp>
        <p:nvSpPr>
          <p:cNvPr id="65" name="도형 13"/>
          <p:cNvSpPr>
            <a:spLocks/>
          </p:cNvSpPr>
          <p:nvPr/>
        </p:nvSpPr>
        <p:spPr>
          <a:xfrm rot="0">
            <a:off x="8522970" y="3423920"/>
            <a:ext cx="248919" cy="35242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4" descr="/temp/fImage5395124545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0205" y="2809240"/>
            <a:ext cx="3986530" cy="29406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>
          <a:xfrm rot="0">
            <a:off x="606425" y="340360"/>
            <a:ext cx="11303635" cy="6462395"/>
            <a:chOff x="606425" y="340360"/>
            <a:chExt cx="11303635" cy="64623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 rot="0">
              <a:off x="606425" y="1887855"/>
              <a:ext cx="11303635" cy="4914900"/>
              <a:chOff x="606425" y="1887855"/>
              <a:chExt cx="11303635" cy="4914900"/>
            </a:xfrm>
          </p:grpSpPr>
          <p:sp>
            <p:nvSpPr>
              <p:cNvPr id="58" name="Rect 0"/>
              <p:cNvSpPr>
                <a:spLocks/>
              </p:cNvSpPr>
              <p:nvPr/>
            </p:nvSpPr>
            <p:spPr>
              <a:xfrm rot="900000">
                <a:off x="10859135" y="4178300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Rect 0"/>
              <p:cNvSpPr>
                <a:spLocks/>
              </p:cNvSpPr>
              <p:nvPr/>
            </p:nvSpPr>
            <p:spPr>
              <a:xfrm rot="21180000">
                <a:off x="606425" y="1887855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Rect 0"/>
              <p:cNvSpPr>
                <a:spLocks/>
              </p:cNvSpPr>
              <p:nvPr/>
            </p:nvSpPr>
            <p:spPr>
              <a:xfrm rot="360000" flipH="1">
                <a:off x="8009255" y="5926455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Rect 0"/>
              <p:cNvSpPr>
                <a:spLocks/>
              </p:cNvSpPr>
              <p:nvPr/>
            </p:nvSpPr>
            <p:spPr>
              <a:xfrm rot="21180000">
                <a:off x="619760" y="5880100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Rect 0"/>
            <p:cNvSpPr>
              <a:spLocks/>
            </p:cNvSpPr>
            <p:nvPr/>
          </p:nvSpPr>
          <p:spPr>
            <a:xfrm rot="0">
              <a:off x="664210" y="340360"/>
              <a:ext cx="10837545" cy="6262370"/>
            </a:xfrm>
            <a:custGeom>
              <a:gdLst>
                <a:gd fmla="*/ 256142 w 10836402" name="TX0"/>
                <a:gd fmla="*/ 0 h 6261102" name="TY0"/>
                <a:gd fmla="*/ 10580258 w 10836402" name="TX1"/>
                <a:gd fmla="*/ 0 h 6261102" name="TY1"/>
                <a:gd fmla="*/ 10836400 w 10836402" name="TX2"/>
                <a:gd fmla="*/ 256142 h 6261102" name="TY2"/>
                <a:gd fmla="*/ 10836400 w 10836402" name="TX3"/>
                <a:gd fmla="*/ 6004958 h 6261102" name="TY3"/>
                <a:gd fmla="*/ 10580258 w 10836402" name="TX4"/>
                <a:gd fmla="*/ 6261100 h 6261102" name="TY4"/>
                <a:gd fmla="*/ 256142 w 10836402" name="TX5"/>
                <a:gd fmla="*/ 6261100 h 6261102" name="TY5"/>
                <a:gd fmla="*/ 0 w 10836402" name="TX6"/>
                <a:gd fmla="*/ 6004958 h 6261102" name="TY6"/>
                <a:gd fmla="*/ 0 w 10836402" name="TX7"/>
                <a:gd fmla="*/ 4314765 h 6261102" name="TY7"/>
                <a:gd fmla="*/ 102126 w 10836402" name="TX8"/>
                <a:gd fmla="*/ 4314765 h 6261102" name="TY8"/>
                <a:gd fmla="*/ 279236 w 10836402" name="TX9"/>
                <a:gd fmla="*/ 4137655 h 6261102" name="TY9"/>
                <a:gd fmla="*/ 279236 w 10836402" name="TX10"/>
                <a:gd fmla="*/ 2123445 h 6261102" name="TY10"/>
                <a:gd fmla="*/ 102126 w 10836402" name="TX11"/>
                <a:gd fmla="*/ 1946335 h 6261102" name="TY11"/>
                <a:gd fmla="*/ 0 w 10836402" name="TX12"/>
                <a:gd fmla="*/ 1946335 h 6261102" name="TY12"/>
                <a:gd fmla="*/ 0 w 10836402" name="TX13"/>
                <a:gd fmla="*/ 256142 h 6261102" name="TY13"/>
                <a:gd fmla="*/ 256142 w 10836402" name="TX14"/>
                <a:gd fmla="*/ 0 h 626110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2" h="6261102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5400000">
              <a:off x="10484485" y="3302635"/>
              <a:ext cx="2369820" cy="337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5726430" y="340360"/>
              <a:ext cx="633095" cy="626237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 rot="16200000">
              <a:off x="4148455" y="3305810"/>
              <a:ext cx="3728719" cy="331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 rot="0">
              <a:off x="626300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>
              <a:spLocks/>
            </p:cNvSpPr>
            <p:nvPr/>
          </p:nvSpPr>
          <p:spPr>
            <a:xfrm rot="5400000">
              <a:off x="4170045" y="2256790"/>
              <a:ext cx="6262370" cy="2430145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1810"/>
              </a:schemeClr>
            </a:solidFill>
            <a:ln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111569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3. 연락처 수정 (Update)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리스트를</a:t>
              </a: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클릭하여 수정 페이지 이동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수정 페이지 재사용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DB에서</a:t>
              </a: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@Transactianal을 이용하여</a:t>
              </a: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update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 rot="0">
              <a:off x="6195060" y="5740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>
            <a:xfrm rot="0">
              <a:off x="5805805" y="2156460"/>
              <a:ext cx="576580" cy="137160"/>
              <a:chOff x="5805805" y="2156460"/>
              <a:chExt cx="576580" cy="137160"/>
            </a:xfrm>
          </p:grpSpPr>
          <p:sp>
            <p:nvSpPr>
              <p:cNvPr id="49" name="Rect 0"/>
              <p:cNvSpPr>
                <a:spLocks/>
              </p:cNvSpPr>
              <p:nvPr/>
            </p:nvSpPr>
            <p:spPr>
              <a:xfrm rot="0">
                <a:off x="6245860" y="2156460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 rot="0">
                <a:off x="5805805" y="2156460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 rot="0">
                <a:off x="5852160" y="219646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Group 5"/>
            <p:cNvGrpSpPr>
              <a:grpSpLocks/>
            </p:cNvGrpSpPr>
            <p:nvPr/>
          </p:nvGrpSpPr>
          <p:grpSpPr>
            <a:xfrm rot="0">
              <a:off x="5805805" y="4551045"/>
              <a:ext cx="576580" cy="137160"/>
              <a:chOff x="5805805" y="4551045"/>
              <a:chExt cx="576580" cy="137160"/>
            </a:xfrm>
          </p:grpSpPr>
          <p:sp>
            <p:nvSpPr>
              <p:cNvPr id="53" name="Rect 0"/>
              <p:cNvSpPr>
                <a:spLocks/>
              </p:cNvSpPr>
              <p:nvPr/>
            </p:nvSpPr>
            <p:spPr>
              <a:xfrm rot="0">
                <a:off x="6245860" y="4551045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Rect 0"/>
              <p:cNvSpPr>
                <a:spLocks/>
              </p:cNvSpPr>
              <p:nvPr/>
            </p:nvSpPr>
            <p:spPr>
              <a:xfrm rot="0">
                <a:off x="5805805" y="4551045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Rect 0"/>
              <p:cNvSpPr>
                <a:spLocks/>
              </p:cNvSpPr>
              <p:nvPr/>
            </p:nvSpPr>
            <p:spPr>
              <a:xfrm rot="0">
                <a:off x="5852160" y="459168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63" name="그림 17" descr="/temp/fImage3235924890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7720" y="640715"/>
            <a:ext cx="3172460" cy="2267585"/>
          </a:xfrm>
          <a:prstGeom prst="rect"/>
          <a:noFill/>
        </p:spPr>
      </p:pic>
      <p:pic>
        <p:nvPicPr>
          <p:cNvPr id="64" name="그림 18" descr="/temp/fImage1013224916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4230" y="3573145"/>
            <a:ext cx="3077210" cy="2648585"/>
          </a:xfrm>
          <a:prstGeom prst="rect"/>
          <a:noFill/>
        </p:spPr>
      </p:pic>
      <p:sp>
        <p:nvSpPr>
          <p:cNvPr id="65" name="도형 19"/>
          <p:cNvSpPr>
            <a:spLocks/>
          </p:cNvSpPr>
          <p:nvPr/>
        </p:nvSpPr>
        <p:spPr>
          <a:xfrm rot="0">
            <a:off x="8574405" y="3061335"/>
            <a:ext cx="331470" cy="36322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20" descr="/temp/fImage1897825159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8920" y="4253230"/>
            <a:ext cx="4210685" cy="2096135"/>
          </a:xfrm>
          <a:prstGeom prst="rect"/>
          <a:noFill/>
        </p:spPr>
      </p:pic>
      <p:pic>
        <p:nvPicPr>
          <p:cNvPr id="67" name="그림 21" descr="/temp/fImage29640252642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0190" y="2565400"/>
            <a:ext cx="4262120" cy="1480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>
          <a:xfrm rot="0">
            <a:off x="606425" y="340360"/>
            <a:ext cx="11303635" cy="6462395"/>
            <a:chOff x="606425" y="340360"/>
            <a:chExt cx="11303635" cy="64623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 rot="0">
              <a:off x="606425" y="1887855"/>
              <a:ext cx="11303635" cy="4914900"/>
              <a:chOff x="606425" y="1887855"/>
              <a:chExt cx="11303635" cy="4914900"/>
            </a:xfrm>
          </p:grpSpPr>
          <p:sp>
            <p:nvSpPr>
              <p:cNvPr id="58" name="Rect 0"/>
              <p:cNvSpPr>
                <a:spLocks/>
              </p:cNvSpPr>
              <p:nvPr/>
            </p:nvSpPr>
            <p:spPr>
              <a:xfrm rot="900000">
                <a:off x="10859135" y="4178300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Rect 0"/>
              <p:cNvSpPr>
                <a:spLocks/>
              </p:cNvSpPr>
              <p:nvPr/>
            </p:nvSpPr>
            <p:spPr>
              <a:xfrm rot="21180000">
                <a:off x="606425" y="1887855"/>
                <a:ext cx="1052195" cy="8775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Rect 0"/>
              <p:cNvSpPr>
                <a:spLocks/>
              </p:cNvSpPr>
              <p:nvPr/>
            </p:nvSpPr>
            <p:spPr>
              <a:xfrm rot="360000" flipH="1">
                <a:off x="8009255" y="5926455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Rect 0"/>
              <p:cNvSpPr>
                <a:spLocks/>
              </p:cNvSpPr>
              <p:nvPr/>
            </p:nvSpPr>
            <p:spPr>
              <a:xfrm rot="21180000">
                <a:off x="619760" y="5880100"/>
                <a:ext cx="3510915" cy="87757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1810"/>
                </a:schemeClr>
              </a:solidFill>
              <a:ln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Rect 0"/>
            <p:cNvSpPr>
              <a:spLocks/>
            </p:cNvSpPr>
            <p:nvPr/>
          </p:nvSpPr>
          <p:spPr>
            <a:xfrm rot="0">
              <a:off x="664210" y="340360"/>
              <a:ext cx="10837545" cy="6262370"/>
            </a:xfrm>
            <a:custGeom>
              <a:gdLst>
                <a:gd fmla="*/ 256142 w 10836402" name="TX0"/>
                <a:gd fmla="*/ 0 h 6261102" name="TY0"/>
                <a:gd fmla="*/ 10580258 w 10836402" name="TX1"/>
                <a:gd fmla="*/ 0 h 6261102" name="TY1"/>
                <a:gd fmla="*/ 10836400 w 10836402" name="TX2"/>
                <a:gd fmla="*/ 256142 h 6261102" name="TY2"/>
                <a:gd fmla="*/ 10836400 w 10836402" name="TX3"/>
                <a:gd fmla="*/ 6004958 h 6261102" name="TY3"/>
                <a:gd fmla="*/ 10580258 w 10836402" name="TX4"/>
                <a:gd fmla="*/ 6261100 h 6261102" name="TY4"/>
                <a:gd fmla="*/ 256142 w 10836402" name="TX5"/>
                <a:gd fmla="*/ 6261100 h 6261102" name="TY5"/>
                <a:gd fmla="*/ 0 w 10836402" name="TX6"/>
                <a:gd fmla="*/ 6004958 h 6261102" name="TY6"/>
                <a:gd fmla="*/ 0 w 10836402" name="TX7"/>
                <a:gd fmla="*/ 4314765 h 6261102" name="TY7"/>
                <a:gd fmla="*/ 102126 w 10836402" name="TX8"/>
                <a:gd fmla="*/ 4314765 h 6261102" name="TY8"/>
                <a:gd fmla="*/ 279236 w 10836402" name="TX9"/>
                <a:gd fmla="*/ 4137655 h 6261102" name="TY9"/>
                <a:gd fmla="*/ 279236 w 10836402" name="TX10"/>
                <a:gd fmla="*/ 2123445 h 6261102" name="TY10"/>
                <a:gd fmla="*/ 102126 w 10836402" name="TX11"/>
                <a:gd fmla="*/ 1946335 h 6261102" name="TY11"/>
                <a:gd fmla="*/ 0 w 10836402" name="TX12"/>
                <a:gd fmla="*/ 1946335 h 6261102" name="TY12"/>
                <a:gd fmla="*/ 0 w 10836402" name="TX13"/>
                <a:gd fmla="*/ 256142 h 6261102" name="TY13"/>
                <a:gd fmla="*/ 256142 w 10836402" name="TX14"/>
                <a:gd fmla="*/ 0 h 626110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2" h="6261102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5400000">
              <a:off x="10484485" y="3302635"/>
              <a:ext cx="2369820" cy="337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5726430" y="340360"/>
              <a:ext cx="633095" cy="626237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 rot="16200000">
              <a:off x="4148455" y="3305810"/>
              <a:ext cx="3728719" cy="331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 rot="0">
              <a:off x="6263005" y="5359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>
              <a:spLocks/>
            </p:cNvSpPr>
            <p:nvPr/>
          </p:nvSpPr>
          <p:spPr>
            <a:xfrm rot="5400000">
              <a:off x="4170045" y="2256790"/>
              <a:ext cx="6262370" cy="2430145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1810"/>
              </a:schemeClr>
            </a:solidFill>
            <a:ln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1074420" y="494664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4. 길게 눌러 삭제(Delete)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AlertDialog </a:t>
              </a: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및 setOnLongClickListener 이용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뷰에서 데이터 삭제 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DB에서 삭제(retrofit)</a:t>
              </a: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 rot="0">
              <a:off x="6195060" y="574040"/>
              <a:ext cx="4870450" cy="5866130"/>
            </a:xfrm>
            <a:prstGeom prst="rect"/>
            <a:solidFill>
              <a:schemeClr val="bg1"/>
            </a:solidFill>
            <a:ln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>
            <a:xfrm rot="0">
              <a:off x="5805805" y="2156460"/>
              <a:ext cx="576580" cy="137160"/>
              <a:chOff x="5805805" y="2156460"/>
              <a:chExt cx="576580" cy="137160"/>
            </a:xfrm>
          </p:grpSpPr>
          <p:sp>
            <p:nvSpPr>
              <p:cNvPr id="49" name="Rect 0"/>
              <p:cNvSpPr>
                <a:spLocks/>
              </p:cNvSpPr>
              <p:nvPr/>
            </p:nvSpPr>
            <p:spPr>
              <a:xfrm rot="0">
                <a:off x="6245860" y="2156460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 rot="0">
                <a:off x="5805805" y="2156460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 rot="0">
                <a:off x="5852160" y="219646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Group 5"/>
            <p:cNvGrpSpPr>
              <a:grpSpLocks/>
            </p:cNvGrpSpPr>
            <p:nvPr/>
          </p:nvGrpSpPr>
          <p:grpSpPr>
            <a:xfrm rot="0">
              <a:off x="5805805" y="4551045"/>
              <a:ext cx="576580" cy="137160"/>
              <a:chOff x="5805805" y="4551045"/>
              <a:chExt cx="576580" cy="137160"/>
            </a:xfrm>
          </p:grpSpPr>
          <p:sp>
            <p:nvSpPr>
              <p:cNvPr id="53" name="Rect 0"/>
              <p:cNvSpPr>
                <a:spLocks/>
              </p:cNvSpPr>
              <p:nvPr/>
            </p:nvSpPr>
            <p:spPr>
              <a:xfrm rot="0">
                <a:off x="6245860" y="4551045"/>
                <a:ext cx="137795" cy="137795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Rect 0"/>
              <p:cNvSpPr>
                <a:spLocks/>
              </p:cNvSpPr>
              <p:nvPr/>
            </p:nvSpPr>
            <p:spPr>
              <a:xfrm rot="0">
                <a:off x="5805805" y="4551045"/>
                <a:ext cx="137795" cy="137795"/>
              </a:xfrm>
              <a:prstGeom prst="ellipse"/>
              <a:solidFill>
                <a:srgbClr val="83603D"/>
              </a:soli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Rect 0"/>
              <p:cNvSpPr>
                <a:spLocks/>
              </p:cNvSpPr>
              <p:nvPr/>
            </p:nvSpPr>
            <p:spPr>
              <a:xfrm rot="0">
                <a:off x="5852160" y="4591685"/>
                <a:ext cx="462915" cy="51435"/>
              </a:xfrm>
              <a:prstGeom prst="rect"/>
              <a:gradFill rotWithShape="1">
                <a:gsLst>
                  <a:gs pos="0">
                    <a:schemeClr val="bg1">
                      <a:satMod val="115000"/>
                      <a:shade val="30000"/>
                    </a:schemeClr>
                  </a:gs>
                  <a:gs pos="50000">
                    <a:schemeClr val="bg1">
                      <a:satMod val="115000"/>
                      <a:shade val="67500"/>
                    </a:schemeClr>
                  </a:gs>
                  <a:gs pos="100000">
                    <a:schemeClr val="bg1">
                      <a:satMod val="115000"/>
                      <a:shade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63" name="그림 15" descr="/temp/fImage3873824611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1060" y="2038349"/>
            <a:ext cx="3086735" cy="2534285"/>
          </a:xfrm>
          <a:prstGeom prst="rect"/>
          <a:noFill/>
        </p:spPr>
      </p:pic>
      <p:pic>
        <p:nvPicPr>
          <p:cNvPr id="64" name="그림 16" descr="/temp/fImage4536024788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7200" y="2513330"/>
            <a:ext cx="3648710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4B816F678D2042876F21BAB92D08AD" ma:contentTypeVersion="9" ma:contentTypeDescription="새 문서를 만듭니다." ma:contentTypeScope="" ma:versionID="2c03ca5b819e19003635679e6fb544d0">
  <xsd:schema xmlns:xsd="http://www.w3.org/2001/XMLSchema" xmlns:xs="http://www.w3.org/2001/XMLSchema" xmlns:p="http://schemas.microsoft.com/office/2006/metadata/properties" xmlns:ns2="f0226f72-2230-40eb-aa23-592c188dc16b" xmlns:ns3="df275ebc-39b3-4813-a489-7c4f1da8086a" targetNamespace="http://schemas.microsoft.com/office/2006/metadata/properties" ma:root="true" ma:fieldsID="fff0e0847614467c8a798a78a69293d1" ns2:_="" ns3:_="">
    <xsd:import namespace="f0226f72-2230-40eb-aa23-592c188dc16b"/>
    <xsd:import namespace="df275ebc-39b3-4813-a489-7c4f1da808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226f72-2230-40eb-aa23-592c188dc1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75ebc-39b3-4813-a489-7c4f1da8086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49951-B7B8-4CCE-AC9D-92AF5478C72D}"/>
</file>

<file path=customXml/itemProps2.xml><?xml version="1.0" encoding="utf-8"?>
<ds:datastoreItem xmlns:ds="http://schemas.openxmlformats.org/officeDocument/2006/customXml" ds:itemID="{87E6D7DC-960C-423B-84BE-5961552692CB}"/>
</file>

<file path=customXml/itemProps3.xml><?xml version="1.0" encoding="utf-8"?>
<ds:datastoreItem xmlns:ds="http://schemas.openxmlformats.org/officeDocument/2006/customXml" ds:itemID="{2E7181AC-543F-4395-8BAE-7D3C7E6E9D28}"/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3</Paragraphs>
  <Words>11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dc:title>file template</dc:title>
  <dcterms:modified xsi:type="dcterms:W3CDTF">2018-10-29T03:34:56Z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0x010100174B816F678D2042876F21BAB92D08AD</vt:lpwstr>
  </property>
</Properties>
</file>