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95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11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5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43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8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21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7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2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57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3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31D1-A728-4E88-95C9-C58095C12072}" type="datetimeFigureOut">
              <a:rPr lang="ko-KR" altLang="en-US" smtClean="0"/>
              <a:pPr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7932392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리스트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 화면에 출력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글쓰기 클릭 시 작성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 클릭 시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검색조건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???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추가 해줘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버튼이 다음에서 넘어가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버튼 페이지를 누르면 계속 값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+1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끝 페이지 번호 현재 페이지로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이전 버튼 추가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빈값이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작성 되면 글쓰기 안되게 해줘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 파일에 삭제를 누르면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삭제가 되고 취소를 누르면 리턴 되게 하기 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601" y="2089027"/>
            <a:ext cx="614275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663294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068836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7382708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글쓰기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글쓰기 클릭 시 저장 후 작성한글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다시쓰기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버튼 클릭 시 작성한 내용 모두 삭제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페이지 이동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X 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취소 클릭 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conform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창 을 통하여 취소 여부 확인 및 취소 선택 시 메인 페이지로 이동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844"/>
            <a:ext cx="4707434" cy="447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43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3124892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811206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4781390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내용은 수정 불가 되도록 속성값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수정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400600" cy="430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22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819759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5301931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0825262"/>
              </p:ext>
            </p:extLst>
          </p:nvPr>
        </p:nvGraphicFramePr>
        <p:xfrm>
          <a:off x="179513" y="1340768"/>
          <a:ext cx="8784975" cy="542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작성일은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불가 되도록 속성값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글 수정 후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삭제 버튼 클릭 시 삭제 확인 여부 확인 후 삭제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취소 버튼 클릭 시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???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추가 해줘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버튼이 다음에서 넘어가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버튼 페이지를 누르면 계속 값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+1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끝 페이지 번호 현재 페이지로 수정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이전 버튼 추가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빈값이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작성 되면 글쓰기 안되게 해줘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첨부 파일에 삭제를 누르면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삭제가 되고 취소를 누르면 리턴 되게 하기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8596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5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98111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자료실 메뉴 추가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C4815A4-4EA5-47CE-9FD6-E2715AFB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58992"/>
            <a:ext cx="4896544" cy="4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64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798178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 추가가 가능한 게시판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리스트로 클릭 시 자료실 리스트로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버튼의 기능 구현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글쓰기 버튼 이후 저장 후 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개 생성 후 작업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 등이 저장 되는 테이블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변환된 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사용여부 등이 저장되는 테이블 생성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91BA7C4-1CD8-4428-9D15-46FACAE9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47045"/>
            <a:ext cx="4968552" cy="47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6377146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삭제 버튼 클릭 시 파일은 삭제 처리 되며 새로운 파일 업로드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할수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있도록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 내용은 수정 가능하지만 작성자와 작성일은 수정 되지 못하도록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후 상세 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 작동 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79EF025-ECFC-445B-9151-26A50326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5255"/>
            <a:ext cx="495211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99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645</Words>
  <Application>Microsoft Office PowerPoint</Application>
  <PresentationFormat>화면 슬라이드 쇼(4:3)</PresentationFormat>
  <Paragraphs>168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lime</cp:lastModifiedBy>
  <cp:revision>30</cp:revision>
  <dcterms:created xsi:type="dcterms:W3CDTF">2018-09-12T02:04:28Z</dcterms:created>
  <dcterms:modified xsi:type="dcterms:W3CDTF">2023-08-25T06:33:11Z</dcterms:modified>
</cp:coreProperties>
</file>