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46F2C-51C9-4C09-A543-DADCE95D1A6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A56A0-C761-4CF4-A681-16362A241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79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A56A0-C761-4CF4-A681-16362A24130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56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70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37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1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504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6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91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54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714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38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3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3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2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72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54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0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23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1CACF4-CEC3-4276-AADB-44592306D5E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5B5082-AAD3-41BD-91B0-A4FFEE57C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80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Системная программа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98339"/>
            <a:ext cx="12192000" cy="1049867"/>
          </a:xfrm>
        </p:spPr>
        <p:txBody>
          <a:bodyPr>
            <a:normAutofit/>
          </a:bodyPr>
          <a:lstStyle/>
          <a:p>
            <a:r>
              <a:rPr lang="ru-RU" sz="2600" dirty="0"/>
              <a:t>для </a:t>
            </a:r>
            <a:r>
              <a:rPr lang="ru-RU" sz="2600" dirty="0" smtClean="0"/>
              <a:t>отслеживания </a:t>
            </a:r>
            <a:r>
              <a:rPr lang="ru-RU" sz="2600" dirty="0"/>
              <a:t>рабочего времени при помощи создания снимка экрана</a:t>
            </a:r>
          </a:p>
        </p:txBody>
      </p:sp>
    </p:spTree>
    <p:extLst>
      <p:ext uri="{BB962C8B-B14F-4D97-AF65-F5344CB8AC3E}">
        <p14:creationId xmlns:p14="http://schemas.microsoft.com/office/powerpoint/2010/main" val="227864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047740"/>
            <a:ext cx="10353762" cy="80731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Цель проекта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3284113"/>
            <a:ext cx="10353762" cy="250708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ru-RU" sz="2400" dirty="0" smtClean="0"/>
              <a:t>Обеспечить организацию и отслеживание рабочего времени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5530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Назначение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880315"/>
            <a:ext cx="10353762" cy="391088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Отслеживание выбранных пользователем процессов</a:t>
            </a:r>
          </a:p>
          <a:p>
            <a:r>
              <a:rPr lang="ru-RU" sz="2400" dirty="0" smtClean="0"/>
              <a:t>Создание снимков экрана </a:t>
            </a:r>
          </a:p>
          <a:p>
            <a:r>
              <a:rPr lang="ru-RU" sz="2400" dirty="0" smtClean="0"/>
              <a:t>Результирование использования рабочего времени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009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Как это работает?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68123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Пользователь выбирает процессы, которые хочет отслеживать</a:t>
            </a:r>
          </a:p>
          <a:p>
            <a:r>
              <a:rPr lang="ru-RU" sz="2400" dirty="0" smtClean="0"/>
              <a:t>Выбирает интервал создания снимков экрана</a:t>
            </a:r>
          </a:p>
          <a:p>
            <a:r>
              <a:rPr lang="ru-RU" sz="2400" dirty="0" smtClean="0"/>
              <a:t>Запускает </a:t>
            </a:r>
            <a:r>
              <a:rPr lang="ru-RU" sz="2400" dirty="0" smtClean="0"/>
              <a:t>отслеживание</a:t>
            </a:r>
            <a:endParaRPr lang="ru-RU" sz="2400" dirty="0"/>
          </a:p>
          <a:p>
            <a:r>
              <a:rPr lang="ru-RU" sz="2400" dirty="0" smtClean="0"/>
              <a:t>Отслеживание засчитывается только когда окно нужного выбранного процесса активно</a:t>
            </a:r>
            <a:endParaRPr lang="ru-RU" sz="2400" dirty="0" smtClean="0"/>
          </a:p>
          <a:p>
            <a:r>
              <a:rPr lang="ru-RU" sz="2400" dirty="0" smtClean="0"/>
              <a:t>После того, как пользователь завершает отслеживание, ему выводится краткая «сводка». В ней содержится информация об использовании рабочего времени</a:t>
            </a:r>
          </a:p>
          <a:p>
            <a:r>
              <a:rPr lang="ru-RU" sz="2400" dirty="0" smtClean="0"/>
              <a:t>При нажатии на элемент списка, откроется папка со скриншотами, прикрепленная к определённому потоку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Для реализации использовались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  Microsoft Visual Studio 2022</a:t>
            </a:r>
          </a:p>
          <a:p>
            <a:r>
              <a:rPr lang="ru-RU" sz="2400" dirty="0" smtClean="0"/>
              <a:t>Язык программирования </a:t>
            </a:r>
            <a:r>
              <a:rPr lang="en-US" sz="2400" dirty="0" smtClean="0"/>
              <a:t>C++/CLI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3201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82</TotalTime>
  <Words>109</Words>
  <Application>Microsoft Office PowerPoint</Application>
  <PresentationFormat>Широкоэкранный</PresentationFormat>
  <Paragraphs>19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Calisto MT</vt:lpstr>
      <vt:lpstr>Trebuchet MS</vt:lpstr>
      <vt:lpstr>Wingdings 2</vt:lpstr>
      <vt:lpstr>Грифель</vt:lpstr>
      <vt:lpstr>Системная программа</vt:lpstr>
      <vt:lpstr>Цель проекта</vt:lpstr>
      <vt:lpstr>Назначение</vt:lpstr>
      <vt:lpstr>Как это работает?</vt:lpstr>
      <vt:lpstr>Для реализации использовались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Системная программа</dc:title>
  <dc:creator>Student</dc:creator>
  <cp:lastModifiedBy>Student</cp:lastModifiedBy>
  <cp:revision>5</cp:revision>
  <dcterms:created xsi:type="dcterms:W3CDTF">2023-03-28T08:21:42Z</dcterms:created>
  <dcterms:modified xsi:type="dcterms:W3CDTF">2023-03-28T09:56:50Z</dcterms:modified>
</cp:coreProperties>
</file>