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7" r:id="rId4"/>
    <p:sldId id="259" r:id="rId5"/>
    <p:sldId id="294" r:id="rId6"/>
    <p:sldId id="260" r:id="rId7"/>
    <p:sldId id="265" r:id="rId8"/>
    <p:sldId id="291" r:id="rId9"/>
    <p:sldId id="292" r:id="rId10"/>
    <p:sldId id="278" r:id="rId11"/>
    <p:sldId id="279" r:id="rId12"/>
    <p:sldId id="280" r:id="rId13"/>
    <p:sldId id="281" r:id="rId14"/>
    <p:sldId id="282" r:id="rId15"/>
    <p:sldId id="286" r:id="rId16"/>
    <p:sldId id="283" r:id="rId17"/>
    <p:sldId id="284" r:id="rId18"/>
    <p:sldId id="293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굴림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굴림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굴림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굴림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FF"/>
    <a:srgbClr val="009900"/>
    <a:srgbClr val="00CC99"/>
    <a:srgbClr val="FF9900"/>
    <a:srgbClr val="FFFF66"/>
    <a:srgbClr val="FFFFCC"/>
    <a:srgbClr val="00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94" y="-67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6F8E1-CDCE-403D-AC81-38FBA43ECD1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CA44DB7C-D6AD-4C9A-94CA-1F67F3B4EB4E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000" b="1" dirty="0" smtClean="0"/>
            <a:t>html</a:t>
          </a:r>
          <a:endParaRPr lang="fr-FR" sz="1700" b="1" dirty="0"/>
        </a:p>
      </dgm:t>
    </dgm:pt>
    <dgm:pt modelId="{BE3ACA35-265C-43B7-9FD5-11A9C7C4EEF6}" type="parTrans" cxnId="{1D09084D-4259-45EA-A6EC-66A9813B3A73}">
      <dgm:prSet/>
      <dgm:spPr/>
      <dgm:t>
        <a:bodyPr/>
        <a:lstStyle/>
        <a:p>
          <a:endParaRPr lang="fr-FR"/>
        </a:p>
      </dgm:t>
    </dgm:pt>
    <dgm:pt modelId="{BCB25D0F-1A69-4A00-A68C-C82EE654FE15}" type="sibTrans" cxnId="{1D09084D-4259-45EA-A6EC-66A9813B3A73}">
      <dgm:prSet/>
      <dgm:spPr/>
      <dgm:t>
        <a:bodyPr/>
        <a:lstStyle/>
        <a:p>
          <a:endParaRPr lang="fr-FR"/>
        </a:p>
      </dgm:t>
    </dgm:pt>
    <dgm:pt modelId="{B461F5B6-5DF6-4016-9AE5-E92A79A3D8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 err="1" smtClean="0"/>
            <a:t>head</a:t>
          </a:r>
          <a:endParaRPr lang="fr-FR" sz="1050" dirty="0"/>
        </a:p>
      </dgm:t>
    </dgm:pt>
    <dgm:pt modelId="{08B1C0B1-B3D3-4F15-8612-C3F4F99B2737}" type="parTrans" cxnId="{4AA33E64-D693-403A-882E-8B9DAC08D669}">
      <dgm:prSet/>
      <dgm:spPr/>
      <dgm:t>
        <a:bodyPr/>
        <a:lstStyle/>
        <a:p>
          <a:endParaRPr lang="fr-FR" sz="2400"/>
        </a:p>
      </dgm:t>
    </dgm:pt>
    <dgm:pt modelId="{5423B1CF-3502-4271-B794-CC4A665B7797}" type="sibTrans" cxnId="{4AA33E64-D693-403A-882E-8B9DAC08D669}">
      <dgm:prSet/>
      <dgm:spPr/>
      <dgm:t>
        <a:bodyPr/>
        <a:lstStyle/>
        <a:p>
          <a:endParaRPr lang="fr-FR"/>
        </a:p>
      </dgm:t>
    </dgm:pt>
    <dgm:pt modelId="{1CFDF0E0-F653-4431-99E2-9CB509E5A69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000" dirty="0" err="1" smtClean="0"/>
            <a:t>title</a:t>
          </a:r>
          <a:endParaRPr lang="fr-FR" sz="900" dirty="0"/>
        </a:p>
      </dgm:t>
    </dgm:pt>
    <dgm:pt modelId="{4A081D0C-FCE6-4E55-9392-EA0B512FB8A1}" type="parTrans" cxnId="{70D1FC4D-3C3D-4925-AC0B-1721E065BF6E}">
      <dgm:prSet/>
      <dgm:spPr/>
      <dgm:t>
        <a:bodyPr/>
        <a:lstStyle/>
        <a:p>
          <a:endParaRPr lang="fr-FR" sz="2400"/>
        </a:p>
      </dgm:t>
    </dgm:pt>
    <dgm:pt modelId="{0491A78D-6243-47BA-A7BB-C71545EE9402}" type="sibTrans" cxnId="{70D1FC4D-3C3D-4925-AC0B-1721E065BF6E}">
      <dgm:prSet/>
      <dgm:spPr/>
      <dgm:t>
        <a:bodyPr/>
        <a:lstStyle/>
        <a:p>
          <a:endParaRPr lang="fr-FR"/>
        </a:p>
      </dgm:t>
    </dgm:pt>
    <dgm:pt modelId="{BAB04EBF-D661-408D-990A-AD277EF18129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body</a:t>
          </a:r>
          <a:endParaRPr lang="fr-FR" sz="2000" dirty="0"/>
        </a:p>
      </dgm:t>
    </dgm:pt>
    <dgm:pt modelId="{03C3F3D5-A894-44CD-92E7-4E45BCF5E692}" type="parTrans" cxnId="{239BC98E-FB6B-4184-8738-78C07C9D1AEF}">
      <dgm:prSet/>
      <dgm:spPr/>
      <dgm:t>
        <a:bodyPr/>
        <a:lstStyle/>
        <a:p>
          <a:endParaRPr lang="fr-FR" sz="2400"/>
        </a:p>
      </dgm:t>
    </dgm:pt>
    <dgm:pt modelId="{0788EB41-9989-411D-88F8-549D4C910FAF}" type="sibTrans" cxnId="{239BC98E-FB6B-4184-8738-78C07C9D1AEF}">
      <dgm:prSet/>
      <dgm:spPr/>
      <dgm:t>
        <a:bodyPr/>
        <a:lstStyle/>
        <a:p>
          <a:endParaRPr lang="fr-FR"/>
        </a:p>
      </dgm:t>
    </dgm:pt>
    <dgm:pt modelId="{92F1F0C1-3ED2-4424-ABF7-AF10205D651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CAPES</a:t>
          </a:r>
          <a:endParaRPr lang="fr-FR" dirty="0"/>
        </a:p>
      </dgm:t>
    </dgm:pt>
    <dgm:pt modelId="{DCDBCCA2-752D-44F5-9FD3-BB00565C8700}" type="parTrans" cxnId="{F9A42E75-B94B-4A34-8DEE-FD46FE9CE087}">
      <dgm:prSet/>
      <dgm:spPr/>
      <dgm:t>
        <a:bodyPr/>
        <a:lstStyle/>
        <a:p>
          <a:endParaRPr lang="fr-FR" sz="2400"/>
        </a:p>
      </dgm:t>
    </dgm:pt>
    <dgm:pt modelId="{5BA718F4-1DFD-424F-814F-98B84E27020E}" type="sibTrans" cxnId="{F9A42E75-B94B-4A34-8DEE-FD46FE9CE087}">
      <dgm:prSet/>
      <dgm:spPr/>
      <dgm:t>
        <a:bodyPr/>
        <a:lstStyle/>
        <a:p>
          <a:endParaRPr lang="fr-FR"/>
        </a:p>
      </dgm:t>
    </dgm:pt>
    <dgm:pt modelId="{987FD51A-900A-4C71-B807-71EB7F57E262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h1</a:t>
          </a:r>
          <a:endParaRPr lang="fr-FR" sz="2000" dirty="0"/>
        </a:p>
      </dgm:t>
    </dgm:pt>
    <dgm:pt modelId="{47AA35B9-7DA1-45DF-BE63-7BA481473D56}" type="parTrans" cxnId="{B93C710E-6E1B-46FE-9F1C-78BFD527400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4450C0C7-6ECE-4B1C-A46C-9CE48F15802A}" type="sibTrans" cxnId="{B93C710E-6E1B-46FE-9F1C-78BFD5274002}">
      <dgm:prSet/>
      <dgm:spPr/>
      <dgm:t>
        <a:bodyPr/>
        <a:lstStyle/>
        <a:p>
          <a:endParaRPr lang="fr-FR"/>
        </a:p>
      </dgm:t>
    </dgm:pt>
    <dgm:pt modelId="{8DF80A43-18C3-4B7D-B9D5-9E78822BB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p</a:t>
          </a:r>
          <a:endParaRPr lang="fr-FR" sz="2000" dirty="0"/>
        </a:p>
      </dgm:t>
    </dgm:pt>
    <dgm:pt modelId="{1F207236-7442-4253-B28D-7FE8BB1A7DA9}" type="parTrans" cxnId="{E117FCA1-B449-43C4-BF14-FB985F5FD1EB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67323776-286B-458A-9A3D-A74F307FA5EA}" type="sibTrans" cxnId="{E117FCA1-B449-43C4-BF14-FB985F5FD1EB}">
      <dgm:prSet/>
      <dgm:spPr/>
      <dgm:t>
        <a:bodyPr/>
        <a:lstStyle/>
        <a:p>
          <a:endParaRPr lang="fr-FR"/>
        </a:p>
      </dgm:t>
    </dgm:pt>
    <dgm:pt modelId="{9A192A37-C1B6-4283-9C03-803CBDE80413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Comment enseigner ?</a:t>
          </a:r>
          <a:endParaRPr lang="fr-FR" dirty="0"/>
        </a:p>
      </dgm:t>
    </dgm:pt>
    <dgm:pt modelId="{AD0A989D-ABCE-4110-8262-0EE80AF7444B}" type="parTrans" cxnId="{1747C356-7CB3-476E-9507-284F396D77F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33E8AF2E-99BD-4E97-9DD9-F5EAFDF8B01B}" type="sibTrans" cxnId="{1747C356-7CB3-476E-9507-284F396D77F4}">
      <dgm:prSet/>
      <dgm:spPr/>
      <dgm:t>
        <a:bodyPr/>
        <a:lstStyle/>
        <a:p>
          <a:endParaRPr lang="fr-FR"/>
        </a:p>
      </dgm:t>
    </dgm:pt>
    <dgm:pt modelId="{F0726BED-3DE1-47D4-9034-E477A7ECCD9C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On apprend</a:t>
          </a:r>
          <a:endParaRPr lang="fr-FR" dirty="0"/>
        </a:p>
      </dgm:t>
    </dgm:pt>
    <dgm:pt modelId="{0FD8FC19-4410-48F6-9523-0A69D37863C6}" type="parTrans" cxnId="{B23B893E-5D68-4D82-B0F9-C90778E1689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00D0898F-66E2-434C-AE09-E91ABF6F42A6}" type="sibTrans" cxnId="{B23B893E-5D68-4D82-B0F9-C90778E16894}">
      <dgm:prSet/>
      <dgm:spPr/>
      <dgm:t>
        <a:bodyPr/>
        <a:lstStyle/>
        <a:p>
          <a:endParaRPr lang="fr-FR"/>
        </a:p>
      </dgm:t>
    </dgm:pt>
    <dgm:pt modelId="{2CBB2A15-5FE0-4D97-B8CD-2ED02F67CB8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b</a:t>
          </a:r>
          <a:endParaRPr lang="fr-FR" sz="1000" dirty="0"/>
        </a:p>
      </dgm:t>
    </dgm:pt>
    <dgm:pt modelId="{9631E78C-1606-44B8-BB2F-DA941DE062E8}" type="parTrans" cxnId="{896F8100-4D74-4608-8397-A20549C1FBA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D12E9EF-97BE-4EC3-ADE1-E7CDC2FE4E7B}" type="sibTrans" cxnId="{896F8100-4D74-4608-8397-A20549C1FBAF}">
      <dgm:prSet/>
      <dgm:spPr/>
      <dgm:t>
        <a:bodyPr/>
        <a:lstStyle/>
        <a:p>
          <a:endParaRPr lang="fr-FR"/>
        </a:p>
      </dgm:t>
    </dgm:pt>
    <dgm:pt modelId="{B1B98A57-B90B-4ED4-A988-60BE63A1B038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En enseignant.</a:t>
          </a:r>
          <a:endParaRPr lang="fr-FR" dirty="0"/>
        </a:p>
      </dgm:t>
    </dgm:pt>
    <dgm:pt modelId="{63C25E48-E8B4-4C9A-AA69-D1F01740D8F2}" type="parTrans" cxnId="{5847F692-B332-49F8-8A7D-6EC56E48C3D9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06CD6455-F03D-4E24-B496-E1E01C005CFF}" type="sibTrans" cxnId="{5847F692-B332-49F8-8A7D-6EC56E48C3D9}">
      <dgm:prSet/>
      <dgm:spPr/>
      <dgm:t>
        <a:bodyPr/>
        <a:lstStyle/>
        <a:p>
          <a:endParaRPr lang="fr-FR"/>
        </a:p>
      </dgm:t>
    </dgm:pt>
    <dgm:pt modelId="{720CAA06-572F-4BE5-B066-2FEEB86C08B5}" type="pres">
      <dgm:prSet presAssocID="{7676F8E1-CDCE-403D-AC81-38FBA43ECD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325BA19-5284-4173-83D4-9FD846473DC6}" type="pres">
      <dgm:prSet presAssocID="{CA44DB7C-D6AD-4C9A-94CA-1F67F3B4EB4E}" presName="hierRoot1" presStyleCnt="0"/>
      <dgm:spPr/>
    </dgm:pt>
    <dgm:pt modelId="{B878C046-5620-43EF-B120-1F560C719DF6}" type="pres">
      <dgm:prSet presAssocID="{CA44DB7C-D6AD-4C9A-94CA-1F67F3B4EB4E}" presName="composite" presStyleCnt="0"/>
      <dgm:spPr/>
    </dgm:pt>
    <dgm:pt modelId="{5B4BEEFD-835C-4142-88C2-9BC06293444E}" type="pres">
      <dgm:prSet presAssocID="{CA44DB7C-D6AD-4C9A-94CA-1F67F3B4EB4E}" presName="background" presStyleLbl="node0" presStyleIdx="0" presStyleCnt="1"/>
      <dgm:spPr/>
    </dgm:pt>
    <dgm:pt modelId="{9BF9D073-A151-4A24-99EE-7C63ADD34D77}" type="pres">
      <dgm:prSet presAssocID="{CA44DB7C-D6AD-4C9A-94CA-1F67F3B4EB4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BED0A91-B2D5-4FD8-84D3-A8FEE50EF6D9}" type="pres">
      <dgm:prSet presAssocID="{CA44DB7C-D6AD-4C9A-94CA-1F67F3B4EB4E}" presName="hierChild2" presStyleCnt="0"/>
      <dgm:spPr/>
    </dgm:pt>
    <dgm:pt modelId="{5FD5F2C4-1649-45B6-8570-D8B7B29ED133}" type="pres">
      <dgm:prSet presAssocID="{08B1C0B1-B3D3-4F15-8612-C3F4F99B2737}" presName="Name10" presStyleLbl="parChTrans1D2" presStyleIdx="0" presStyleCnt="2"/>
      <dgm:spPr/>
      <dgm:t>
        <a:bodyPr/>
        <a:lstStyle/>
        <a:p>
          <a:endParaRPr lang="fr-FR"/>
        </a:p>
      </dgm:t>
    </dgm:pt>
    <dgm:pt modelId="{002B0D64-3225-4BC2-AC9E-F56407DDB8BF}" type="pres">
      <dgm:prSet presAssocID="{B461F5B6-5DF6-4016-9AE5-E92A79A3D806}" presName="hierRoot2" presStyleCnt="0"/>
      <dgm:spPr/>
    </dgm:pt>
    <dgm:pt modelId="{13CB4398-C75F-485C-9BA1-586EE2672BF8}" type="pres">
      <dgm:prSet presAssocID="{B461F5B6-5DF6-4016-9AE5-E92A79A3D806}" presName="composite2" presStyleCnt="0"/>
      <dgm:spPr/>
    </dgm:pt>
    <dgm:pt modelId="{28163FE0-6CFF-4B7D-A90F-076ABDC6C1A8}" type="pres">
      <dgm:prSet presAssocID="{B461F5B6-5DF6-4016-9AE5-E92A79A3D806}" presName="background2" presStyleLbl="node2" presStyleIdx="0" presStyleCnt="2"/>
      <dgm:spPr/>
    </dgm:pt>
    <dgm:pt modelId="{D13988BB-38E7-4F1A-A65E-D2EEB1FDD593}" type="pres">
      <dgm:prSet presAssocID="{B461F5B6-5DF6-4016-9AE5-E92A79A3D80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997FC5D-3C55-404A-A8E2-5B22032D07BA}" type="pres">
      <dgm:prSet presAssocID="{B461F5B6-5DF6-4016-9AE5-E92A79A3D806}" presName="hierChild3" presStyleCnt="0"/>
      <dgm:spPr/>
    </dgm:pt>
    <dgm:pt modelId="{07C628C4-0483-4E1A-8C9B-C67B28805577}" type="pres">
      <dgm:prSet presAssocID="{4A081D0C-FCE6-4E55-9392-EA0B512FB8A1}" presName="Name17" presStyleLbl="parChTrans1D3" presStyleIdx="0" presStyleCnt="3"/>
      <dgm:spPr/>
      <dgm:t>
        <a:bodyPr/>
        <a:lstStyle/>
        <a:p>
          <a:endParaRPr lang="fr-FR"/>
        </a:p>
      </dgm:t>
    </dgm:pt>
    <dgm:pt modelId="{DCBEB95F-3B52-4DAA-9752-3C0D088AFA69}" type="pres">
      <dgm:prSet presAssocID="{1CFDF0E0-F653-4431-99E2-9CB509E5A698}" presName="hierRoot3" presStyleCnt="0"/>
      <dgm:spPr/>
    </dgm:pt>
    <dgm:pt modelId="{489F9DED-8BF5-4AD0-AECB-6A4537BDC4D3}" type="pres">
      <dgm:prSet presAssocID="{1CFDF0E0-F653-4431-99E2-9CB509E5A698}" presName="composite3" presStyleCnt="0"/>
      <dgm:spPr/>
    </dgm:pt>
    <dgm:pt modelId="{9E3DDA29-E2EA-4058-B9AB-C27955367F31}" type="pres">
      <dgm:prSet presAssocID="{1CFDF0E0-F653-4431-99E2-9CB509E5A698}" presName="background3" presStyleLbl="node3" presStyleIdx="0" presStyleCnt="3"/>
      <dgm:spPr/>
    </dgm:pt>
    <dgm:pt modelId="{C3B573FA-6364-4781-B949-92DB2BA41A0D}" type="pres">
      <dgm:prSet presAssocID="{1CFDF0E0-F653-4431-99E2-9CB509E5A69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1B82F35-BC55-474A-A8FF-F2BFA9387969}" type="pres">
      <dgm:prSet presAssocID="{1CFDF0E0-F653-4431-99E2-9CB509E5A698}" presName="hierChild4" presStyleCnt="0"/>
      <dgm:spPr/>
    </dgm:pt>
    <dgm:pt modelId="{F2C0152B-26A0-459B-BDC3-3995A003795F}" type="pres">
      <dgm:prSet presAssocID="{DCDBCCA2-752D-44F5-9FD3-BB00565C8700}" presName="Name23" presStyleLbl="parChTrans1D4" presStyleIdx="0" presStyleCnt="5"/>
      <dgm:spPr/>
      <dgm:t>
        <a:bodyPr/>
        <a:lstStyle/>
        <a:p>
          <a:endParaRPr lang="fr-FR"/>
        </a:p>
      </dgm:t>
    </dgm:pt>
    <dgm:pt modelId="{7F019140-ADF4-4FB7-8E70-8A4DF881B66E}" type="pres">
      <dgm:prSet presAssocID="{92F1F0C1-3ED2-4424-ABF7-AF10205D6511}" presName="hierRoot4" presStyleCnt="0"/>
      <dgm:spPr/>
    </dgm:pt>
    <dgm:pt modelId="{1366460B-E899-4F57-8040-54BA2E306F95}" type="pres">
      <dgm:prSet presAssocID="{92F1F0C1-3ED2-4424-ABF7-AF10205D6511}" presName="composite4" presStyleCnt="0"/>
      <dgm:spPr/>
    </dgm:pt>
    <dgm:pt modelId="{F7D783D3-0F22-4DC9-8D4E-3DF45B220BFA}" type="pres">
      <dgm:prSet presAssocID="{92F1F0C1-3ED2-4424-ABF7-AF10205D6511}" presName="background4" presStyleLbl="node4" presStyleIdx="0" presStyleCnt="5"/>
      <dgm:spPr>
        <a:prstGeom prst="ellipse">
          <a:avLst/>
        </a:prstGeom>
      </dgm:spPr>
    </dgm:pt>
    <dgm:pt modelId="{95E51D0A-B34C-4E4B-8F58-8A45D64A5AAE}" type="pres">
      <dgm:prSet presAssocID="{92F1F0C1-3ED2-4424-ABF7-AF10205D6511}" presName="text4" presStyleLbl="fgAcc4" presStyleIdx="0" presStyleCnt="5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6605F84D-E349-4CEA-9A46-7A8C88272895}" type="pres">
      <dgm:prSet presAssocID="{92F1F0C1-3ED2-4424-ABF7-AF10205D6511}" presName="hierChild5" presStyleCnt="0"/>
      <dgm:spPr/>
    </dgm:pt>
    <dgm:pt modelId="{8BE4C41A-A457-422D-A699-65F7B14173D9}" type="pres">
      <dgm:prSet presAssocID="{03C3F3D5-A894-44CD-92E7-4E45BCF5E692}" presName="Name10" presStyleLbl="parChTrans1D2" presStyleIdx="1" presStyleCnt="2"/>
      <dgm:spPr/>
      <dgm:t>
        <a:bodyPr/>
        <a:lstStyle/>
        <a:p>
          <a:endParaRPr lang="fr-FR"/>
        </a:p>
      </dgm:t>
    </dgm:pt>
    <dgm:pt modelId="{63BCCC47-E10F-415F-9E0D-909F0496DFCE}" type="pres">
      <dgm:prSet presAssocID="{BAB04EBF-D661-408D-990A-AD277EF18129}" presName="hierRoot2" presStyleCnt="0"/>
      <dgm:spPr/>
    </dgm:pt>
    <dgm:pt modelId="{54BEAFC6-69DB-4A1F-837E-2DEF67DE5E80}" type="pres">
      <dgm:prSet presAssocID="{BAB04EBF-D661-408D-990A-AD277EF18129}" presName="composite2" presStyleCnt="0"/>
      <dgm:spPr/>
    </dgm:pt>
    <dgm:pt modelId="{A576C9B7-540A-4AF1-912B-50063B1A045F}" type="pres">
      <dgm:prSet presAssocID="{BAB04EBF-D661-408D-990A-AD277EF18129}" presName="background2" presStyleLbl="node2" presStyleIdx="1" presStyleCnt="2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542DE00F-EAB9-425C-AB28-5D43EC259C19}" type="pres">
      <dgm:prSet presAssocID="{BAB04EBF-D661-408D-990A-AD277EF1812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6312DD-02C2-4D68-A929-F6A66BE688BD}" type="pres">
      <dgm:prSet presAssocID="{BAB04EBF-D661-408D-990A-AD277EF18129}" presName="hierChild3" presStyleCnt="0"/>
      <dgm:spPr/>
    </dgm:pt>
    <dgm:pt modelId="{9EC448B9-A68A-4C3B-AEBA-10816308474C}" type="pres">
      <dgm:prSet presAssocID="{47AA35B9-7DA1-45DF-BE63-7BA481473D56}" presName="Name17" presStyleLbl="parChTrans1D3" presStyleIdx="1" presStyleCnt="3"/>
      <dgm:spPr/>
      <dgm:t>
        <a:bodyPr/>
        <a:lstStyle/>
        <a:p>
          <a:endParaRPr lang="fr-FR"/>
        </a:p>
      </dgm:t>
    </dgm:pt>
    <dgm:pt modelId="{5081ED98-52AB-49BC-B55B-22B4351401BA}" type="pres">
      <dgm:prSet presAssocID="{987FD51A-900A-4C71-B807-71EB7F57E262}" presName="hierRoot3" presStyleCnt="0"/>
      <dgm:spPr/>
    </dgm:pt>
    <dgm:pt modelId="{C05D2DF3-A169-4A8F-91BF-A606E691F9BD}" type="pres">
      <dgm:prSet presAssocID="{987FD51A-900A-4C71-B807-71EB7F57E262}" presName="composite3" presStyleCnt="0"/>
      <dgm:spPr/>
    </dgm:pt>
    <dgm:pt modelId="{2D20414B-E0CF-440C-B64B-BE863F42D736}" type="pres">
      <dgm:prSet presAssocID="{987FD51A-900A-4C71-B807-71EB7F57E262}" presName="background3" presStyleLbl="node3" presStyleIdx="1" presStyleCnt="3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FB13C593-7176-44DB-B13E-573210FD17E0}" type="pres">
      <dgm:prSet presAssocID="{987FD51A-900A-4C71-B807-71EB7F57E26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DDD86B4-DCB2-4372-8385-0981F5DDEBA6}" type="pres">
      <dgm:prSet presAssocID="{987FD51A-900A-4C71-B807-71EB7F57E262}" presName="hierChild4" presStyleCnt="0"/>
      <dgm:spPr/>
    </dgm:pt>
    <dgm:pt modelId="{B88E3602-DFE1-40BC-9A34-1DD739ED1073}" type="pres">
      <dgm:prSet presAssocID="{AD0A989D-ABCE-4110-8262-0EE80AF7444B}" presName="Name23" presStyleLbl="parChTrans1D4" presStyleIdx="1" presStyleCnt="5"/>
      <dgm:spPr/>
      <dgm:t>
        <a:bodyPr/>
        <a:lstStyle/>
        <a:p>
          <a:endParaRPr lang="fr-FR"/>
        </a:p>
      </dgm:t>
    </dgm:pt>
    <dgm:pt modelId="{3CA2C0EF-FC21-4840-A851-E73606463D9B}" type="pres">
      <dgm:prSet presAssocID="{9A192A37-C1B6-4283-9C03-803CBDE80413}" presName="hierRoot4" presStyleCnt="0"/>
      <dgm:spPr/>
    </dgm:pt>
    <dgm:pt modelId="{AD5F9264-FF0C-46A8-AA2C-A248260B2542}" type="pres">
      <dgm:prSet presAssocID="{9A192A37-C1B6-4283-9C03-803CBDE80413}" presName="composite4" presStyleCnt="0"/>
      <dgm:spPr/>
    </dgm:pt>
    <dgm:pt modelId="{5B8499F0-0135-47DD-9BC0-E181134C9478}" type="pres">
      <dgm:prSet presAssocID="{9A192A37-C1B6-4283-9C03-803CBDE80413}" presName="background4" presStyleLbl="node4" presStyleIdx="1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prstGeom prst="ellipse">
          <a:avLst/>
        </a:prstGeom>
      </dgm:spPr>
    </dgm:pt>
    <dgm:pt modelId="{1A3EA105-14FC-4A95-B1BA-E6F7C6531ACD}" type="pres">
      <dgm:prSet presAssocID="{9A192A37-C1B6-4283-9C03-803CBDE80413}" presName="text4" presStyleLbl="fgAcc4" presStyleIdx="1" presStyleCnt="5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7A83368A-2F66-4F64-BD54-BA7C24BDB0D5}" type="pres">
      <dgm:prSet presAssocID="{9A192A37-C1B6-4283-9C03-803CBDE80413}" presName="hierChild5" presStyleCnt="0"/>
      <dgm:spPr/>
    </dgm:pt>
    <dgm:pt modelId="{0EC1F17A-2C4E-4043-8FEF-7C1D9418D815}" type="pres">
      <dgm:prSet presAssocID="{1F207236-7442-4253-B28D-7FE8BB1A7DA9}" presName="Name17" presStyleLbl="parChTrans1D3" presStyleIdx="2" presStyleCnt="3"/>
      <dgm:spPr/>
      <dgm:t>
        <a:bodyPr/>
        <a:lstStyle/>
        <a:p>
          <a:endParaRPr lang="fr-FR"/>
        </a:p>
      </dgm:t>
    </dgm:pt>
    <dgm:pt modelId="{67BE4E0C-72EE-4A6D-8854-9BB0631619F5}" type="pres">
      <dgm:prSet presAssocID="{8DF80A43-18C3-4B7D-B9D5-9E78822BBA70}" presName="hierRoot3" presStyleCnt="0"/>
      <dgm:spPr/>
    </dgm:pt>
    <dgm:pt modelId="{D7CD7779-3E0E-4E08-A8D8-07B1877595A2}" type="pres">
      <dgm:prSet presAssocID="{8DF80A43-18C3-4B7D-B9D5-9E78822BBA70}" presName="composite3" presStyleCnt="0"/>
      <dgm:spPr/>
    </dgm:pt>
    <dgm:pt modelId="{882D829C-14CC-40F1-A0F6-571EDB73AC26}" type="pres">
      <dgm:prSet presAssocID="{8DF80A43-18C3-4B7D-B9D5-9E78822BBA70}" presName="background3" presStyleLbl="node3" presStyleIdx="2" presStyleCnt="3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AF4496C7-0E9E-4688-8994-8684EAEC42D2}" type="pres">
      <dgm:prSet presAssocID="{8DF80A43-18C3-4B7D-B9D5-9E78822BBA7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D3A996-0863-4809-A2A9-112FB656787A}" type="pres">
      <dgm:prSet presAssocID="{8DF80A43-18C3-4B7D-B9D5-9E78822BBA70}" presName="hierChild4" presStyleCnt="0"/>
      <dgm:spPr/>
    </dgm:pt>
    <dgm:pt modelId="{AEFC9ECA-450C-479D-9A26-DB431BB2642F}" type="pres">
      <dgm:prSet presAssocID="{0FD8FC19-4410-48F6-9523-0A69D37863C6}" presName="Name23" presStyleLbl="parChTrans1D4" presStyleIdx="2" presStyleCnt="5"/>
      <dgm:spPr/>
      <dgm:t>
        <a:bodyPr/>
        <a:lstStyle/>
        <a:p>
          <a:endParaRPr lang="fr-FR"/>
        </a:p>
      </dgm:t>
    </dgm:pt>
    <dgm:pt modelId="{C9C8DDC8-BDF5-4409-9AD0-63618C79A16A}" type="pres">
      <dgm:prSet presAssocID="{F0726BED-3DE1-47D4-9034-E477A7ECCD9C}" presName="hierRoot4" presStyleCnt="0"/>
      <dgm:spPr/>
    </dgm:pt>
    <dgm:pt modelId="{192E985A-49E5-4FCB-8BED-806FE74DCE54}" type="pres">
      <dgm:prSet presAssocID="{F0726BED-3DE1-47D4-9034-E477A7ECCD9C}" presName="composite4" presStyleCnt="0"/>
      <dgm:spPr/>
    </dgm:pt>
    <dgm:pt modelId="{42E4E0C1-A908-431E-8DC3-B667AAD9A55D}" type="pres">
      <dgm:prSet presAssocID="{F0726BED-3DE1-47D4-9034-E477A7ECCD9C}" presName="background4" presStyleLbl="node4" presStyleIdx="2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prstGeom prst="ellipse">
          <a:avLst/>
        </a:prstGeom>
      </dgm:spPr>
    </dgm:pt>
    <dgm:pt modelId="{3BC7BEE7-1208-4280-81A1-EC19946A5DEC}" type="pres">
      <dgm:prSet presAssocID="{F0726BED-3DE1-47D4-9034-E477A7ECCD9C}" presName="text4" presStyleLbl="fgAcc4" presStyleIdx="2" presStyleCnt="5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39C164EA-1EC6-4D1C-822B-B9AC0ED3ED2F}" type="pres">
      <dgm:prSet presAssocID="{F0726BED-3DE1-47D4-9034-E477A7ECCD9C}" presName="hierChild5" presStyleCnt="0"/>
      <dgm:spPr/>
    </dgm:pt>
    <dgm:pt modelId="{7A70F98E-9E77-4B90-8171-0727A443BFAC}" type="pres">
      <dgm:prSet presAssocID="{9631E78C-1606-44B8-BB2F-DA941DE062E8}" presName="Name23" presStyleLbl="parChTrans1D4" presStyleIdx="3" presStyleCnt="5"/>
      <dgm:spPr/>
      <dgm:t>
        <a:bodyPr/>
        <a:lstStyle/>
        <a:p>
          <a:endParaRPr lang="fr-FR"/>
        </a:p>
      </dgm:t>
    </dgm:pt>
    <dgm:pt modelId="{FCADA6D2-4EEB-43CC-8E16-733AC1C4E625}" type="pres">
      <dgm:prSet presAssocID="{2CBB2A15-5FE0-4D97-B8CD-2ED02F67CB87}" presName="hierRoot4" presStyleCnt="0"/>
      <dgm:spPr/>
    </dgm:pt>
    <dgm:pt modelId="{F427736C-765F-455A-93C9-665257DB9B59}" type="pres">
      <dgm:prSet presAssocID="{2CBB2A15-5FE0-4D97-B8CD-2ED02F67CB87}" presName="composite4" presStyleCnt="0"/>
      <dgm:spPr/>
    </dgm:pt>
    <dgm:pt modelId="{07A5B9BA-C001-4033-9F1B-9953D96A17D8}" type="pres">
      <dgm:prSet presAssocID="{2CBB2A15-5FE0-4D97-B8CD-2ED02F67CB87}" presName="background4" presStyleLbl="node4" presStyleIdx="3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6ECD1A69-B719-4C46-A44F-C5894C249FFB}" type="pres">
      <dgm:prSet presAssocID="{2CBB2A15-5FE0-4D97-B8CD-2ED02F67CB8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A31791-3F0E-45ED-9D5A-E1CC6572C4EC}" type="pres">
      <dgm:prSet presAssocID="{2CBB2A15-5FE0-4D97-B8CD-2ED02F67CB87}" presName="hierChild5" presStyleCnt="0"/>
      <dgm:spPr/>
    </dgm:pt>
    <dgm:pt modelId="{0436E224-AED0-41CF-A41F-9DCCED312E31}" type="pres">
      <dgm:prSet presAssocID="{63C25E48-E8B4-4C9A-AA69-D1F01740D8F2}" presName="Name23" presStyleLbl="parChTrans1D4" presStyleIdx="4" presStyleCnt="5"/>
      <dgm:spPr/>
      <dgm:t>
        <a:bodyPr/>
        <a:lstStyle/>
        <a:p>
          <a:endParaRPr lang="fr-FR"/>
        </a:p>
      </dgm:t>
    </dgm:pt>
    <dgm:pt modelId="{9A28B60B-C1C5-4D25-B524-9821826AF5F0}" type="pres">
      <dgm:prSet presAssocID="{B1B98A57-B90B-4ED4-A988-60BE63A1B038}" presName="hierRoot4" presStyleCnt="0"/>
      <dgm:spPr/>
    </dgm:pt>
    <dgm:pt modelId="{4CBE2D12-278A-4D05-9C7C-4C02CBBF9454}" type="pres">
      <dgm:prSet presAssocID="{B1B98A57-B90B-4ED4-A988-60BE63A1B038}" presName="composite4" presStyleCnt="0"/>
      <dgm:spPr/>
    </dgm:pt>
    <dgm:pt modelId="{2B47FEE4-7637-4863-A6FE-328504875199}" type="pres">
      <dgm:prSet presAssocID="{B1B98A57-B90B-4ED4-A988-60BE63A1B038}" presName="background4" presStyleLbl="node4" presStyleIdx="4" presStyleCnt="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5BE4099-5B72-4FF1-87A8-BD65E3215838}" type="pres">
      <dgm:prSet presAssocID="{B1B98A57-B90B-4ED4-A988-60BE63A1B038}" presName="text4" presStyleLbl="fgAcc4" presStyleIdx="4" presStyleCnt="5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2AA07071-74DE-4775-8E1B-D00CA7875F84}" type="pres">
      <dgm:prSet presAssocID="{B1B98A57-B90B-4ED4-A988-60BE63A1B038}" presName="hierChild5" presStyleCnt="0"/>
      <dgm:spPr/>
    </dgm:pt>
  </dgm:ptLst>
  <dgm:cxnLst>
    <dgm:cxn modelId="{36D3A8F9-6859-4BFF-AFE2-FFC43366490E}" type="presOf" srcId="{47AA35B9-7DA1-45DF-BE63-7BA481473D56}" destId="{9EC448B9-A68A-4C3B-AEBA-10816308474C}" srcOrd="0" destOrd="0" presId="urn:microsoft.com/office/officeart/2005/8/layout/hierarchy1"/>
    <dgm:cxn modelId="{156FE390-FEEA-4D02-AF57-EF1280B6B9BD}" type="presOf" srcId="{7676F8E1-CDCE-403D-AC81-38FBA43ECD17}" destId="{720CAA06-572F-4BE5-B066-2FEEB86C08B5}" srcOrd="0" destOrd="0" presId="urn:microsoft.com/office/officeart/2005/8/layout/hierarchy1"/>
    <dgm:cxn modelId="{D9097111-9806-45BF-9836-8F0F53BF5917}" type="presOf" srcId="{92F1F0C1-3ED2-4424-ABF7-AF10205D6511}" destId="{95E51D0A-B34C-4E4B-8F58-8A45D64A5AAE}" srcOrd="0" destOrd="0" presId="urn:microsoft.com/office/officeart/2005/8/layout/hierarchy1"/>
    <dgm:cxn modelId="{E117FCA1-B449-43C4-BF14-FB985F5FD1EB}" srcId="{BAB04EBF-D661-408D-990A-AD277EF18129}" destId="{8DF80A43-18C3-4B7D-B9D5-9E78822BBA70}" srcOrd="1" destOrd="0" parTransId="{1F207236-7442-4253-B28D-7FE8BB1A7DA9}" sibTransId="{67323776-286B-458A-9A3D-A74F307FA5EA}"/>
    <dgm:cxn modelId="{E97906EA-4BD3-4EF5-B7EC-F28B4DA356E6}" type="presOf" srcId="{08B1C0B1-B3D3-4F15-8612-C3F4F99B2737}" destId="{5FD5F2C4-1649-45B6-8570-D8B7B29ED133}" srcOrd="0" destOrd="0" presId="urn:microsoft.com/office/officeart/2005/8/layout/hierarchy1"/>
    <dgm:cxn modelId="{1D09084D-4259-45EA-A6EC-66A9813B3A73}" srcId="{7676F8E1-CDCE-403D-AC81-38FBA43ECD17}" destId="{CA44DB7C-D6AD-4C9A-94CA-1F67F3B4EB4E}" srcOrd="0" destOrd="0" parTransId="{BE3ACA35-265C-43B7-9FD5-11A9C7C4EEF6}" sibTransId="{BCB25D0F-1A69-4A00-A68C-C82EE654FE15}"/>
    <dgm:cxn modelId="{9E747C7D-2BAA-41C0-933F-514AE6F0F1DF}" type="presOf" srcId="{03C3F3D5-A894-44CD-92E7-4E45BCF5E692}" destId="{8BE4C41A-A457-422D-A699-65F7B14173D9}" srcOrd="0" destOrd="0" presId="urn:microsoft.com/office/officeart/2005/8/layout/hierarchy1"/>
    <dgm:cxn modelId="{B23B893E-5D68-4D82-B0F9-C90778E16894}" srcId="{8DF80A43-18C3-4B7D-B9D5-9E78822BBA70}" destId="{F0726BED-3DE1-47D4-9034-E477A7ECCD9C}" srcOrd="0" destOrd="0" parTransId="{0FD8FC19-4410-48F6-9523-0A69D37863C6}" sibTransId="{00D0898F-66E2-434C-AE09-E91ABF6F42A6}"/>
    <dgm:cxn modelId="{F9A42E75-B94B-4A34-8DEE-FD46FE9CE087}" srcId="{1CFDF0E0-F653-4431-99E2-9CB509E5A698}" destId="{92F1F0C1-3ED2-4424-ABF7-AF10205D6511}" srcOrd="0" destOrd="0" parTransId="{DCDBCCA2-752D-44F5-9FD3-BB00565C8700}" sibTransId="{5BA718F4-1DFD-424F-814F-98B84E27020E}"/>
    <dgm:cxn modelId="{70D1FC4D-3C3D-4925-AC0B-1721E065BF6E}" srcId="{B461F5B6-5DF6-4016-9AE5-E92A79A3D806}" destId="{1CFDF0E0-F653-4431-99E2-9CB509E5A698}" srcOrd="0" destOrd="0" parTransId="{4A081D0C-FCE6-4E55-9392-EA0B512FB8A1}" sibTransId="{0491A78D-6243-47BA-A7BB-C71545EE9402}"/>
    <dgm:cxn modelId="{1747C356-7CB3-476E-9507-284F396D77F4}" srcId="{987FD51A-900A-4C71-B807-71EB7F57E262}" destId="{9A192A37-C1B6-4283-9C03-803CBDE80413}" srcOrd="0" destOrd="0" parTransId="{AD0A989D-ABCE-4110-8262-0EE80AF7444B}" sibTransId="{33E8AF2E-99BD-4E97-9DD9-F5EAFDF8B01B}"/>
    <dgm:cxn modelId="{2058AE74-5E30-4F47-8647-886B1533EB19}" type="presOf" srcId="{2CBB2A15-5FE0-4D97-B8CD-2ED02F67CB87}" destId="{6ECD1A69-B719-4C46-A44F-C5894C249FFB}" srcOrd="0" destOrd="0" presId="urn:microsoft.com/office/officeart/2005/8/layout/hierarchy1"/>
    <dgm:cxn modelId="{E85B1DFA-AEC6-4ED7-937D-41528B0E0DF6}" type="presOf" srcId="{987FD51A-900A-4C71-B807-71EB7F57E262}" destId="{FB13C593-7176-44DB-B13E-573210FD17E0}" srcOrd="0" destOrd="0" presId="urn:microsoft.com/office/officeart/2005/8/layout/hierarchy1"/>
    <dgm:cxn modelId="{E2E464A1-A7DC-4432-8DBD-B9A9ED0BD328}" type="presOf" srcId="{4A081D0C-FCE6-4E55-9392-EA0B512FB8A1}" destId="{07C628C4-0483-4E1A-8C9B-C67B28805577}" srcOrd="0" destOrd="0" presId="urn:microsoft.com/office/officeart/2005/8/layout/hierarchy1"/>
    <dgm:cxn modelId="{5F7878DA-4499-4312-949A-A77A300DAA79}" type="presOf" srcId="{F0726BED-3DE1-47D4-9034-E477A7ECCD9C}" destId="{3BC7BEE7-1208-4280-81A1-EC19946A5DEC}" srcOrd="0" destOrd="0" presId="urn:microsoft.com/office/officeart/2005/8/layout/hierarchy1"/>
    <dgm:cxn modelId="{725D9F05-8C74-4D09-ACC6-24A210847622}" type="presOf" srcId="{1F207236-7442-4253-B28D-7FE8BB1A7DA9}" destId="{0EC1F17A-2C4E-4043-8FEF-7C1D9418D815}" srcOrd="0" destOrd="0" presId="urn:microsoft.com/office/officeart/2005/8/layout/hierarchy1"/>
    <dgm:cxn modelId="{28969DA8-BDE2-432E-8266-E7446878898D}" type="presOf" srcId="{DCDBCCA2-752D-44F5-9FD3-BB00565C8700}" destId="{F2C0152B-26A0-459B-BDC3-3995A003795F}" srcOrd="0" destOrd="0" presId="urn:microsoft.com/office/officeart/2005/8/layout/hierarchy1"/>
    <dgm:cxn modelId="{4C661B7B-A4E4-486F-A579-56013EBDDF7A}" type="presOf" srcId="{1CFDF0E0-F653-4431-99E2-9CB509E5A698}" destId="{C3B573FA-6364-4781-B949-92DB2BA41A0D}" srcOrd="0" destOrd="0" presId="urn:microsoft.com/office/officeart/2005/8/layout/hierarchy1"/>
    <dgm:cxn modelId="{B51E5F8D-3A97-4B61-A2F1-29FDFCB552C9}" type="presOf" srcId="{B461F5B6-5DF6-4016-9AE5-E92A79A3D806}" destId="{D13988BB-38E7-4F1A-A65E-D2EEB1FDD593}" srcOrd="0" destOrd="0" presId="urn:microsoft.com/office/officeart/2005/8/layout/hierarchy1"/>
    <dgm:cxn modelId="{5847F692-B332-49F8-8A7D-6EC56E48C3D9}" srcId="{2CBB2A15-5FE0-4D97-B8CD-2ED02F67CB87}" destId="{B1B98A57-B90B-4ED4-A988-60BE63A1B038}" srcOrd="0" destOrd="0" parTransId="{63C25E48-E8B4-4C9A-AA69-D1F01740D8F2}" sibTransId="{06CD6455-F03D-4E24-B496-E1E01C005CFF}"/>
    <dgm:cxn modelId="{62E4F813-470A-46AE-897C-91E658042529}" type="presOf" srcId="{8DF80A43-18C3-4B7D-B9D5-9E78822BBA70}" destId="{AF4496C7-0E9E-4688-8994-8684EAEC42D2}" srcOrd="0" destOrd="0" presId="urn:microsoft.com/office/officeart/2005/8/layout/hierarchy1"/>
    <dgm:cxn modelId="{3CD03070-D028-4A01-95D5-1A66F018A5A9}" type="presOf" srcId="{AD0A989D-ABCE-4110-8262-0EE80AF7444B}" destId="{B88E3602-DFE1-40BC-9A34-1DD739ED1073}" srcOrd="0" destOrd="0" presId="urn:microsoft.com/office/officeart/2005/8/layout/hierarchy1"/>
    <dgm:cxn modelId="{0B45928D-24BA-4FD1-97AA-56115A690D52}" type="presOf" srcId="{9A192A37-C1B6-4283-9C03-803CBDE80413}" destId="{1A3EA105-14FC-4A95-B1BA-E6F7C6531ACD}" srcOrd="0" destOrd="0" presId="urn:microsoft.com/office/officeart/2005/8/layout/hierarchy1"/>
    <dgm:cxn modelId="{B93C710E-6E1B-46FE-9F1C-78BFD5274002}" srcId="{BAB04EBF-D661-408D-990A-AD277EF18129}" destId="{987FD51A-900A-4C71-B807-71EB7F57E262}" srcOrd="0" destOrd="0" parTransId="{47AA35B9-7DA1-45DF-BE63-7BA481473D56}" sibTransId="{4450C0C7-6ECE-4B1C-A46C-9CE48F15802A}"/>
    <dgm:cxn modelId="{104036D2-F732-4696-9628-5CCC4388EFD3}" type="presOf" srcId="{BAB04EBF-D661-408D-990A-AD277EF18129}" destId="{542DE00F-EAB9-425C-AB28-5D43EC259C19}" srcOrd="0" destOrd="0" presId="urn:microsoft.com/office/officeart/2005/8/layout/hierarchy1"/>
    <dgm:cxn modelId="{76C3AE1D-AF12-4728-8F7F-A240BBBF6422}" type="presOf" srcId="{B1B98A57-B90B-4ED4-A988-60BE63A1B038}" destId="{85BE4099-5B72-4FF1-87A8-BD65E3215838}" srcOrd="0" destOrd="0" presId="urn:microsoft.com/office/officeart/2005/8/layout/hierarchy1"/>
    <dgm:cxn modelId="{47B24937-79AC-461A-BF02-6B992A80BD1F}" type="presOf" srcId="{63C25E48-E8B4-4C9A-AA69-D1F01740D8F2}" destId="{0436E224-AED0-41CF-A41F-9DCCED312E31}" srcOrd="0" destOrd="0" presId="urn:microsoft.com/office/officeart/2005/8/layout/hierarchy1"/>
    <dgm:cxn modelId="{972AA757-F94D-41BA-A5C5-7FF360670A5D}" type="presOf" srcId="{0FD8FC19-4410-48F6-9523-0A69D37863C6}" destId="{AEFC9ECA-450C-479D-9A26-DB431BB2642F}" srcOrd="0" destOrd="0" presId="urn:microsoft.com/office/officeart/2005/8/layout/hierarchy1"/>
    <dgm:cxn modelId="{4AA33E64-D693-403A-882E-8B9DAC08D669}" srcId="{CA44DB7C-D6AD-4C9A-94CA-1F67F3B4EB4E}" destId="{B461F5B6-5DF6-4016-9AE5-E92A79A3D806}" srcOrd="0" destOrd="0" parTransId="{08B1C0B1-B3D3-4F15-8612-C3F4F99B2737}" sibTransId="{5423B1CF-3502-4271-B794-CC4A665B7797}"/>
    <dgm:cxn modelId="{896F8100-4D74-4608-8397-A20549C1FBAF}" srcId="{8DF80A43-18C3-4B7D-B9D5-9E78822BBA70}" destId="{2CBB2A15-5FE0-4D97-B8CD-2ED02F67CB87}" srcOrd="1" destOrd="0" parTransId="{9631E78C-1606-44B8-BB2F-DA941DE062E8}" sibTransId="{AD12E9EF-97BE-4EC3-ADE1-E7CDC2FE4E7B}"/>
    <dgm:cxn modelId="{82525D77-70CA-45E9-B3C5-6D0212DDB370}" type="presOf" srcId="{CA44DB7C-D6AD-4C9A-94CA-1F67F3B4EB4E}" destId="{9BF9D073-A151-4A24-99EE-7C63ADD34D77}" srcOrd="0" destOrd="0" presId="urn:microsoft.com/office/officeart/2005/8/layout/hierarchy1"/>
    <dgm:cxn modelId="{239BC98E-FB6B-4184-8738-78C07C9D1AEF}" srcId="{CA44DB7C-D6AD-4C9A-94CA-1F67F3B4EB4E}" destId="{BAB04EBF-D661-408D-990A-AD277EF18129}" srcOrd="1" destOrd="0" parTransId="{03C3F3D5-A894-44CD-92E7-4E45BCF5E692}" sibTransId="{0788EB41-9989-411D-88F8-549D4C910FAF}"/>
    <dgm:cxn modelId="{124D1C11-F6D1-48BE-83E2-697262CFFB62}" type="presOf" srcId="{9631E78C-1606-44B8-BB2F-DA941DE062E8}" destId="{7A70F98E-9E77-4B90-8171-0727A443BFAC}" srcOrd="0" destOrd="0" presId="urn:microsoft.com/office/officeart/2005/8/layout/hierarchy1"/>
    <dgm:cxn modelId="{D471FAB1-30DC-4EE5-8E2D-E59F2C30E1BB}" type="presParOf" srcId="{720CAA06-572F-4BE5-B066-2FEEB86C08B5}" destId="{6325BA19-5284-4173-83D4-9FD846473DC6}" srcOrd="0" destOrd="0" presId="urn:microsoft.com/office/officeart/2005/8/layout/hierarchy1"/>
    <dgm:cxn modelId="{30724377-E1F3-4F19-A0C9-57CD1788925F}" type="presParOf" srcId="{6325BA19-5284-4173-83D4-9FD846473DC6}" destId="{B878C046-5620-43EF-B120-1F560C719DF6}" srcOrd="0" destOrd="0" presId="urn:microsoft.com/office/officeart/2005/8/layout/hierarchy1"/>
    <dgm:cxn modelId="{0D899C3C-4ED1-49CA-8F24-8FBF9D2F325E}" type="presParOf" srcId="{B878C046-5620-43EF-B120-1F560C719DF6}" destId="{5B4BEEFD-835C-4142-88C2-9BC06293444E}" srcOrd="0" destOrd="0" presId="urn:microsoft.com/office/officeart/2005/8/layout/hierarchy1"/>
    <dgm:cxn modelId="{CA33B93C-EEAB-4DE2-BECF-6B0C67D4064F}" type="presParOf" srcId="{B878C046-5620-43EF-B120-1F560C719DF6}" destId="{9BF9D073-A151-4A24-99EE-7C63ADD34D77}" srcOrd="1" destOrd="0" presId="urn:microsoft.com/office/officeart/2005/8/layout/hierarchy1"/>
    <dgm:cxn modelId="{13518D89-A149-436F-839E-A51EF939D498}" type="presParOf" srcId="{6325BA19-5284-4173-83D4-9FD846473DC6}" destId="{1BED0A91-B2D5-4FD8-84D3-A8FEE50EF6D9}" srcOrd="1" destOrd="0" presId="urn:microsoft.com/office/officeart/2005/8/layout/hierarchy1"/>
    <dgm:cxn modelId="{FE1887E0-057E-4CD6-8662-0D31879DC445}" type="presParOf" srcId="{1BED0A91-B2D5-4FD8-84D3-A8FEE50EF6D9}" destId="{5FD5F2C4-1649-45B6-8570-D8B7B29ED133}" srcOrd="0" destOrd="0" presId="urn:microsoft.com/office/officeart/2005/8/layout/hierarchy1"/>
    <dgm:cxn modelId="{F61C93BC-3E5A-45BD-9570-70B4A0529D8D}" type="presParOf" srcId="{1BED0A91-B2D5-4FD8-84D3-A8FEE50EF6D9}" destId="{002B0D64-3225-4BC2-AC9E-F56407DDB8BF}" srcOrd="1" destOrd="0" presId="urn:microsoft.com/office/officeart/2005/8/layout/hierarchy1"/>
    <dgm:cxn modelId="{F76440B4-47AC-48C2-B5BC-D5C6885470B7}" type="presParOf" srcId="{002B0D64-3225-4BC2-AC9E-F56407DDB8BF}" destId="{13CB4398-C75F-485C-9BA1-586EE2672BF8}" srcOrd="0" destOrd="0" presId="urn:microsoft.com/office/officeart/2005/8/layout/hierarchy1"/>
    <dgm:cxn modelId="{07534146-C1A3-4317-BF88-DF05921740C1}" type="presParOf" srcId="{13CB4398-C75F-485C-9BA1-586EE2672BF8}" destId="{28163FE0-6CFF-4B7D-A90F-076ABDC6C1A8}" srcOrd="0" destOrd="0" presId="urn:microsoft.com/office/officeart/2005/8/layout/hierarchy1"/>
    <dgm:cxn modelId="{3C60BC73-FD4D-4778-A82A-45EDD7F1B1B2}" type="presParOf" srcId="{13CB4398-C75F-485C-9BA1-586EE2672BF8}" destId="{D13988BB-38E7-4F1A-A65E-D2EEB1FDD593}" srcOrd="1" destOrd="0" presId="urn:microsoft.com/office/officeart/2005/8/layout/hierarchy1"/>
    <dgm:cxn modelId="{A7A93A76-6297-4478-9DA7-117F32295B25}" type="presParOf" srcId="{002B0D64-3225-4BC2-AC9E-F56407DDB8BF}" destId="{3997FC5D-3C55-404A-A8E2-5B22032D07BA}" srcOrd="1" destOrd="0" presId="urn:microsoft.com/office/officeart/2005/8/layout/hierarchy1"/>
    <dgm:cxn modelId="{4F3AB782-CC87-4300-AB76-388D05934AFB}" type="presParOf" srcId="{3997FC5D-3C55-404A-A8E2-5B22032D07BA}" destId="{07C628C4-0483-4E1A-8C9B-C67B28805577}" srcOrd="0" destOrd="0" presId="urn:microsoft.com/office/officeart/2005/8/layout/hierarchy1"/>
    <dgm:cxn modelId="{6D02409B-60E5-4FF7-9D4C-C30626AA9543}" type="presParOf" srcId="{3997FC5D-3C55-404A-A8E2-5B22032D07BA}" destId="{DCBEB95F-3B52-4DAA-9752-3C0D088AFA69}" srcOrd="1" destOrd="0" presId="urn:microsoft.com/office/officeart/2005/8/layout/hierarchy1"/>
    <dgm:cxn modelId="{33B8DEBE-82CD-4B2C-8C3F-5A56946D6A71}" type="presParOf" srcId="{DCBEB95F-3B52-4DAA-9752-3C0D088AFA69}" destId="{489F9DED-8BF5-4AD0-AECB-6A4537BDC4D3}" srcOrd="0" destOrd="0" presId="urn:microsoft.com/office/officeart/2005/8/layout/hierarchy1"/>
    <dgm:cxn modelId="{AE282B27-1A60-4187-9E0E-72927CB8EFE8}" type="presParOf" srcId="{489F9DED-8BF5-4AD0-AECB-6A4537BDC4D3}" destId="{9E3DDA29-E2EA-4058-B9AB-C27955367F31}" srcOrd="0" destOrd="0" presId="urn:microsoft.com/office/officeart/2005/8/layout/hierarchy1"/>
    <dgm:cxn modelId="{5276A1F5-298D-47D1-AF46-48FFEB4AEC58}" type="presParOf" srcId="{489F9DED-8BF5-4AD0-AECB-6A4537BDC4D3}" destId="{C3B573FA-6364-4781-B949-92DB2BA41A0D}" srcOrd="1" destOrd="0" presId="urn:microsoft.com/office/officeart/2005/8/layout/hierarchy1"/>
    <dgm:cxn modelId="{9EEAED86-A3AB-407D-B9EE-B91B09098BC3}" type="presParOf" srcId="{DCBEB95F-3B52-4DAA-9752-3C0D088AFA69}" destId="{41B82F35-BC55-474A-A8FF-F2BFA9387969}" srcOrd="1" destOrd="0" presId="urn:microsoft.com/office/officeart/2005/8/layout/hierarchy1"/>
    <dgm:cxn modelId="{D844CF4B-F66E-4DD9-BB5A-5106DBC8D0E2}" type="presParOf" srcId="{41B82F35-BC55-474A-A8FF-F2BFA9387969}" destId="{F2C0152B-26A0-459B-BDC3-3995A003795F}" srcOrd="0" destOrd="0" presId="urn:microsoft.com/office/officeart/2005/8/layout/hierarchy1"/>
    <dgm:cxn modelId="{20C3FFDD-337A-4895-991A-FD82822E1425}" type="presParOf" srcId="{41B82F35-BC55-474A-A8FF-F2BFA9387969}" destId="{7F019140-ADF4-4FB7-8E70-8A4DF881B66E}" srcOrd="1" destOrd="0" presId="urn:microsoft.com/office/officeart/2005/8/layout/hierarchy1"/>
    <dgm:cxn modelId="{AC138627-32C7-4E61-89BB-7A9587227382}" type="presParOf" srcId="{7F019140-ADF4-4FB7-8E70-8A4DF881B66E}" destId="{1366460B-E899-4F57-8040-54BA2E306F95}" srcOrd="0" destOrd="0" presId="urn:microsoft.com/office/officeart/2005/8/layout/hierarchy1"/>
    <dgm:cxn modelId="{B9E07246-52CF-4A47-B32A-8E9FEA92C5DC}" type="presParOf" srcId="{1366460B-E899-4F57-8040-54BA2E306F95}" destId="{F7D783D3-0F22-4DC9-8D4E-3DF45B220BFA}" srcOrd="0" destOrd="0" presId="urn:microsoft.com/office/officeart/2005/8/layout/hierarchy1"/>
    <dgm:cxn modelId="{B0441189-1D66-4885-9725-88210CE3A06B}" type="presParOf" srcId="{1366460B-E899-4F57-8040-54BA2E306F95}" destId="{95E51D0A-B34C-4E4B-8F58-8A45D64A5AAE}" srcOrd="1" destOrd="0" presId="urn:microsoft.com/office/officeart/2005/8/layout/hierarchy1"/>
    <dgm:cxn modelId="{7E896B34-20AA-45E7-9D78-6E57221FE813}" type="presParOf" srcId="{7F019140-ADF4-4FB7-8E70-8A4DF881B66E}" destId="{6605F84D-E349-4CEA-9A46-7A8C88272895}" srcOrd="1" destOrd="0" presId="urn:microsoft.com/office/officeart/2005/8/layout/hierarchy1"/>
    <dgm:cxn modelId="{082A3DB4-E4B6-4174-B91B-A0515BEE6B5E}" type="presParOf" srcId="{1BED0A91-B2D5-4FD8-84D3-A8FEE50EF6D9}" destId="{8BE4C41A-A457-422D-A699-65F7B14173D9}" srcOrd="2" destOrd="0" presId="urn:microsoft.com/office/officeart/2005/8/layout/hierarchy1"/>
    <dgm:cxn modelId="{CC7C1E21-72D2-41D4-884A-DA35E1C15B81}" type="presParOf" srcId="{1BED0A91-B2D5-4FD8-84D3-A8FEE50EF6D9}" destId="{63BCCC47-E10F-415F-9E0D-909F0496DFCE}" srcOrd="3" destOrd="0" presId="urn:microsoft.com/office/officeart/2005/8/layout/hierarchy1"/>
    <dgm:cxn modelId="{CFCC4574-4388-4D79-A4F3-69F995379150}" type="presParOf" srcId="{63BCCC47-E10F-415F-9E0D-909F0496DFCE}" destId="{54BEAFC6-69DB-4A1F-837E-2DEF67DE5E80}" srcOrd="0" destOrd="0" presId="urn:microsoft.com/office/officeart/2005/8/layout/hierarchy1"/>
    <dgm:cxn modelId="{BCC236F3-CBD4-494F-8FA6-5383296B0ED4}" type="presParOf" srcId="{54BEAFC6-69DB-4A1F-837E-2DEF67DE5E80}" destId="{A576C9B7-540A-4AF1-912B-50063B1A045F}" srcOrd="0" destOrd="0" presId="urn:microsoft.com/office/officeart/2005/8/layout/hierarchy1"/>
    <dgm:cxn modelId="{1E578155-CB42-4BA2-8732-2B010EEE68EB}" type="presParOf" srcId="{54BEAFC6-69DB-4A1F-837E-2DEF67DE5E80}" destId="{542DE00F-EAB9-425C-AB28-5D43EC259C19}" srcOrd="1" destOrd="0" presId="urn:microsoft.com/office/officeart/2005/8/layout/hierarchy1"/>
    <dgm:cxn modelId="{BAA302C2-F411-4683-A8A2-946E93C2105E}" type="presParOf" srcId="{63BCCC47-E10F-415F-9E0D-909F0496DFCE}" destId="{5F6312DD-02C2-4D68-A929-F6A66BE688BD}" srcOrd="1" destOrd="0" presId="urn:microsoft.com/office/officeart/2005/8/layout/hierarchy1"/>
    <dgm:cxn modelId="{E4E586A2-14DC-4688-B194-A380C96A9768}" type="presParOf" srcId="{5F6312DD-02C2-4D68-A929-F6A66BE688BD}" destId="{9EC448B9-A68A-4C3B-AEBA-10816308474C}" srcOrd="0" destOrd="0" presId="urn:microsoft.com/office/officeart/2005/8/layout/hierarchy1"/>
    <dgm:cxn modelId="{9AD1A1BA-DC73-4769-89A0-283702A608C2}" type="presParOf" srcId="{5F6312DD-02C2-4D68-A929-F6A66BE688BD}" destId="{5081ED98-52AB-49BC-B55B-22B4351401BA}" srcOrd="1" destOrd="0" presId="urn:microsoft.com/office/officeart/2005/8/layout/hierarchy1"/>
    <dgm:cxn modelId="{5F03221D-3244-4754-9B38-B5000FB440D1}" type="presParOf" srcId="{5081ED98-52AB-49BC-B55B-22B4351401BA}" destId="{C05D2DF3-A169-4A8F-91BF-A606E691F9BD}" srcOrd="0" destOrd="0" presId="urn:microsoft.com/office/officeart/2005/8/layout/hierarchy1"/>
    <dgm:cxn modelId="{B72CF2DF-3732-43B4-94D8-C99B81862D1A}" type="presParOf" srcId="{C05D2DF3-A169-4A8F-91BF-A606E691F9BD}" destId="{2D20414B-E0CF-440C-B64B-BE863F42D736}" srcOrd="0" destOrd="0" presId="urn:microsoft.com/office/officeart/2005/8/layout/hierarchy1"/>
    <dgm:cxn modelId="{211A8A99-D76F-4723-BDDB-D3577EF484F5}" type="presParOf" srcId="{C05D2DF3-A169-4A8F-91BF-A606E691F9BD}" destId="{FB13C593-7176-44DB-B13E-573210FD17E0}" srcOrd="1" destOrd="0" presId="urn:microsoft.com/office/officeart/2005/8/layout/hierarchy1"/>
    <dgm:cxn modelId="{0DB7D437-B02F-433C-A290-BAC3A8A5D48F}" type="presParOf" srcId="{5081ED98-52AB-49BC-B55B-22B4351401BA}" destId="{3DDD86B4-DCB2-4372-8385-0981F5DDEBA6}" srcOrd="1" destOrd="0" presId="urn:microsoft.com/office/officeart/2005/8/layout/hierarchy1"/>
    <dgm:cxn modelId="{BA03A1B2-80C8-460E-8F95-D5BE9F681D6D}" type="presParOf" srcId="{3DDD86B4-DCB2-4372-8385-0981F5DDEBA6}" destId="{B88E3602-DFE1-40BC-9A34-1DD739ED1073}" srcOrd="0" destOrd="0" presId="urn:microsoft.com/office/officeart/2005/8/layout/hierarchy1"/>
    <dgm:cxn modelId="{7F0957EE-4353-4015-A8C1-117B647477CC}" type="presParOf" srcId="{3DDD86B4-DCB2-4372-8385-0981F5DDEBA6}" destId="{3CA2C0EF-FC21-4840-A851-E73606463D9B}" srcOrd="1" destOrd="0" presId="urn:microsoft.com/office/officeart/2005/8/layout/hierarchy1"/>
    <dgm:cxn modelId="{220D3BB9-1A26-4367-B5A9-C79D25846923}" type="presParOf" srcId="{3CA2C0EF-FC21-4840-A851-E73606463D9B}" destId="{AD5F9264-FF0C-46A8-AA2C-A248260B2542}" srcOrd="0" destOrd="0" presId="urn:microsoft.com/office/officeart/2005/8/layout/hierarchy1"/>
    <dgm:cxn modelId="{C6CE6F9F-106D-42CA-8EE0-6CCF3E47D99D}" type="presParOf" srcId="{AD5F9264-FF0C-46A8-AA2C-A248260B2542}" destId="{5B8499F0-0135-47DD-9BC0-E181134C9478}" srcOrd="0" destOrd="0" presId="urn:microsoft.com/office/officeart/2005/8/layout/hierarchy1"/>
    <dgm:cxn modelId="{BD94A317-ADD4-42D6-B34D-F6986112DE7F}" type="presParOf" srcId="{AD5F9264-FF0C-46A8-AA2C-A248260B2542}" destId="{1A3EA105-14FC-4A95-B1BA-E6F7C6531ACD}" srcOrd="1" destOrd="0" presId="urn:microsoft.com/office/officeart/2005/8/layout/hierarchy1"/>
    <dgm:cxn modelId="{4C4264FE-55CD-4C0A-9797-26CAB6727168}" type="presParOf" srcId="{3CA2C0EF-FC21-4840-A851-E73606463D9B}" destId="{7A83368A-2F66-4F64-BD54-BA7C24BDB0D5}" srcOrd="1" destOrd="0" presId="urn:microsoft.com/office/officeart/2005/8/layout/hierarchy1"/>
    <dgm:cxn modelId="{6DF828D8-C426-4719-8A90-490724A2CACB}" type="presParOf" srcId="{5F6312DD-02C2-4D68-A929-F6A66BE688BD}" destId="{0EC1F17A-2C4E-4043-8FEF-7C1D9418D815}" srcOrd="2" destOrd="0" presId="urn:microsoft.com/office/officeart/2005/8/layout/hierarchy1"/>
    <dgm:cxn modelId="{3B34CE16-2CB1-47B4-BFA1-20B1D8D9DF7C}" type="presParOf" srcId="{5F6312DD-02C2-4D68-A929-F6A66BE688BD}" destId="{67BE4E0C-72EE-4A6D-8854-9BB0631619F5}" srcOrd="3" destOrd="0" presId="urn:microsoft.com/office/officeart/2005/8/layout/hierarchy1"/>
    <dgm:cxn modelId="{9DCB0478-5EFC-48E1-8F5F-F75B6085F4D4}" type="presParOf" srcId="{67BE4E0C-72EE-4A6D-8854-9BB0631619F5}" destId="{D7CD7779-3E0E-4E08-A8D8-07B1877595A2}" srcOrd="0" destOrd="0" presId="urn:microsoft.com/office/officeart/2005/8/layout/hierarchy1"/>
    <dgm:cxn modelId="{4511F1B7-AE0B-4DD6-8F80-BC14C5AA3EC9}" type="presParOf" srcId="{D7CD7779-3E0E-4E08-A8D8-07B1877595A2}" destId="{882D829C-14CC-40F1-A0F6-571EDB73AC26}" srcOrd="0" destOrd="0" presId="urn:microsoft.com/office/officeart/2005/8/layout/hierarchy1"/>
    <dgm:cxn modelId="{4B027E06-87EF-4649-9DCF-A7A9BAF9A8AC}" type="presParOf" srcId="{D7CD7779-3E0E-4E08-A8D8-07B1877595A2}" destId="{AF4496C7-0E9E-4688-8994-8684EAEC42D2}" srcOrd="1" destOrd="0" presId="urn:microsoft.com/office/officeart/2005/8/layout/hierarchy1"/>
    <dgm:cxn modelId="{BD6BA93C-363E-4ACA-AB47-4DADF6BAA376}" type="presParOf" srcId="{67BE4E0C-72EE-4A6D-8854-9BB0631619F5}" destId="{3AD3A996-0863-4809-A2A9-112FB656787A}" srcOrd="1" destOrd="0" presId="urn:microsoft.com/office/officeart/2005/8/layout/hierarchy1"/>
    <dgm:cxn modelId="{C0B42006-8E89-442A-B41A-EB5488B92BD1}" type="presParOf" srcId="{3AD3A996-0863-4809-A2A9-112FB656787A}" destId="{AEFC9ECA-450C-479D-9A26-DB431BB2642F}" srcOrd="0" destOrd="0" presId="urn:microsoft.com/office/officeart/2005/8/layout/hierarchy1"/>
    <dgm:cxn modelId="{34E20462-0190-42F4-9241-9150F3FF47B7}" type="presParOf" srcId="{3AD3A996-0863-4809-A2A9-112FB656787A}" destId="{C9C8DDC8-BDF5-4409-9AD0-63618C79A16A}" srcOrd="1" destOrd="0" presId="urn:microsoft.com/office/officeart/2005/8/layout/hierarchy1"/>
    <dgm:cxn modelId="{9DBADAAA-9F84-4B6B-A73D-F92821C3F618}" type="presParOf" srcId="{C9C8DDC8-BDF5-4409-9AD0-63618C79A16A}" destId="{192E985A-49E5-4FCB-8BED-806FE74DCE54}" srcOrd="0" destOrd="0" presId="urn:microsoft.com/office/officeart/2005/8/layout/hierarchy1"/>
    <dgm:cxn modelId="{85544261-32F4-4F2F-8B90-EEF91542A981}" type="presParOf" srcId="{192E985A-49E5-4FCB-8BED-806FE74DCE54}" destId="{42E4E0C1-A908-431E-8DC3-B667AAD9A55D}" srcOrd="0" destOrd="0" presId="urn:microsoft.com/office/officeart/2005/8/layout/hierarchy1"/>
    <dgm:cxn modelId="{0FF14622-2F05-4992-865D-22D5B5508328}" type="presParOf" srcId="{192E985A-49E5-4FCB-8BED-806FE74DCE54}" destId="{3BC7BEE7-1208-4280-81A1-EC19946A5DEC}" srcOrd="1" destOrd="0" presId="urn:microsoft.com/office/officeart/2005/8/layout/hierarchy1"/>
    <dgm:cxn modelId="{08D608BC-E902-4A52-BF8B-D3B217BC98F6}" type="presParOf" srcId="{C9C8DDC8-BDF5-4409-9AD0-63618C79A16A}" destId="{39C164EA-1EC6-4D1C-822B-B9AC0ED3ED2F}" srcOrd="1" destOrd="0" presId="urn:microsoft.com/office/officeart/2005/8/layout/hierarchy1"/>
    <dgm:cxn modelId="{6AB3FECE-2ACC-4D6B-9410-24C9405CEA03}" type="presParOf" srcId="{3AD3A996-0863-4809-A2A9-112FB656787A}" destId="{7A70F98E-9E77-4B90-8171-0727A443BFAC}" srcOrd="2" destOrd="0" presId="urn:microsoft.com/office/officeart/2005/8/layout/hierarchy1"/>
    <dgm:cxn modelId="{64D15F38-3EB6-4714-A921-A20B7EB0A388}" type="presParOf" srcId="{3AD3A996-0863-4809-A2A9-112FB656787A}" destId="{FCADA6D2-4EEB-43CC-8E16-733AC1C4E625}" srcOrd="3" destOrd="0" presId="urn:microsoft.com/office/officeart/2005/8/layout/hierarchy1"/>
    <dgm:cxn modelId="{F5D9F40B-7553-46B0-ADD7-98FDBD93780D}" type="presParOf" srcId="{FCADA6D2-4EEB-43CC-8E16-733AC1C4E625}" destId="{F427736C-765F-455A-93C9-665257DB9B59}" srcOrd="0" destOrd="0" presId="urn:microsoft.com/office/officeart/2005/8/layout/hierarchy1"/>
    <dgm:cxn modelId="{0D4844A6-EB86-4D47-9A9E-F18FFE6BD990}" type="presParOf" srcId="{F427736C-765F-455A-93C9-665257DB9B59}" destId="{07A5B9BA-C001-4033-9F1B-9953D96A17D8}" srcOrd="0" destOrd="0" presId="urn:microsoft.com/office/officeart/2005/8/layout/hierarchy1"/>
    <dgm:cxn modelId="{16555E1A-BE1B-4641-83B3-872E36AA380A}" type="presParOf" srcId="{F427736C-765F-455A-93C9-665257DB9B59}" destId="{6ECD1A69-B719-4C46-A44F-C5894C249FFB}" srcOrd="1" destOrd="0" presId="urn:microsoft.com/office/officeart/2005/8/layout/hierarchy1"/>
    <dgm:cxn modelId="{A7527F42-AC4E-4C77-B904-74BF4C57AB0B}" type="presParOf" srcId="{FCADA6D2-4EEB-43CC-8E16-733AC1C4E625}" destId="{B3A31791-3F0E-45ED-9D5A-E1CC6572C4EC}" srcOrd="1" destOrd="0" presId="urn:microsoft.com/office/officeart/2005/8/layout/hierarchy1"/>
    <dgm:cxn modelId="{141694FB-C500-4552-AE2D-4E368917E6CA}" type="presParOf" srcId="{B3A31791-3F0E-45ED-9D5A-E1CC6572C4EC}" destId="{0436E224-AED0-41CF-A41F-9DCCED312E31}" srcOrd="0" destOrd="0" presId="urn:microsoft.com/office/officeart/2005/8/layout/hierarchy1"/>
    <dgm:cxn modelId="{9B5D6624-9890-43D0-BC39-E337EDD47D63}" type="presParOf" srcId="{B3A31791-3F0E-45ED-9D5A-E1CC6572C4EC}" destId="{9A28B60B-C1C5-4D25-B524-9821826AF5F0}" srcOrd="1" destOrd="0" presId="urn:microsoft.com/office/officeart/2005/8/layout/hierarchy1"/>
    <dgm:cxn modelId="{E64E1DD5-4972-4A6E-9209-18E6A9FDE301}" type="presParOf" srcId="{9A28B60B-C1C5-4D25-B524-9821826AF5F0}" destId="{4CBE2D12-278A-4D05-9C7C-4C02CBBF9454}" srcOrd="0" destOrd="0" presId="urn:microsoft.com/office/officeart/2005/8/layout/hierarchy1"/>
    <dgm:cxn modelId="{7FCFAD56-DF5D-426E-8D13-F869CACF818E}" type="presParOf" srcId="{4CBE2D12-278A-4D05-9C7C-4C02CBBF9454}" destId="{2B47FEE4-7637-4863-A6FE-328504875199}" srcOrd="0" destOrd="0" presId="urn:microsoft.com/office/officeart/2005/8/layout/hierarchy1"/>
    <dgm:cxn modelId="{AD0739CE-3A2C-4B0D-AFF1-6B1EE9BB2D56}" type="presParOf" srcId="{4CBE2D12-278A-4D05-9C7C-4C02CBBF9454}" destId="{85BE4099-5B72-4FF1-87A8-BD65E3215838}" srcOrd="1" destOrd="0" presId="urn:microsoft.com/office/officeart/2005/8/layout/hierarchy1"/>
    <dgm:cxn modelId="{48C2D978-C073-476C-89F1-0E6E26530805}" type="presParOf" srcId="{9A28B60B-C1C5-4D25-B524-9821826AF5F0}" destId="{2AA07071-74DE-4775-8E1B-D00CA7875F84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36E224-AED0-41CF-A41F-9DCCED312E31}">
      <dsp:nvSpPr>
        <dsp:cNvPr id="0" name=""/>
        <dsp:cNvSpPr/>
      </dsp:nvSpPr>
      <dsp:spPr>
        <a:xfrm>
          <a:off x="4035108" y="3721920"/>
          <a:ext cx="91440" cy="284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A70F98E-9E77-4B90-8171-0727A443BFAC}">
      <dsp:nvSpPr>
        <dsp:cNvPr id="0" name=""/>
        <dsp:cNvSpPr/>
      </dsp:nvSpPr>
      <dsp:spPr>
        <a:xfrm>
          <a:off x="3482507" y="2815465"/>
          <a:ext cx="598320" cy="28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46"/>
              </a:lnTo>
              <a:lnTo>
                <a:pt x="598320" y="194046"/>
              </a:lnTo>
              <a:lnTo>
                <a:pt x="598320" y="284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AEFC9ECA-450C-479D-9A26-DB431BB2642F}">
      <dsp:nvSpPr>
        <dsp:cNvPr id="0" name=""/>
        <dsp:cNvSpPr/>
      </dsp:nvSpPr>
      <dsp:spPr>
        <a:xfrm>
          <a:off x="2884187" y="2815465"/>
          <a:ext cx="598320" cy="284746"/>
        </a:xfrm>
        <a:custGeom>
          <a:avLst/>
          <a:gdLst/>
          <a:ahLst/>
          <a:cxnLst/>
          <a:rect l="0" t="0" r="0" b="0"/>
          <a:pathLst>
            <a:path>
              <a:moveTo>
                <a:pt x="598320" y="0"/>
              </a:moveTo>
              <a:lnTo>
                <a:pt x="598320" y="194046"/>
              </a:lnTo>
              <a:lnTo>
                <a:pt x="0" y="194046"/>
              </a:lnTo>
              <a:lnTo>
                <a:pt x="0" y="284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0EC1F17A-2C4E-4043-8FEF-7C1D9418D815}">
      <dsp:nvSpPr>
        <dsp:cNvPr id="0" name=""/>
        <dsp:cNvSpPr/>
      </dsp:nvSpPr>
      <dsp:spPr>
        <a:xfrm>
          <a:off x="2585027" y="1909010"/>
          <a:ext cx="897480" cy="28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46"/>
              </a:lnTo>
              <a:lnTo>
                <a:pt x="897480" y="194046"/>
              </a:lnTo>
              <a:lnTo>
                <a:pt x="897480" y="284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B88E3602-DFE1-40BC-9A34-1DD739ED1073}">
      <dsp:nvSpPr>
        <dsp:cNvPr id="0" name=""/>
        <dsp:cNvSpPr/>
      </dsp:nvSpPr>
      <dsp:spPr>
        <a:xfrm>
          <a:off x="1641826" y="2815465"/>
          <a:ext cx="91440" cy="284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EC448B9-A68A-4C3B-AEBA-10816308474C}">
      <dsp:nvSpPr>
        <dsp:cNvPr id="0" name=""/>
        <dsp:cNvSpPr/>
      </dsp:nvSpPr>
      <dsp:spPr>
        <a:xfrm>
          <a:off x="1687546" y="1909010"/>
          <a:ext cx="897480" cy="284746"/>
        </a:xfrm>
        <a:custGeom>
          <a:avLst/>
          <a:gdLst/>
          <a:ahLst/>
          <a:cxnLst/>
          <a:rect l="0" t="0" r="0" b="0"/>
          <a:pathLst>
            <a:path>
              <a:moveTo>
                <a:pt x="897480" y="0"/>
              </a:moveTo>
              <a:lnTo>
                <a:pt x="897480" y="194046"/>
              </a:lnTo>
              <a:lnTo>
                <a:pt x="0" y="194046"/>
              </a:lnTo>
              <a:lnTo>
                <a:pt x="0" y="284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8BE4C41A-A457-422D-A699-65F7B14173D9}">
      <dsp:nvSpPr>
        <dsp:cNvPr id="0" name=""/>
        <dsp:cNvSpPr/>
      </dsp:nvSpPr>
      <dsp:spPr>
        <a:xfrm>
          <a:off x="1537966" y="1002554"/>
          <a:ext cx="1047060" cy="28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46"/>
              </a:lnTo>
              <a:lnTo>
                <a:pt x="1047060" y="194046"/>
              </a:lnTo>
              <a:lnTo>
                <a:pt x="1047060" y="28474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0152B-26A0-459B-BDC3-3995A003795F}">
      <dsp:nvSpPr>
        <dsp:cNvPr id="0" name=""/>
        <dsp:cNvSpPr/>
      </dsp:nvSpPr>
      <dsp:spPr>
        <a:xfrm>
          <a:off x="445186" y="2815465"/>
          <a:ext cx="91440" cy="284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74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628C4-0483-4E1A-8C9B-C67B28805577}">
      <dsp:nvSpPr>
        <dsp:cNvPr id="0" name=""/>
        <dsp:cNvSpPr/>
      </dsp:nvSpPr>
      <dsp:spPr>
        <a:xfrm>
          <a:off x="445186" y="1909010"/>
          <a:ext cx="91440" cy="284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74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5F2C4-1649-45B6-8570-D8B7B29ED133}">
      <dsp:nvSpPr>
        <dsp:cNvPr id="0" name=""/>
        <dsp:cNvSpPr/>
      </dsp:nvSpPr>
      <dsp:spPr>
        <a:xfrm>
          <a:off x="490906" y="1002554"/>
          <a:ext cx="1047060" cy="284746"/>
        </a:xfrm>
        <a:custGeom>
          <a:avLst/>
          <a:gdLst/>
          <a:ahLst/>
          <a:cxnLst/>
          <a:rect l="0" t="0" r="0" b="0"/>
          <a:pathLst>
            <a:path>
              <a:moveTo>
                <a:pt x="1047060" y="0"/>
              </a:moveTo>
              <a:lnTo>
                <a:pt x="1047060" y="194046"/>
              </a:lnTo>
              <a:lnTo>
                <a:pt x="0" y="194046"/>
              </a:lnTo>
              <a:lnTo>
                <a:pt x="0" y="28474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BEEFD-835C-4142-88C2-9BC06293444E}">
      <dsp:nvSpPr>
        <dsp:cNvPr id="0" name=""/>
        <dsp:cNvSpPr/>
      </dsp:nvSpPr>
      <dsp:spPr>
        <a:xfrm>
          <a:off x="1048431" y="380845"/>
          <a:ext cx="979069" cy="6217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9D073-A151-4A24-99EE-7C63ADD34D77}">
      <dsp:nvSpPr>
        <dsp:cNvPr id="0" name=""/>
        <dsp:cNvSpPr/>
      </dsp:nvSpPr>
      <dsp:spPr>
        <a:xfrm>
          <a:off x="1157217" y="484191"/>
          <a:ext cx="979069" cy="621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/>
            <a:t>html</a:t>
          </a:r>
          <a:endParaRPr lang="fr-FR" sz="1700" b="1" kern="1200" dirty="0"/>
        </a:p>
      </dsp:txBody>
      <dsp:txXfrm>
        <a:off x="1157217" y="484191"/>
        <a:ext cx="979069" cy="621709"/>
      </dsp:txXfrm>
    </dsp:sp>
    <dsp:sp modelId="{28163FE0-6CFF-4B7D-A90F-076ABDC6C1A8}">
      <dsp:nvSpPr>
        <dsp:cNvPr id="0" name=""/>
        <dsp:cNvSpPr/>
      </dsp:nvSpPr>
      <dsp:spPr>
        <a:xfrm>
          <a:off x="1371" y="1287300"/>
          <a:ext cx="979069" cy="6217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988BB-38E7-4F1A-A65E-D2EEB1FDD593}">
      <dsp:nvSpPr>
        <dsp:cNvPr id="0" name=""/>
        <dsp:cNvSpPr/>
      </dsp:nvSpPr>
      <dsp:spPr>
        <a:xfrm>
          <a:off x="110156" y="1390647"/>
          <a:ext cx="979069" cy="621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head</a:t>
          </a:r>
          <a:endParaRPr lang="fr-FR" sz="1050" kern="1200" dirty="0"/>
        </a:p>
      </dsp:txBody>
      <dsp:txXfrm>
        <a:off x="110156" y="1390647"/>
        <a:ext cx="979069" cy="621709"/>
      </dsp:txXfrm>
    </dsp:sp>
    <dsp:sp modelId="{9E3DDA29-E2EA-4058-B9AB-C27955367F31}">
      <dsp:nvSpPr>
        <dsp:cNvPr id="0" name=""/>
        <dsp:cNvSpPr/>
      </dsp:nvSpPr>
      <dsp:spPr>
        <a:xfrm>
          <a:off x="1371" y="2193756"/>
          <a:ext cx="979069" cy="6217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573FA-6364-4781-B949-92DB2BA41A0D}">
      <dsp:nvSpPr>
        <dsp:cNvPr id="0" name=""/>
        <dsp:cNvSpPr/>
      </dsp:nvSpPr>
      <dsp:spPr>
        <a:xfrm>
          <a:off x="110156" y="2297102"/>
          <a:ext cx="979069" cy="621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title</a:t>
          </a:r>
          <a:endParaRPr lang="fr-FR" sz="900" kern="1200" dirty="0"/>
        </a:p>
      </dsp:txBody>
      <dsp:txXfrm>
        <a:off x="110156" y="2297102"/>
        <a:ext cx="979069" cy="621709"/>
      </dsp:txXfrm>
    </dsp:sp>
    <dsp:sp modelId="{F7D783D3-0F22-4DC9-8D4E-3DF45B220BFA}">
      <dsp:nvSpPr>
        <dsp:cNvPr id="0" name=""/>
        <dsp:cNvSpPr/>
      </dsp:nvSpPr>
      <dsp:spPr>
        <a:xfrm>
          <a:off x="1371" y="3100211"/>
          <a:ext cx="979069" cy="6217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51D0A-B34C-4E4B-8F58-8A45D64A5AAE}">
      <dsp:nvSpPr>
        <dsp:cNvPr id="0" name=""/>
        <dsp:cNvSpPr/>
      </dsp:nvSpPr>
      <dsp:spPr>
        <a:xfrm>
          <a:off x="110156" y="3203557"/>
          <a:ext cx="979069" cy="621709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CAPES</a:t>
          </a:r>
          <a:endParaRPr lang="fr-FR" sz="1000" kern="1200" dirty="0"/>
        </a:p>
      </dsp:txBody>
      <dsp:txXfrm>
        <a:off x="110156" y="3203557"/>
        <a:ext cx="979069" cy="621709"/>
      </dsp:txXfrm>
    </dsp:sp>
    <dsp:sp modelId="{A576C9B7-540A-4AF1-912B-50063B1A045F}">
      <dsp:nvSpPr>
        <dsp:cNvPr id="0" name=""/>
        <dsp:cNvSpPr/>
      </dsp:nvSpPr>
      <dsp:spPr>
        <a:xfrm>
          <a:off x="2095492" y="1287300"/>
          <a:ext cx="979069" cy="621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542DE00F-EAB9-425C-AB28-5D43EC259C19}">
      <dsp:nvSpPr>
        <dsp:cNvPr id="0" name=""/>
        <dsp:cNvSpPr/>
      </dsp:nvSpPr>
      <dsp:spPr>
        <a:xfrm>
          <a:off x="2204278" y="1390647"/>
          <a:ext cx="979069" cy="62170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body</a:t>
          </a:r>
          <a:endParaRPr lang="fr-FR" sz="2000" kern="1200" dirty="0"/>
        </a:p>
      </dsp:txBody>
      <dsp:txXfrm>
        <a:off x="2204278" y="1390647"/>
        <a:ext cx="979069" cy="621709"/>
      </dsp:txXfrm>
    </dsp:sp>
    <dsp:sp modelId="{2D20414B-E0CF-440C-B64B-BE863F42D736}">
      <dsp:nvSpPr>
        <dsp:cNvPr id="0" name=""/>
        <dsp:cNvSpPr/>
      </dsp:nvSpPr>
      <dsp:spPr>
        <a:xfrm>
          <a:off x="1198012" y="2193756"/>
          <a:ext cx="979069" cy="621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FB13C593-7176-44DB-B13E-573210FD17E0}">
      <dsp:nvSpPr>
        <dsp:cNvPr id="0" name=""/>
        <dsp:cNvSpPr/>
      </dsp:nvSpPr>
      <dsp:spPr>
        <a:xfrm>
          <a:off x="1306797" y="2297102"/>
          <a:ext cx="979069" cy="62170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h1</a:t>
          </a:r>
          <a:endParaRPr lang="fr-FR" sz="2000" kern="1200" dirty="0"/>
        </a:p>
      </dsp:txBody>
      <dsp:txXfrm>
        <a:off x="1306797" y="2297102"/>
        <a:ext cx="979069" cy="621709"/>
      </dsp:txXfrm>
    </dsp:sp>
    <dsp:sp modelId="{5B8499F0-0135-47DD-9BC0-E181134C9478}">
      <dsp:nvSpPr>
        <dsp:cNvPr id="0" name=""/>
        <dsp:cNvSpPr/>
      </dsp:nvSpPr>
      <dsp:spPr>
        <a:xfrm>
          <a:off x="1198012" y="3100211"/>
          <a:ext cx="979069" cy="621709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1A3EA105-14FC-4A95-B1BA-E6F7C6531ACD}">
      <dsp:nvSpPr>
        <dsp:cNvPr id="0" name=""/>
        <dsp:cNvSpPr/>
      </dsp:nvSpPr>
      <dsp:spPr>
        <a:xfrm>
          <a:off x="1306797" y="3203557"/>
          <a:ext cx="979069" cy="621709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Comment enseigner ?</a:t>
          </a:r>
          <a:endParaRPr lang="fr-FR" sz="1000" kern="1200" dirty="0"/>
        </a:p>
      </dsp:txBody>
      <dsp:txXfrm>
        <a:off x="1306797" y="3203557"/>
        <a:ext cx="979069" cy="621709"/>
      </dsp:txXfrm>
    </dsp:sp>
    <dsp:sp modelId="{882D829C-14CC-40F1-A0F6-571EDB73AC26}">
      <dsp:nvSpPr>
        <dsp:cNvPr id="0" name=""/>
        <dsp:cNvSpPr/>
      </dsp:nvSpPr>
      <dsp:spPr>
        <a:xfrm>
          <a:off x="2992973" y="2193756"/>
          <a:ext cx="979069" cy="621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AF4496C7-0E9E-4688-8994-8684EAEC42D2}">
      <dsp:nvSpPr>
        <dsp:cNvPr id="0" name=""/>
        <dsp:cNvSpPr/>
      </dsp:nvSpPr>
      <dsp:spPr>
        <a:xfrm>
          <a:off x="3101758" y="2297102"/>
          <a:ext cx="979069" cy="62170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</a:t>
          </a:r>
          <a:endParaRPr lang="fr-FR" sz="2000" kern="1200" dirty="0"/>
        </a:p>
      </dsp:txBody>
      <dsp:txXfrm>
        <a:off x="3101758" y="2297102"/>
        <a:ext cx="979069" cy="621709"/>
      </dsp:txXfrm>
    </dsp:sp>
    <dsp:sp modelId="{42E4E0C1-A908-431E-8DC3-B667AAD9A55D}">
      <dsp:nvSpPr>
        <dsp:cNvPr id="0" name=""/>
        <dsp:cNvSpPr/>
      </dsp:nvSpPr>
      <dsp:spPr>
        <a:xfrm>
          <a:off x="2394652" y="3100211"/>
          <a:ext cx="979069" cy="621709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3BC7BEE7-1208-4280-81A1-EC19946A5DEC}">
      <dsp:nvSpPr>
        <dsp:cNvPr id="0" name=""/>
        <dsp:cNvSpPr/>
      </dsp:nvSpPr>
      <dsp:spPr>
        <a:xfrm>
          <a:off x="2503438" y="3203557"/>
          <a:ext cx="979069" cy="621709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On apprend</a:t>
          </a:r>
          <a:endParaRPr lang="fr-FR" sz="1000" kern="1200" dirty="0"/>
        </a:p>
      </dsp:txBody>
      <dsp:txXfrm>
        <a:off x="2503438" y="3203557"/>
        <a:ext cx="979069" cy="621709"/>
      </dsp:txXfrm>
    </dsp:sp>
    <dsp:sp modelId="{07A5B9BA-C001-4033-9F1B-9953D96A17D8}">
      <dsp:nvSpPr>
        <dsp:cNvPr id="0" name=""/>
        <dsp:cNvSpPr/>
      </dsp:nvSpPr>
      <dsp:spPr>
        <a:xfrm>
          <a:off x="3591293" y="3100211"/>
          <a:ext cx="979069" cy="6217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6ECD1A69-B719-4C46-A44F-C5894C249FFB}">
      <dsp:nvSpPr>
        <dsp:cNvPr id="0" name=""/>
        <dsp:cNvSpPr/>
      </dsp:nvSpPr>
      <dsp:spPr>
        <a:xfrm>
          <a:off x="3700079" y="3203557"/>
          <a:ext cx="979069" cy="62170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</a:t>
          </a:r>
          <a:endParaRPr lang="fr-FR" sz="1000" kern="1200" dirty="0"/>
        </a:p>
      </dsp:txBody>
      <dsp:txXfrm>
        <a:off x="3700079" y="3203557"/>
        <a:ext cx="979069" cy="621709"/>
      </dsp:txXfrm>
    </dsp:sp>
    <dsp:sp modelId="{2B47FEE4-7637-4863-A6FE-328504875199}">
      <dsp:nvSpPr>
        <dsp:cNvPr id="0" name=""/>
        <dsp:cNvSpPr/>
      </dsp:nvSpPr>
      <dsp:spPr>
        <a:xfrm>
          <a:off x="3591293" y="4006666"/>
          <a:ext cx="979069" cy="621709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85BE4099-5B72-4FF1-87A8-BD65E3215838}">
      <dsp:nvSpPr>
        <dsp:cNvPr id="0" name=""/>
        <dsp:cNvSpPr/>
      </dsp:nvSpPr>
      <dsp:spPr>
        <a:xfrm>
          <a:off x="3700079" y="4110013"/>
          <a:ext cx="979069" cy="621709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En enseignant.</a:t>
          </a:r>
          <a:endParaRPr lang="fr-FR" sz="1000" kern="1200" dirty="0"/>
        </a:p>
      </dsp:txBody>
      <dsp:txXfrm>
        <a:off x="3700079" y="4110013"/>
        <a:ext cx="979069" cy="621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E79731-650D-4AE5-B50B-CAB207EE39F0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47A7CA-5DEB-4553-9A6A-B42701425D8D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5F7E2-2369-446E-B269-0B4D1E3A67E6}" type="slidenum">
              <a:rPr lang="en-US" altLang="ko-KR"/>
              <a:pPr/>
              <a:t>2</a:t>
            </a:fld>
            <a:endParaRPr lang="en-US" altLang="ko-KR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D6E10-C019-4704-A0C8-B3054D2BB00C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5565A-0152-4A26-A944-F63F5DC8A29E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823A8-5CE4-44D0-9CDF-2DB377B2C5DA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D154B-645A-4168-9E74-412D959099D2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E45B6-E8F1-4CE6-8A12-7B521837FAF1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34935-ABB6-4FB7-B449-05318DF92250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B0B7A-D3D6-47BD-AB94-C8400BE807D6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BAAA7-AFE9-4F78-B0AC-CBEA92030543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C6FE9-8143-4D53-A622-F06CAF7A0C4D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E19E7-E472-43E8-8F3C-20D89C2C0B91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46F9F-1F16-43D5-BE88-08AAED275ACA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A811CD-9DA5-4F1B-BB86-57DDA1BD3C82}" type="slidenum">
              <a:rPr lang="en-US" altLang="ko-KR"/>
              <a:pPr/>
              <a:t>‹N°›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4551-4542-4623-B7FE-A600AC127414}" type="slidenum">
              <a:rPr lang="en-US" altLang="ko-KR"/>
              <a:pPr/>
              <a:t>1</a:t>
            </a:fld>
            <a:endParaRPr lang="en-US" altLang="ko-KR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290" y="1142984"/>
            <a:ext cx="6400800" cy="17526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fr-FR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Cours</a:t>
            </a:r>
            <a: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 HTML</a:t>
            </a:r>
            <a:b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</a:br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Hyper Text Markup Language</a:t>
            </a:r>
            <a:endParaRPr lang="en-US" altLang="ko-KR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6805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&lt;HEAD&gt;</a:t>
            </a:r>
            <a:r>
              <a:rPr lang="en-US" altLang="ko-KR" sz="2400" b="1" dirty="0" smtClean="0">
                <a:latin typeface="+mj-lt"/>
                <a:ea typeface="바탕체" pitchFamily="17" charset="-127"/>
              </a:rPr>
              <a:t>...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&lt;/HEAD&gt; </a:t>
            </a:r>
            <a:endParaRPr lang="fr-FR" altLang="ko-KR" sz="2400" dirty="0" smtClean="0">
              <a:latin typeface="+mj-lt"/>
              <a:ea typeface="바탕체" pitchFamily="17" charset="-127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fr-FR" altLang="ko-KR" sz="2400" dirty="0" smtClean="0">
                <a:latin typeface="+mj-lt"/>
                <a:ea typeface="바탕체" pitchFamily="17" charset="-127"/>
              </a:rPr>
              <a:t>	Contient des balises qui expliquent au navigateur comment traiter le contenu de la page.</a:t>
            </a:r>
            <a:r>
              <a:rPr lang="en-US" altLang="ko-KR" sz="2400" dirty="0" smtClean="0">
                <a:latin typeface="+mj-lt"/>
                <a:ea typeface="바탕체" pitchFamily="17" charset="-127"/>
              </a:rPr>
              <a:t> </a:t>
            </a:r>
            <a:endParaRPr lang="en-US" altLang="ko-KR" sz="2400" dirty="0">
              <a:latin typeface="+mj-lt"/>
              <a:ea typeface="바탕체" pitchFamily="17" charset="-127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 &lt;TITLE&gt;</a:t>
            </a:r>
            <a:r>
              <a:rPr lang="en-US" altLang="ko-KR" sz="2000" b="1" dirty="0" smtClean="0">
                <a:latin typeface="+mj-lt"/>
                <a:ea typeface="바탕체" pitchFamily="17" charset="-127"/>
              </a:rPr>
              <a:t>...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&lt;/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TITLE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&gt;  </a:t>
            </a:r>
            <a:r>
              <a:rPr lang="fr-FR" altLang="ko-KR" sz="2000" dirty="0" smtClean="0">
                <a:latin typeface="+mj-lt"/>
                <a:ea typeface="바탕체" pitchFamily="17" charset="-127"/>
              </a:rPr>
              <a:t>permet de donner un titre a votre page web, il sera affichée dans la barre des titres du navigateur</a:t>
            </a:r>
            <a:r>
              <a:rPr lang="en-US" altLang="ko-KR" sz="2000" dirty="0" smtClean="0">
                <a:latin typeface="+mj-lt"/>
                <a:ea typeface="바탕체" pitchFamily="17" charset="-127"/>
              </a:rPr>
              <a:t>. </a:t>
            </a:r>
            <a:endParaRPr lang="fr-FR" altLang="ko-KR" dirty="0" smtClean="0"/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ea typeface="바탕체" pitchFamily="17" charset="-127"/>
              </a:rPr>
              <a:t>&lt;META    http-equiv=“content-type" 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ea typeface="바탕체" pitchFamily="17" charset="-127"/>
              </a:rPr>
              <a:t>				content="text/html; 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ea typeface="바탕체" pitchFamily="17" charset="-127"/>
              </a:rPr>
              <a:t>charset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ea typeface="바탕체" pitchFamily="17" charset="-127"/>
              </a:rPr>
              <a:t>=utf-8“  /&gt;</a:t>
            </a:r>
            <a:endParaRPr lang="en-US" altLang="ko-KR" sz="2000" b="1" dirty="0" smtClean="0">
              <a:ea typeface="바탕체" pitchFamily="17" charset="-127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000" b="1" dirty="0" smtClean="0">
                <a:latin typeface="+mj-lt"/>
                <a:ea typeface="바탕체" pitchFamily="17" charset="-127"/>
              </a:rPr>
              <a:t>     </a:t>
            </a:r>
            <a:r>
              <a:rPr lang="fr-FR" altLang="ko-KR" sz="2000" dirty="0" smtClean="0">
                <a:latin typeface="+mj-lt"/>
                <a:ea typeface="바탕체" pitchFamily="17" charset="-127"/>
              </a:rPr>
              <a:t>Explique au navigateur le type de contenu et le jeu de caractère à utiliser pour afficher la page.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fr-FR" altLang="ko-KR" sz="2000" b="1" dirty="0" smtClean="0">
                <a:solidFill>
                  <a:schemeClr val="accent2"/>
                </a:solidFill>
                <a:ea typeface="바탕체" pitchFamily="17" charset="-127"/>
              </a:rPr>
              <a:t>Head  </a:t>
            </a:r>
            <a:r>
              <a:rPr lang="fr-FR" altLang="ko-KR" sz="2000" dirty="0" smtClean="0">
                <a:ea typeface="바탕체" pitchFamily="17" charset="-127"/>
              </a:rPr>
              <a:t>peut contenir  des feuilles de style et des scripts JavaScript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endParaRPr lang="fr-FR" altLang="ko-KR" sz="2000" dirty="0" smtClean="0">
              <a:latin typeface="+mj-lt"/>
              <a:ea typeface="바탕체" pitchFamily="17" charset="-127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>
          <a:xfrm>
            <a:off x="2207176" y="571480"/>
            <a:ext cx="45384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 balise &lt;Head&gt;</a:t>
            </a:r>
            <a:endParaRPr lang="fr-FR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altLang="ko-KR" sz="24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&lt;BODY&gt;…&lt;/BODY&gt; </a:t>
            </a:r>
            <a:endParaRPr lang="fr-FR" altLang="ko-KR" sz="2400" dirty="0" smtClean="0">
              <a:latin typeface="+mj-lt"/>
              <a:ea typeface="바탕체" pitchFamily="17" charset="-127"/>
            </a:endParaRPr>
          </a:p>
          <a:p>
            <a:pPr>
              <a:buFont typeface="Wingdings" pitchFamily="2" charset="2"/>
              <a:buChar char="v"/>
            </a:pPr>
            <a:endParaRPr lang="fr-FR" altLang="ko-KR" sz="2400" dirty="0" smtClean="0">
              <a:latin typeface="+mj-lt"/>
              <a:ea typeface="바탕체" pitchFamily="17" charset="-127"/>
            </a:endParaRPr>
          </a:p>
          <a:p>
            <a:pPr>
              <a:buNone/>
            </a:pPr>
            <a:r>
              <a:rPr lang="fr-FR" altLang="ko-KR" sz="2400" dirty="0" smtClean="0">
                <a:latin typeface="+mj-lt"/>
                <a:ea typeface="바탕체" pitchFamily="17" charset="-127"/>
              </a:rPr>
              <a:t>	C’est la partie visible de la page. Elle contient tous les textes, images, liens hypertextes, …, de la page.</a:t>
            </a:r>
          </a:p>
          <a:p>
            <a:pPr>
              <a:buNone/>
            </a:pPr>
            <a:endParaRPr lang="fr-FR" altLang="ko-KR" sz="2400" dirty="0" smtClean="0">
              <a:latin typeface="+mj-lt"/>
              <a:ea typeface="바탕체" pitchFamily="17" charset="-127"/>
            </a:endParaRPr>
          </a:p>
          <a:p>
            <a:pPr>
              <a:buNone/>
            </a:pPr>
            <a:r>
              <a:rPr lang="fr-FR" altLang="ko-KR" sz="2400" dirty="0" smtClean="0">
                <a:latin typeface="+mj-lt"/>
                <a:ea typeface="바탕체" pitchFamily="17" charset="-127"/>
              </a:rPr>
              <a:t>	</a:t>
            </a:r>
            <a:endParaRPr lang="fr-FR" altLang="ko-KR" sz="2400" dirty="0">
              <a:latin typeface="+mj-lt"/>
              <a:ea typeface="바탕체" pitchFamily="17" charset="-127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6" name="Rectangle 5"/>
          <p:cNvSpPr/>
          <p:nvPr/>
        </p:nvSpPr>
        <p:spPr>
          <a:xfrm>
            <a:off x="2207176" y="571480"/>
            <a:ext cx="45079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 balise &lt;Body&gt;</a:t>
            </a:r>
            <a:endParaRPr lang="fr-FR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1112304" y="577974"/>
            <a:ext cx="64088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Niveaux de Texte (</a:t>
            </a:r>
            <a:r>
              <a:rPr lang="fr-FR" sz="40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Heading</a:t>
            </a:r>
            <a:r>
              <a:rPr lang="fr-FR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lang="fr-FR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143116"/>
            <a:ext cx="27717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143116"/>
            <a:ext cx="3000396" cy="3429024"/>
          </a:xfrm>
          <a:prstGeom prst="rect">
            <a:avLst/>
          </a:prstGeom>
          <a:noFill/>
          <a:ln w="22225" cmpd="sng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Rectangle à coins arrondis 8"/>
          <p:cNvSpPr/>
          <p:nvPr/>
        </p:nvSpPr>
        <p:spPr bwMode="auto">
          <a:xfrm>
            <a:off x="1285852" y="2857496"/>
            <a:ext cx="2643206" cy="21431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4178884" y="3571876"/>
            <a:ext cx="1204914" cy="585790"/>
            <a:chOff x="3581400" y="3200400"/>
            <a:chExt cx="1204914" cy="585790"/>
          </a:xfrm>
        </p:grpSpPr>
        <p:sp>
          <p:nvSpPr>
            <p:cNvPr id="14" name="AutoShape 1031"/>
            <p:cNvSpPr>
              <a:spLocks noChangeArrowheads="1"/>
            </p:cNvSpPr>
            <p:nvPr/>
          </p:nvSpPr>
          <p:spPr bwMode="auto">
            <a:xfrm>
              <a:off x="3581400" y="3200400"/>
              <a:ext cx="1204914" cy="585790"/>
            </a:xfrm>
            <a:prstGeom prst="notchedRightArrow">
              <a:avLst>
                <a:gd name="adj1" fmla="val 50000"/>
                <a:gd name="adj2" fmla="val 541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" name="Text Box 1030"/>
            <p:cNvSpPr txBox="1">
              <a:spLocks noChangeArrowheads="1"/>
            </p:cNvSpPr>
            <p:nvPr/>
          </p:nvSpPr>
          <p:spPr bwMode="auto">
            <a:xfrm>
              <a:off x="3705038" y="3314052"/>
              <a:ext cx="9156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altLang="ko-KR" sz="1600" b="1" dirty="0" smtClean="0">
                  <a:solidFill>
                    <a:schemeClr val="bg1"/>
                  </a:solidFill>
                </a:rPr>
                <a:t>Résultat</a:t>
              </a:r>
              <a:endParaRPr lang="fr-FR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à coins arrondis 15"/>
          <p:cNvSpPr/>
          <p:nvPr/>
        </p:nvSpPr>
        <p:spPr bwMode="auto">
          <a:xfrm>
            <a:off x="5616522" y="2321504"/>
            <a:ext cx="1214446" cy="1965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1285852" y="3643314"/>
            <a:ext cx="1571636" cy="21431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5500694" y="2982616"/>
            <a:ext cx="1357322" cy="28575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>
          <a:xfrm>
            <a:off x="1643042" y="577974"/>
            <a:ext cx="62103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 mise en forme du texte:</a:t>
            </a:r>
            <a:endParaRPr lang="fr-FR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259632" y="1772816"/>
          <a:ext cx="69294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467"/>
                <a:gridCol w="2027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HTML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Résultat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&lt;B&gt;Gras&lt;B&gt;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Gras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&lt;I&gt;Italique&lt;I&gt;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i="1" dirty="0" smtClean="0">
                          <a:solidFill>
                            <a:schemeClr val="tx1"/>
                          </a:solidFill>
                        </a:rPr>
                        <a:t>Italique</a:t>
                      </a:r>
                      <a:endParaRPr lang="fr-FR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1&lt;SUP&gt;er&lt;/SUP&gt;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b="0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H&lt;SUB&gt;2&lt;/SUB&gt;O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800" b="0" i="0" u="non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fr-FR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&lt;FONT size=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Arial"/>
                        </a:rPr>
                        <a:t>""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&gt;&lt;/FONT&gt;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&lt;FONT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Arial"/>
                        </a:rPr>
                        <a:t>"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Arial"/>
                        </a:rPr>
                        <a:t>Red</a:t>
                      </a:r>
                      <a:r>
                        <a:rPr lang="fr-FR" sz="1800" b="1" kern="120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Arial"/>
                        </a:rPr>
                        <a:t>"</a:t>
                      </a:r>
                      <a:r>
                        <a:rPr lang="fr-FR" smtClean="0">
                          <a:solidFill>
                            <a:schemeClr val="tx1"/>
                          </a:solidFill>
                        </a:rPr>
                        <a:t>&gt;Rouge&lt;/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FONT&gt;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Arial"/>
                        </a:rPr>
                        <a:t>Rouge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&lt;FONT face=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Arial"/>
                        </a:rPr>
                        <a:t>"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Arial"/>
                        </a:rPr>
                        <a:t>Times New Roman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Arial"/>
                        </a:rPr>
                        <a:t>"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&gt;&lt;/FONT&gt;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Arial"/>
                        </a:rPr>
                        <a:t>Times New Roman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259632" y="5085184"/>
            <a:ext cx="6912768" cy="1152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8000" marR="0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Les</a:t>
            </a:r>
            <a:r>
              <a:rPr kumimoji="1" lang="fr-F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 balises </a:t>
            </a:r>
            <a:r>
              <a:rPr kumimoji="1" lang="fr-F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B</a:t>
            </a:r>
            <a:r>
              <a:rPr kumimoji="1" lang="fr-F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, </a:t>
            </a:r>
            <a:r>
              <a:rPr kumimoji="1" lang="fr-F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I</a:t>
            </a:r>
            <a:r>
              <a:rPr kumimoji="1" lang="fr-F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, </a:t>
            </a:r>
            <a:r>
              <a:rPr kumimoji="1" lang="fr-F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S</a:t>
            </a:r>
            <a:r>
              <a:rPr kumimoji="1" lang="fr-F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 et </a:t>
            </a:r>
            <a:r>
              <a:rPr kumimoji="1" lang="fr-F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Font</a:t>
            </a:r>
            <a:r>
              <a:rPr kumimoji="1" lang="fr-F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 sont à éviter.  Elles mettent un lien fort entre le contenu et la mise en forme.</a:t>
            </a:r>
            <a:endParaRPr kumimoji="1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14</a:t>
            </a:fld>
            <a:endParaRPr lang="en-US" altLang="ko-K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285852" y="2357427"/>
          <a:ext cx="6572296" cy="2571771"/>
        </p:xfrm>
        <a:graphic>
          <a:graphicData uri="http://schemas.openxmlformats.org/drawingml/2006/table">
            <a:tbl>
              <a:tblPr/>
              <a:tblGrid>
                <a:gridCol w="1095145"/>
                <a:gridCol w="1095145"/>
                <a:gridCol w="1095145"/>
                <a:gridCol w="1095145"/>
                <a:gridCol w="1095858"/>
                <a:gridCol w="1095858"/>
              </a:tblGrid>
              <a:tr h="431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caractère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code HTML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caractère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code HTML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caractère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code HTML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Arial"/>
                        </a:rPr>
                        <a:t>Ü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</a:t>
                      </a:r>
                      <a:r>
                        <a:rPr lang="fr-FR" sz="1400" b="1" dirty="0" err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uuml</a:t>
                      </a: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 ;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Arial"/>
                        </a:rPr>
                        <a:t>£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&amp;pound ;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Arial"/>
                        </a:rPr>
                        <a:t>®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&amp;reg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U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&amp;ucirc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 dirty="0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Arial"/>
                        </a:rPr>
                        <a:t>¤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&amp;curren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Arial"/>
                        </a:rPr>
                        <a:t>±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&amp;plusmn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Arial"/>
                        </a:rPr>
                        <a:t>Ö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&amp;ouml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 dirty="0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Arial"/>
                        </a:rPr>
                        <a:t>"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&amp;quot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Arial"/>
                        </a:rPr>
                        <a:t>²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&amp;sup2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Arial"/>
                        </a:rPr>
                        <a:t>Œ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&amp;oelig,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</a:t>
                      </a:r>
                      <a:r>
                        <a:rPr lang="fr-FR" sz="1400" b="1" dirty="0" err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amp</a:t>
                      </a: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 ;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Arial"/>
                        </a:rPr>
                        <a:t>¼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&amp;frac14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1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Ç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&amp;ccedil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Arial"/>
                        </a:rPr>
                        <a:t>€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&amp;euro ;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&lt;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&amp;lt ;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A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&amp;agrave,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b="1" dirty="0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Arial"/>
                        </a:rPr>
                        <a:t>©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&amp;copy ;</a:t>
                      </a:r>
                      <a:r>
                        <a:rPr lang="fr-FR" sz="1050" b="1" kern="1800">
                          <a:solidFill>
                            <a:srgbClr val="303030"/>
                          </a:solidFill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endParaRPr lang="fr-FR" sz="1200" b="1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&gt;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1F1F1F"/>
                          </a:solidFill>
                          <a:latin typeface="+mj-lt"/>
                          <a:ea typeface="Calibri"/>
                          <a:cs typeface="Arial"/>
                        </a:rPr>
                        <a:t>&amp;gt</a:t>
                      </a:r>
                      <a:endParaRPr lang="fr-FR" sz="1200" b="1" dirty="0"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7356" y="649412"/>
            <a:ext cx="57938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Les caractères </a:t>
            </a:r>
            <a:r>
              <a:rPr lang="fr-FR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spéciaux</a:t>
            </a:r>
            <a:r>
              <a:rPr lang="fr-FR" altLang="ko-K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 </a:t>
            </a:r>
            <a:r>
              <a:rPr lang="fr-FR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fr-FR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6" name="Rectangle 5"/>
          <p:cNvSpPr/>
          <p:nvPr/>
        </p:nvSpPr>
        <p:spPr>
          <a:xfrm>
            <a:off x="3357554" y="428604"/>
            <a:ext cx="2427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Les listes</a:t>
            </a:r>
            <a:endParaRPr lang="fr-FR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476396" y="1643050"/>
          <a:ext cx="6984036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012"/>
                <a:gridCol w="2567792"/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Résultat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fr-FR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Ordonnée</a:t>
                      </a:r>
                      <a:endParaRPr lang="fr-FR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FR" sz="2000" dirty="0" smtClean="0"/>
                        <a:t>&lt;OL&gt;</a:t>
                      </a:r>
                    </a:p>
                    <a:p>
                      <a:pPr lvl="1" algn="l"/>
                      <a:r>
                        <a:rPr lang="fr-FR" sz="1800" dirty="0" smtClean="0"/>
                        <a:t>&lt;li&gt;élément1&lt;/li&gt;</a:t>
                      </a:r>
                    </a:p>
                    <a:p>
                      <a:pPr lvl="1" algn="l"/>
                      <a:r>
                        <a:rPr lang="fr-FR" sz="1800" dirty="0" smtClean="0"/>
                        <a:t>&lt;li&gt;élément2&lt;/li&gt;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&lt;li&gt;élément3&lt;/li&gt;</a:t>
                      </a:r>
                    </a:p>
                    <a:p>
                      <a:pPr lvl="0" algn="l"/>
                      <a:r>
                        <a:rPr lang="fr-FR" sz="2000" dirty="0" smtClean="0"/>
                        <a:t>&lt;/OL&gt;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1.élément1</a:t>
                      </a:r>
                    </a:p>
                    <a:p>
                      <a:r>
                        <a:rPr lang="fr-FR" dirty="0" smtClean="0"/>
                        <a:t>2.élément2</a:t>
                      </a:r>
                    </a:p>
                    <a:p>
                      <a:r>
                        <a:rPr lang="fr-FR" dirty="0" smtClean="0"/>
                        <a:t>3.élément3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sz="24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Non-Ordonnée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FR" sz="2000" dirty="0" smtClean="0"/>
                        <a:t>&lt;UL&gt;</a:t>
                      </a:r>
                    </a:p>
                    <a:p>
                      <a:pPr lvl="1" algn="l"/>
                      <a:r>
                        <a:rPr lang="fr-FR" sz="1800" dirty="0" smtClean="0"/>
                        <a:t>&lt;li&gt;élément1&lt;/li&gt;</a:t>
                      </a:r>
                    </a:p>
                    <a:p>
                      <a:pPr lvl="1" algn="l"/>
                      <a:r>
                        <a:rPr lang="fr-FR" sz="1800" dirty="0" smtClean="0"/>
                        <a:t>&lt;li&gt;élément2&lt;/li&gt;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&lt;li&gt;élément3&lt;/li&gt;</a:t>
                      </a:r>
                    </a:p>
                    <a:p>
                      <a:pPr lvl="0" algn="l"/>
                      <a:r>
                        <a:rPr lang="fr-FR" sz="2000" dirty="0" smtClean="0"/>
                        <a:t>&lt;/UL&gt;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dirty="0" smtClean="0"/>
                        <a:t>élément1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dirty="0" smtClean="0"/>
                        <a:t>élément2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dirty="0" smtClean="0"/>
                        <a:t>élément3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1200"/>
            <a:ext cx="8136904" cy="4114800"/>
          </a:xfrm>
        </p:spPr>
        <p:txBody>
          <a:bodyPr/>
          <a:lstStyle/>
          <a:p>
            <a:pPr marL="514350" indent="-457200">
              <a:buNone/>
            </a:pPr>
            <a:r>
              <a:rPr lang="fr-FR" altLang="ko-KR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&lt;</a:t>
            </a:r>
            <a:r>
              <a:rPr lang="fr-FR" altLang="ko-KR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img</a:t>
            </a:r>
            <a:r>
              <a:rPr lang="fr-FR" altLang="ko-KR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 </a:t>
            </a:r>
            <a:r>
              <a:rPr lang="fr-FR" altLang="ko-KR" dirty="0" err="1" smtClean="0">
                <a:solidFill>
                  <a:srgbClr val="FF0000"/>
                </a:solidFill>
                <a:latin typeface="+mj-lt"/>
                <a:ea typeface="바탕체" pitchFamily="17" charset="-127"/>
              </a:rPr>
              <a:t>src</a:t>
            </a:r>
            <a:r>
              <a:rPr lang="fr-FR" altLang="ko-KR" dirty="0" smtClean="0">
                <a:latin typeface="+mj-lt"/>
                <a:ea typeface="바탕체" pitchFamily="17" charset="-127"/>
              </a:rPr>
              <a:t>=</a:t>
            </a:r>
            <a:r>
              <a:rPr lang="en-US" altLang="ko-KR" dirty="0" smtClean="0">
                <a:solidFill>
                  <a:schemeClr val="accent2"/>
                </a:solidFill>
                <a:latin typeface="Arial" charset="0"/>
              </a:rPr>
              <a:t>“</a:t>
            </a:r>
            <a:r>
              <a:rPr lang="fr-FR" altLang="ko-KR" dirty="0" smtClean="0">
                <a:latin typeface="+mj-lt"/>
                <a:ea typeface="바탕체" pitchFamily="17" charset="-127"/>
              </a:rPr>
              <a:t>image.jpg</a:t>
            </a:r>
            <a:r>
              <a:rPr lang="en-US" altLang="ko-KR" dirty="0" smtClean="0">
                <a:solidFill>
                  <a:schemeClr val="accent2"/>
                </a:solidFill>
                <a:latin typeface="Arial" charset="0"/>
              </a:rPr>
              <a:t>“  … /</a:t>
            </a:r>
            <a:r>
              <a:rPr lang="fr-FR" altLang="ko-KR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&gt;</a:t>
            </a:r>
            <a:endParaRPr lang="fr-FR" altLang="ko-KR" b="1" dirty="0">
              <a:solidFill>
                <a:schemeClr val="accent2">
                  <a:lumMod val="75000"/>
                </a:schemeClr>
              </a:solidFill>
              <a:latin typeface="+mj-lt"/>
              <a:ea typeface="바탕체" pitchFamily="17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/>
              <a:t>ALIGN</a:t>
            </a:r>
            <a:r>
              <a:rPr lang="fr-FR" sz="2000" b="1" dirty="0"/>
              <a:t> </a:t>
            </a:r>
            <a:r>
              <a:rPr lang="fr-FR" sz="2000" dirty="0"/>
              <a:t>: Spécifie l’alignement de l’image par rapport au texte adjacent. Il peut prendre les valeurs : TOP, MIDDLE, et BOTTOM (au-dessus, au milieu et en-dessous)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b="1" dirty="0"/>
              <a:t>ALT </a:t>
            </a:r>
            <a:r>
              <a:rPr lang="fr-FR" sz="2000" dirty="0"/>
              <a:t>: Permet d’afficher un texte alternatif lorsque l’image ne s’affiche pas.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b="1" dirty="0"/>
              <a:t>TITLE :</a:t>
            </a:r>
            <a:r>
              <a:rPr lang="fr-FR" sz="2000" dirty="0"/>
              <a:t> Permet d’afficher une </a:t>
            </a:r>
            <a:r>
              <a:rPr lang="fr-FR" sz="2000" dirty="0" err="1"/>
              <a:t>infobulle</a:t>
            </a:r>
            <a:r>
              <a:rPr lang="fr-FR" sz="2000" dirty="0"/>
              <a:t> lors du survol de l’image par le curseur.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b="1" dirty="0"/>
              <a:t>WIDTH :</a:t>
            </a:r>
            <a:r>
              <a:rPr lang="fr-FR" sz="2000" dirty="0"/>
              <a:t> Permet de spécifier la largeur de l’image.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b="1" dirty="0"/>
              <a:t>HEIGHT :</a:t>
            </a:r>
            <a:r>
              <a:rPr lang="fr-FR" sz="2000" dirty="0"/>
              <a:t> Permet de spécifier la hauteur de l’image.</a:t>
            </a:r>
            <a:endParaRPr lang="fr-FR" sz="2400" dirty="0"/>
          </a:p>
          <a:p>
            <a:pPr marL="914400" lvl="1" indent="-457200">
              <a:buFont typeface="Arial" pitchFamily="34" charset="0"/>
              <a:buChar char="•"/>
            </a:pPr>
            <a:endParaRPr lang="fr-FR" altLang="ko-KR" sz="2000" dirty="0">
              <a:latin typeface="+mj-lt"/>
              <a:ea typeface="바탕체" pitchFamily="17" charset="-127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6" name="Rectangle 5"/>
          <p:cNvSpPr/>
          <p:nvPr/>
        </p:nvSpPr>
        <p:spPr>
          <a:xfrm>
            <a:off x="2857488" y="435098"/>
            <a:ext cx="28969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Les images</a:t>
            </a:r>
            <a:endParaRPr lang="fr-FR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958166" cy="4114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altLang="ko-KR" sz="2400" b="1" dirty="0">
                <a:latin typeface="+mj-lt"/>
                <a:ea typeface="바탕체" pitchFamily="17" charset="-127"/>
              </a:rPr>
              <a:t>&lt;</a:t>
            </a:r>
            <a:r>
              <a:rPr lang="fr-FR" altLang="ko-KR" sz="24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A HREF= ”</a:t>
            </a:r>
            <a:r>
              <a:rPr lang="fr-FR" sz="2800" dirty="0"/>
              <a:t>adresse de destination</a:t>
            </a:r>
            <a:r>
              <a:rPr lang="fr-FR" altLang="ko-KR" sz="24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”&gt;</a:t>
            </a:r>
            <a:r>
              <a:rPr lang="fr-FR" sz="2800" dirty="0"/>
              <a:t>Nom du lien</a:t>
            </a:r>
            <a:r>
              <a:rPr lang="fr-FR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바탕체" pitchFamily="17" charset="-127"/>
              </a:rPr>
              <a:t>&lt;/A&gt;</a:t>
            </a:r>
          </a:p>
          <a:p>
            <a:pPr>
              <a:buNone/>
            </a:pPr>
            <a:endParaRPr lang="fr-FR" altLang="ko-KR" sz="2400" b="1" dirty="0" smtClean="0">
              <a:solidFill>
                <a:schemeClr val="accent2">
                  <a:lumMod val="75000"/>
                </a:schemeClr>
              </a:solidFill>
              <a:latin typeface="+mj-lt"/>
              <a:ea typeface="바탕체" pitchFamily="17" charset="-127"/>
            </a:endParaRPr>
          </a:p>
          <a:p>
            <a:pPr>
              <a:buFont typeface="Wingdings" pitchFamily="2" charset="2"/>
              <a:buChar char="Ø"/>
            </a:pPr>
            <a:r>
              <a:rPr lang="fr-FR" altLang="ko-KR" sz="2400" dirty="0" smtClean="0">
                <a:latin typeface="+mj-lt"/>
                <a:ea typeface="바탕체" pitchFamily="17" charset="-127"/>
              </a:rPr>
              <a:t>deux types de liens</a:t>
            </a:r>
            <a:endParaRPr lang="fr-FR" altLang="ko-KR" sz="2000" dirty="0" smtClean="0">
              <a:latin typeface="+mj-lt"/>
              <a:ea typeface="바탕체" pitchFamily="17" charset="-127"/>
            </a:endParaRPr>
          </a:p>
          <a:p>
            <a:pPr lvl="1">
              <a:buFont typeface="Wingdings" pitchFamily="2" charset="2"/>
              <a:buChar char="q"/>
            </a:pPr>
            <a:r>
              <a:rPr lang="fr-FR" altLang="ko-KR" sz="2000" b="1" dirty="0" smtClean="0">
                <a:latin typeface="+mj-lt"/>
                <a:ea typeface="바탕체" pitchFamily="17" charset="-127"/>
              </a:rPr>
              <a:t>Externe: </a:t>
            </a:r>
            <a:r>
              <a:rPr lang="fr-FR" sz="2000" dirty="0" smtClean="0"/>
              <a:t>qui </a:t>
            </a:r>
            <a:r>
              <a:rPr lang="fr-FR" sz="2000" dirty="0"/>
              <a:t>pointe vers une adresse de destination (un URL par exemple) ou bien un nom de fichier situé sur le même serveur</a:t>
            </a:r>
            <a:r>
              <a:rPr lang="fr-FR" sz="2000" dirty="0" smtClean="0"/>
              <a:t>.</a:t>
            </a:r>
            <a:endParaRPr lang="fr-FR" altLang="ko-KR" sz="2000" dirty="0" smtClean="0">
              <a:latin typeface="+mj-lt"/>
              <a:ea typeface="바탕체" pitchFamily="17" charset="-127"/>
            </a:endParaRPr>
          </a:p>
          <a:p>
            <a:pPr lvl="1">
              <a:buFont typeface="Wingdings" pitchFamily="2" charset="2"/>
              <a:buChar char="q"/>
            </a:pPr>
            <a:r>
              <a:rPr lang="fr-FR" altLang="ko-KR" sz="2000" b="1" dirty="0" smtClean="0">
                <a:latin typeface="+mj-lt"/>
                <a:ea typeface="바탕체" pitchFamily="17" charset="-127"/>
              </a:rPr>
              <a:t>Interne: </a:t>
            </a:r>
            <a:r>
              <a:rPr lang="fr-FR" sz="2000" dirty="0"/>
              <a:t>qui pointe vers une étiquette située dans le même document HTML</a:t>
            </a:r>
            <a:endParaRPr lang="fr-FR" altLang="ko-KR" sz="2000" dirty="0" smtClean="0">
              <a:latin typeface="+mj-lt"/>
              <a:ea typeface="바탕체" pitchFamily="17" charset="-127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6" name="Rectangle 5"/>
          <p:cNvSpPr/>
          <p:nvPr/>
        </p:nvSpPr>
        <p:spPr>
          <a:xfrm>
            <a:off x="1885653" y="785794"/>
            <a:ext cx="55531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4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n-ea"/>
                <a:cs typeface="+mn-cs"/>
              </a:rPr>
              <a:t>Les </a:t>
            </a:r>
            <a:r>
              <a:rPr lang="fr-FR" altLang="ko-KR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n-ea"/>
                <a:cs typeface="+mn-cs"/>
              </a:rPr>
              <a:t>Liens hypertextes</a:t>
            </a:r>
            <a:endParaRPr lang="fr-FR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5" y="1981200"/>
            <a:ext cx="7848872" cy="3896072"/>
          </a:xfrm>
          <a:noFill/>
        </p:spPr>
        <p:txBody>
          <a:bodyPr wrap="square">
            <a:normAutofit/>
          </a:bodyPr>
          <a:lstStyle/>
          <a:p>
            <a:pPr marL="188913" indent="-11113">
              <a:buNone/>
            </a:pPr>
            <a:r>
              <a:rPr lang="fr-FR" sz="2400" dirty="0" smtClean="0"/>
              <a:t>Un tableau contient un ensemble de lignes et chaque ligne contient un ensemble de cellules.</a:t>
            </a:r>
          </a:p>
          <a:p>
            <a:pPr marL="514350" indent="-457200">
              <a:buNone/>
            </a:pPr>
            <a:endParaRPr lang="fr-FR" sz="2400" dirty="0" smtClean="0"/>
          </a:p>
          <a:p>
            <a:pPr marL="514350" indent="-457200">
              <a:buNone/>
            </a:pPr>
            <a:r>
              <a:rPr lang="fr-FR" sz="2400" dirty="0" smtClean="0"/>
              <a:t>&lt;TABLE&gt;  déclare un tableau</a:t>
            </a:r>
          </a:p>
          <a:p>
            <a:pPr marL="514350" indent="-457200">
              <a:buNone/>
            </a:pPr>
            <a:r>
              <a:rPr lang="fr-FR" sz="2400" dirty="0" smtClean="0"/>
              <a:t>	&lt;tr&gt;  déclare une ligne</a:t>
            </a:r>
          </a:p>
          <a:p>
            <a:pPr marL="514350" indent="-457200">
              <a:buNone/>
            </a:pPr>
            <a:r>
              <a:rPr lang="fr-FR" sz="2400" dirty="0" smtClean="0"/>
              <a:t>		&lt;th&gt; déclare une cellule d’entête</a:t>
            </a:r>
          </a:p>
          <a:p>
            <a:pPr marL="514350" indent="-457200">
              <a:buNone/>
            </a:pPr>
            <a:r>
              <a:rPr lang="fr-FR" sz="2400" dirty="0" smtClean="0"/>
              <a:t>		&lt;td&gt; déclare une cellule</a:t>
            </a:r>
          </a:p>
          <a:p>
            <a:pPr marL="514350" indent="-457200">
              <a:buNone/>
            </a:pPr>
            <a:endParaRPr lang="fr-FR" sz="2400" dirty="0"/>
          </a:p>
          <a:p>
            <a:pPr marL="914400" lvl="1" indent="-457200">
              <a:buNone/>
            </a:pPr>
            <a:r>
              <a:rPr lang="fr-FR" altLang="ko-KR" sz="2000" dirty="0" smtClean="0">
                <a:latin typeface="+mj-lt"/>
                <a:ea typeface="바탕체" pitchFamily="17" charset="-127"/>
              </a:rPr>
              <a:t>(voir démo)</a:t>
            </a:r>
            <a:endParaRPr lang="fr-FR" altLang="ko-KR" sz="2000" dirty="0">
              <a:latin typeface="+mj-lt"/>
              <a:ea typeface="바탕체" pitchFamily="17" charset="-127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6" name="Rectangle 5"/>
          <p:cNvSpPr/>
          <p:nvPr/>
        </p:nvSpPr>
        <p:spPr>
          <a:xfrm>
            <a:off x="2646694" y="435098"/>
            <a:ext cx="33185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Les </a:t>
            </a:r>
            <a:r>
              <a:rPr lang="fr-FR" altLang="ko-KR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tableaux</a:t>
            </a:r>
            <a:endParaRPr lang="fr-FR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FFC2-E764-41F5-BE1B-DD6235FF07F0}" type="slidenum">
              <a:rPr lang="en-US" altLang="ko-KR"/>
              <a:pPr/>
              <a:t>2</a:t>
            </a:fld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90568"/>
            <a:ext cx="7772400" cy="5410200"/>
          </a:xfrm>
        </p:spPr>
        <p:txBody>
          <a:bodyPr/>
          <a:lstStyle/>
          <a:p>
            <a:pPr algn="justLow">
              <a:spcBef>
                <a:spcPct val="50000"/>
              </a:spcBef>
              <a:buFont typeface="Wingdings" pitchFamily="2" charset="2"/>
              <a:buChar char="Ø"/>
            </a:pPr>
            <a:endParaRPr lang="fr-FR" altLang="ko-KR" sz="2200" b="1" dirty="0" smtClean="0">
              <a:latin typeface="+mj-lt"/>
            </a:endParaRPr>
          </a:p>
          <a:p>
            <a:pPr algn="justLow">
              <a:spcBef>
                <a:spcPct val="50000"/>
              </a:spcBef>
              <a:buFont typeface="Wingdings" pitchFamily="2" charset="2"/>
              <a:buChar char="Ø"/>
            </a:pPr>
            <a:r>
              <a:rPr lang="fr-FR" altLang="ko-KR" sz="2200" b="1" dirty="0" smtClean="0">
                <a:latin typeface="+mj-lt"/>
              </a:rPr>
              <a:t>C’est quoi le HTML</a:t>
            </a:r>
            <a:endParaRPr lang="fr-FR" altLang="ko-KR" sz="2200" b="1" dirty="0">
              <a:latin typeface="+mj-lt"/>
            </a:endParaRPr>
          </a:p>
          <a:p>
            <a:pPr algn="justLow">
              <a:spcBef>
                <a:spcPct val="50000"/>
              </a:spcBef>
              <a:buFont typeface="Wingdings" pitchFamily="2" charset="2"/>
              <a:buChar char="Ø"/>
            </a:pPr>
            <a:r>
              <a:rPr lang="fr-FR" altLang="ko-KR" sz="2200" b="1" dirty="0">
                <a:latin typeface="+mj-lt"/>
              </a:rPr>
              <a:t>C’est quoi une </a:t>
            </a:r>
            <a:r>
              <a:rPr lang="fr-FR" altLang="ko-KR" sz="2200" b="1" dirty="0" smtClean="0">
                <a:latin typeface="+mj-lt"/>
              </a:rPr>
              <a:t>Balise?</a:t>
            </a:r>
            <a:endParaRPr lang="fr-FR" altLang="ko-KR" sz="2200" b="1" dirty="0">
              <a:latin typeface="+mj-lt"/>
            </a:endParaRPr>
          </a:p>
          <a:p>
            <a:pPr algn="justLow">
              <a:spcBef>
                <a:spcPct val="50000"/>
              </a:spcBef>
              <a:buFont typeface="Wingdings" pitchFamily="2" charset="2"/>
              <a:buChar char="Ø"/>
            </a:pPr>
            <a:r>
              <a:rPr lang="fr-FR" altLang="ko-KR" sz="2200" b="1" dirty="0">
                <a:latin typeface="+mj-lt"/>
              </a:rPr>
              <a:t>Structure d’un document HTML</a:t>
            </a:r>
          </a:p>
          <a:p>
            <a:pPr algn="justLow">
              <a:spcBef>
                <a:spcPct val="50000"/>
              </a:spcBef>
              <a:buFont typeface="Wingdings" pitchFamily="2" charset="2"/>
              <a:buChar char="Ø"/>
            </a:pPr>
            <a:r>
              <a:rPr lang="fr-FR" altLang="ko-KR" sz="2200" b="1" dirty="0">
                <a:latin typeface="+mj-lt"/>
              </a:rPr>
              <a:t>Balises élémentaires</a:t>
            </a:r>
          </a:p>
          <a:p>
            <a:pPr lvl="1" algn="justLow"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1600" dirty="0" smtClean="0"/>
              <a:t>La </a:t>
            </a:r>
            <a:r>
              <a:rPr lang="fr-FR" sz="1600" dirty="0"/>
              <a:t>mise en forme de texte </a:t>
            </a:r>
            <a:endParaRPr lang="fr-FR" sz="1600" dirty="0" smtClean="0"/>
          </a:p>
          <a:p>
            <a:pPr lvl="1" algn="justLow"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1600" dirty="0" smtClean="0"/>
              <a:t>Les images</a:t>
            </a:r>
          </a:p>
          <a:p>
            <a:pPr lvl="1" algn="justLow"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1600" dirty="0"/>
              <a:t>Les liens Hypertexte </a:t>
            </a:r>
            <a:endParaRPr lang="fr-FR" sz="1600" dirty="0" smtClean="0"/>
          </a:p>
          <a:p>
            <a:pPr lvl="1" algn="justLow"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1600" dirty="0" smtClean="0"/>
              <a:t>Les listes</a:t>
            </a:r>
          </a:p>
          <a:p>
            <a:pPr lvl="1" algn="justLow"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1600" dirty="0" smtClean="0"/>
              <a:t>Les tableaux</a:t>
            </a:r>
          </a:p>
          <a:p>
            <a:pPr algn="justLow">
              <a:spcBef>
                <a:spcPct val="50000"/>
              </a:spcBef>
              <a:buFont typeface="Wingdings" pitchFamily="2" charset="2"/>
              <a:buChar char="Ø"/>
            </a:pPr>
            <a:r>
              <a:rPr lang="fr-FR" sz="2400" b="1" dirty="0" smtClean="0">
                <a:latin typeface="+mj-lt"/>
              </a:rPr>
              <a:t>Les formulaires</a:t>
            </a:r>
            <a:endParaRPr lang="fr-FR" sz="2000" dirty="0" smtClean="0"/>
          </a:p>
          <a:p>
            <a:pPr lvl="1">
              <a:spcBef>
                <a:spcPct val="50000"/>
              </a:spcBef>
            </a:pPr>
            <a:endParaRPr lang="fr-FR" altLang="ko-KR" sz="20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fr-FR" altLang="ko-KR" sz="2000" dirty="0" smtClean="0">
              <a:latin typeface="Arial" charset="0"/>
            </a:endParaRPr>
          </a:p>
          <a:p>
            <a:pPr>
              <a:spcBef>
                <a:spcPct val="50000"/>
              </a:spcBef>
              <a:buNone/>
            </a:pPr>
            <a:endParaRPr lang="en-US" altLang="ko-KR" sz="200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4678" y="285728"/>
            <a:ext cx="24352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Objectifs</a:t>
            </a:r>
            <a:endParaRPr lang="fr-FR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220px-Wikimedia_browser_share_pie_ch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2547086"/>
            <a:ext cx="4415034" cy="419428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90464"/>
            <a:ext cx="7772400" cy="4114800"/>
          </a:xfrm>
        </p:spPr>
        <p:txBody>
          <a:bodyPr/>
          <a:lstStyle/>
          <a:p>
            <a:r>
              <a:rPr lang="fr-FR" dirty="0" smtClean="0"/>
              <a:t>Simple éditeur de texte :Bloc-notes, Notepad++ …</a:t>
            </a:r>
          </a:p>
          <a:p>
            <a:r>
              <a:rPr lang="fr-FR" dirty="0" smtClean="0"/>
              <a:t>Navigateur web: </a:t>
            </a:r>
          </a:p>
          <a:p>
            <a:pPr lvl="1"/>
            <a:r>
              <a:rPr lang="fr-FR" dirty="0" smtClean="0"/>
              <a:t>Google Chrome, </a:t>
            </a:r>
          </a:p>
          <a:p>
            <a:pPr lvl="1"/>
            <a:r>
              <a:rPr lang="fr-FR" dirty="0" smtClean="0"/>
              <a:t>IE,</a:t>
            </a:r>
          </a:p>
          <a:p>
            <a:pPr lvl="1"/>
            <a:r>
              <a:rPr lang="fr-FR" dirty="0" err="1" smtClean="0"/>
              <a:t>Firefox</a:t>
            </a:r>
            <a:endParaRPr lang="fr-FR" dirty="0" smtClean="0"/>
          </a:p>
          <a:p>
            <a:pPr lvl="1"/>
            <a:r>
              <a:rPr lang="fr-FR" dirty="0" smtClean="0"/>
              <a:t>Opéra</a:t>
            </a:r>
          </a:p>
          <a:p>
            <a:pPr lvl="1"/>
            <a:r>
              <a:rPr lang="fr-FR" dirty="0" smtClean="0"/>
              <a:t>Safari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724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fr-FR" altLang="ko-KR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De quoi avons-nous besoin ?</a:t>
            </a:r>
            <a:endParaRPr lang="fr-FR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520px-Layout_engine_usage_share-2009-01-07.sv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7512" y="4221088"/>
            <a:ext cx="4953000" cy="2600325"/>
          </a:xfrm>
          <a:prstGeom prst="rect">
            <a:avLst/>
          </a:prstGeom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720"/>
            <a:ext cx="8534400" cy="60198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fr-FR" altLang="ko-KR" sz="2200" b="1" dirty="0" smtClean="0">
                <a:latin typeface="+mj-lt"/>
              </a:rPr>
              <a:t>HyperText </a:t>
            </a:r>
            <a:r>
              <a:rPr lang="fr-FR" altLang="ko-KR" sz="2200" b="1" dirty="0" err="1">
                <a:latin typeface="+mj-lt"/>
              </a:rPr>
              <a:t>Marqup</a:t>
            </a:r>
            <a:r>
              <a:rPr lang="fr-FR" altLang="ko-KR" sz="2200" b="1" dirty="0">
                <a:latin typeface="+mj-lt"/>
              </a:rPr>
              <a:t> </a:t>
            </a:r>
            <a:r>
              <a:rPr lang="fr-FR" altLang="ko-KR" sz="2200" b="1" dirty="0" err="1">
                <a:latin typeface="+mj-lt"/>
              </a:rPr>
              <a:t>Language</a:t>
            </a:r>
            <a:r>
              <a:rPr lang="fr-FR" altLang="ko-KR" sz="2200" b="1" dirty="0">
                <a:latin typeface="+mj-lt"/>
              </a:rPr>
              <a:t>, est un langage </a:t>
            </a:r>
            <a:r>
              <a:rPr lang="fr-FR" altLang="ko-KR" sz="2200" b="1" dirty="0">
                <a:solidFill>
                  <a:srgbClr val="FF0000"/>
                </a:solidFill>
                <a:latin typeface="+mj-lt"/>
              </a:rPr>
              <a:t>universel </a:t>
            </a:r>
            <a:r>
              <a:rPr lang="fr-FR" altLang="ko-KR" sz="2200" b="1" dirty="0">
                <a:latin typeface="+mj-lt"/>
              </a:rPr>
              <a:t>conçu pour  </a:t>
            </a:r>
            <a:r>
              <a:rPr lang="fr-FR" altLang="ko-KR" sz="2200" b="1" dirty="0">
                <a:solidFill>
                  <a:srgbClr val="FF0000"/>
                </a:solidFill>
                <a:latin typeface="+mj-lt"/>
              </a:rPr>
              <a:t>représenter</a:t>
            </a:r>
            <a:r>
              <a:rPr lang="fr-FR" altLang="ko-KR" sz="2200" b="1" dirty="0">
                <a:latin typeface="+mj-lt"/>
              </a:rPr>
              <a:t> les pages web, c’est un langage de </a:t>
            </a:r>
            <a:r>
              <a:rPr lang="fr-FR" altLang="ko-KR" sz="2200" b="1" dirty="0">
                <a:solidFill>
                  <a:srgbClr val="FF0000"/>
                </a:solidFill>
                <a:latin typeface="+mj-lt"/>
              </a:rPr>
              <a:t>balisage </a:t>
            </a:r>
            <a:r>
              <a:rPr lang="fr-FR" altLang="ko-KR" sz="2200" b="1" dirty="0">
                <a:latin typeface="+mj-lt"/>
              </a:rPr>
              <a:t>(Marquage) qui permet </a:t>
            </a:r>
            <a:r>
              <a:rPr lang="fr-FR" altLang="ko-KR" sz="2200" b="1" dirty="0" smtClean="0">
                <a:latin typeface="+mj-lt"/>
              </a:rPr>
              <a:t>décrire les pages web.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fr-FR" altLang="ko-KR" sz="2200" b="1" dirty="0" smtClean="0">
                <a:latin typeface="+mj-lt"/>
              </a:rPr>
              <a:t>Le navigateur web interprète le code html pour afficher la page web</a:t>
            </a:r>
            <a:endParaRPr lang="fr-FR" altLang="ko-KR" sz="2200" b="1" dirty="0">
              <a:latin typeface="+mj-lt"/>
            </a:endParaRPr>
          </a:p>
          <a:p>
            <a:pPr lvl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fr-FR" altLang="ko-KR" sz="1800" b="1" dirty="0" smtClean="0">
                <a:latin typeface="+mj-lt"/>
              </a:rPr>
              <a:t>Pour cela, il utilise un moteur de rendu (</a:t>
            </a:r>
            <a:r>
              <a:rPr lang="fr-FR" altLang="ko-KR" sz="1800" b="1" dirty="0" err="1" smtClean="0">
                <a:latin typeface="+mj-lt"/>
              </a:rPr>
              <a:t>Layout</a:t>
            </a:r>
            <a:r>
              <a:rPr lang="fr-FR" altLang="ko-KR" sz="1800" b="1" dirty="0" smtClean="0">
                <a:latin typeface="+mj-lt"/>
              </a:rPr>
              <a:t> </a:t>
            </a:r>
            <a:r>
              <a:rPr lang="fr-FR" altLang="ko-KR" sz="1800" b="1" dirty="0" err="1" smtClean="0">
                <a:latin typeface="+mj-lt"/>
              </a:rPr>
              <a:t>Engine</a:t>
            </a:r>
            <a:r>
              <a:rPr lang="fr-FR" altLang="ko-KR" sz="1800" b="1" dirty="0" smtClean="0">
                <a:latin typeface="+mj-lt"/>
              </a:rPr>
              <a:t>) :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fr-FR" altLang="ko-KR" sz="1400" b="1" dirty="0" smtClean="0">
                <a:latin typeface="+mj-lt"/>
              </a:rPr>
              <a:t>Gecko (</a:t>
            </a:r>
            <a:r>
              <a:rPr lang="fr-FR" altLang="ko-KR" sz="1400" b="1" dirty="0" err="1" smtClean="0">
                <a:latin typeface="+mj-lt"/>
              </a:rPr>
              <a:t>mozilla</a:t>
            </a:r>
            <a:r>
              <a:rPr lang="fr-FR" altLang="ko-KR" sz="1400" b="1" dirty="0" smtClean="0">
                <a:latin typeface="+mj-lt"/>
              </a:rPr>
              <a:t> </a:t>
            </a:r>
            <a:r>
              <a:rPr lang="fr-FR" altLang="ko-KR" sz="1400" b="1" dirty="0" err="1" smtClean="0">
                <a:latin typeface="+mj-lt"/>
              </a:rPr>
              <a:t>firefox</a:t>
            </a:r>
            <a:r>
              <a:rPr lang="fr-FR" altLang="ko-KR" sz="1400" b="1" dirty="0" smtClean="0">
                <a:latin typeface="+mj-lt"/>
              </a:rPr>
              <a:t>,  Netscape …)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fr-FR" altLang="ko-KR" sz="1400" b="1" dirty="0" err="1" smtClean="0">
                <a:latin typeface="+mj-lt"/>
              </a:rPr>
              <a:t>WebKit</a:t>
            </a:r>
            <a:r>
              <a:rPr lang="fr-FR" altLang="ko-KR" sz="1400" b="1" dirty="0" smtClean="0">
                <a:latin typeface="+mj-lt"/>
              </a:rPr>
              <a:t> (Safari  Apple, chrome </a:t>
            </a:r>
            <a:r>
              <a:rPr lang="fr-FR" altLang="ko-KR" sz="1400" b="1" dirty="0" err="1" smtClean="0">
                <a:latin typeface="+mj-lt"/>
              </a:rPr>
              <a:t>google</a:t>
            </a:r>
            <a:r>
              <a:rPr lang="fr-FR" altLang="ko-KR" sz="1400" b="1" dirty="0" smtClean="0">
                <a:latin typeface="+mj-lt"/>
              </a:rPr>
              <a:t> …)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fr-FR" altLang="ko-KR" sz="1400" b="1" dirty="0" smtClean="0">
                <a:latin typeface="+mj-lt"/>
              </a:rPr>
              <a:t>Trident ( IE MS …)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fr-FR" altLang="ko-KR" sz="1400" b="1" dirty="0" smtClean="0">
                <a:latin typeface="+mj-lt"/>
              </a:rPr>
              <a:t>Presto (</a:t>
            </a:r>
            <a:r>
              <a:rPr lang="fr-FR" altLang="ko-KR" sz="1400" b="1" dirty="0" err="1" smtClean="0">
                <a:latin typeface="+mj-lt"/>
              </a:rPr>
              <a:t>Opera</a:t>
            </a:r>
            <a:r>
              <a:rPr lang="fr-FR" altLang="ko-KR" sz="1400" b="1" dirty="0" smtClean="0">
                <a:latin typeface="+mj-lt"/>
              </a:rPr>
              <a:t>)</a:t>
            </a:r>
          </a:p>
          <a:p>
            <a:pPr lvl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ü"/>
            </a:pPr>
            <a:endParaRPr lang="fr-FR" altLang="ko-KR" sz="1800" b="1" dirty="0" smtClean="0">
              <a:latin typeface="+mj-l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ü"/>
            </a:pPr>
            <a:endParaRPr lang="en-US" altLang="ko-KR" sz="2400" dirty="0">
              <a:latin typeface="Arial" charset="0"/>
            </a:endParaRPr>
          </a:p>
          <a:p>
            <a:pPr marL="514350" indent="-514350">
              <a:spcBef>
                <a:spcPct val="25000"/>
              </a:spcBef>
              <a:spcAft>
                <a:spcPts val="1200"/>
              </a:spcAft>
              <a:buFont typeface="Wingdings" pitchFamily="2" charset="2"/>
              <a:buChar char="ü"/>
            </a:pPr>
            <a:endParaRPr lang="en-US" altLang="ko-KR" sz="3000" dirty="0">
              <a:latin typeface="Arial" charset="0"/>
            </a:endParaRPr>
          </a:p>
          <a:p>
            <a:pPr lvl="3">
              <a:spcBef>
                <a:spcPct val="25000"/>
              </a:spcBef>
              <a:spcAft>
                <a:spcPts val="1200"/>
              </a:spcAft>
              <a:buFont typeface="Monotype Sorts" pitchFamily="2" charset="2"/>
              <a:buChar char="*"/>
            </a:pPr>
            <a:endParaRPr lang="en-US" altLang="ko-KR" sz="1800" dirty="0">
              <a:latin typeface="Arial" charset="0"/>
            </a:endParaRPr>
          </a:p>
          <a:p>
            <a:pPr>
              <a:spcBef>
                <a:spcPct val="25000"/>
              </a:spcBef>
              <a:spcAft>
                <a:spcPts val="1200"/>
              </a:spcAft>
            </a:pPr>
            <a:endParaRPr lang="en-US" altLang="ko-KR" sz="2800" dirty="0">
              <a:latin typeface="Arial" charset="0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062A-85CA-4818-A889-463188C811FC}" type="slidenum">
              <a:rPr lang="en-US" altLang="ko-KR"/>
              <a:pPr/>
              <a:t>4</a:t>
            </a:fld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2490946" y="188640"/>
            <a:ext cx="44412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HTML c’est quoi ?</a:t>
            </a:r>
            <a:endParaRPr lang="fr-FR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910" y="142860"/>
            <a:ext cx="7772400" cy="1143000"/>
          </a:xfrm>
        </p:spPr>
        <p:txBody>
          <a:bodyPr/>
          <a:lstStyle/>
          <a:p>
            <a:r>
              <a:rPr lang="fr-FR" altLang="ko-KR" b="1" dirty="0" err="1" smtClean="0"/>
              <a:t>Layout</a:t>
            </a:r>
            <a:r>
              <a:rPr lang="fr-FR" altLang="ko-KR" b="1" dirty="0" smtClean="0"/>
              <a:t> </a:t>
            </a:r>
            <a:r>
              <a:rPr lang="fr-FR" altLang="ko-KR" b="1" dirty="0" err="1" smtClean="0"/>
              <a:t>Engine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54B-645A-4168-9E74-412D959099D2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6" name="Image 5" descr="browser_layout_us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214422"/>
            <a:ext cx="4857784" cy="5268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E4E-3C84-4E52-BCB5-8DBF8E039120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33400"/>
            <a:ext cx="8534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Ø"/>
            </a:pPr>
            <a:endParaRPr lang="fr-FR" altLang="ko-KR" sz="2200" b="1" dirty="0" smtClean="0">
              <a:latin typeface="+mj-lt"/>
              <a:ea typeface="+mn-ea"/>
            </a:endParaRPr>
          </a:p>
          <a:p>
            <a:pPr lvl="1">
              <a:buFont typeface="Wingdings" pitchFamily="2" charset="2"/>
              <a:buChar char="q"/>
            </a:pPr>
            <a:endParaRPr lang="fr-FR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altLang="ko-KR" sz="2200" b="1" dirty="0" smtClean="0"/>
              <a:t>Une balise commence par "</a:t>
            </a:r>
            <a:r>
              <a:rPr lang="fr-FR" altLang="ko-KR" sz="2800" b="1" dirty="0" smtClean="0">
                <a:solidFill>
                  <a:srgbClr val="FF0000"/>
                </a:solidFill>
              </a:rPr>
              <a:t> &lt; </a:t>
            </a:r>
            <a:r>
              <a:rPr lang="fr-FR" altLang="ko-KR" sz="2200" b="1" dirty="0" smtClean="0"/>
              <a:t>"et se termine par" </a:t>
            </a:r>
            <a:r>
              <a:rPr lang="fr-FR" altLang="ko-KR" sz="2800" b="1" dirty="0" smtClean="0">
                <a:solidFill>
                  <a:srgbClr val="FF0000"/>
                </a:solidFill>
              </a:rPr>
              <a:t>&gt;</a:t>
            </a:r>
            <a:r>
              <a:rPr lang="fr-FR" altLang="ko-KR" sz="2200" b="1" dirty="0" smtClean="0"/>
              <a:t>"</a:t>
            </a:r>
          </a:p>
          <a:p>
            <a:pPr marL="342900" indent="-342900">
              <a:lnSpc>
                <a:spcPct val="150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fr-FR" altLang="ko-KR" sz="2200" b="1" dirty="0" smtClean="0"/>
              <a:t>il existe 2 types de balises :</a:t>
            </a:r>
          </a:p>
          <a:p>
            <a:pPr marL="800100" lvl="1" indent="-342900">
              <a:spcBef>
                <a:spcPct val="25000"/>
              </a:spcBef>
              <a:buFont typeface="Wingdings" pitchFamily="2" charset="2"/>
              <a:buChar char="q"/>
            </a:pPr>
            <a:r>
              <a:rPr lang="fr-FR" altLang="ko-KR" sz="2200" b="1" dirty="0" smtClean="0"/>
              <a:t>Balises Simple: </a:t>
            </a:r>
            <a:r>
              <a:rPr lang="fr-FR" altLang="ko-KR" sz="2200" b="1" dirty="0" smtClean="0">
                <a:solidFill>
                  <a:schemeClr val="accent2">
                    <a:lumMod val="75000"/>
                  </a:schemeClr>
                </a:solidFill>
              </a:rPr>
              <a:t>&lt;IMG </a:t>
            </a:r>
            <a:r>
              <a:rPr lang="fr-FR" altLang="ko-KR" sz="2200" b="1" dirty="0" err="1" smtClean="0">
                <a:solidFill>
                  <a:srgbClr val="FF0000"/>
                </a:solidFill>
              </a:rPr>
              <a:t>src</a:t>
            </a:r>
            <a:r>
              <a:rPr lang="fr-FR" altLang="ko-KR" sz="2200" b="1" dirty="0" smtClean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fr-FR" altLang="ko-KR" sz="2200" b="1" dirty="0" smtClean="0"/>
              <a:t>chemin ou nom d’</a:t>
            </a:r>
            <a:r>
              <a:rPr lang="fr-FR" altLang="ko-KR" sz="2200" b="1" dirty="0" err="1" smtClean="0"/>
              <a:t>img</a:t>
            </a:r>
            <a:r>
              <a:rPr lang="fr-FR" altLang="ko-KR" sz="2200" b="1" dirty="0" smtClean="0">
                <a:solidFill>
                  <a:schemeClr val="accent2">
                    <a:lumMod val="75000"/>
                  </a:schemeClr>
                </a:solidFill>
              </a:rPr>
              <a:t>"  /&gt;</a:t>
            </a:r>
          </a:p>
          <a:p>
            <a:pPr marL="800100" lvl="1" indent="-342900">
              <a:spcBef>
                <a:spcPct val="25000"/>
              </a:spcBef>
              <a:buFont typeface="Wingdings" pitchFamily="2" charset="2"/>
              <a:buChar char="q"/>
            </a:pPr>
            <a:r>
              <a:rPr lang="fr-FR" altLang="ko-KR" sz="2200" b="1" dirty="0" smtClean="0"/>
              <a:t>Balises Doubles:</a:t>
            </a:r>
            <a:r>
              <a:rPr lang="fr-FR" altLang="ko-KR" sz="2200" b="1" dirty="0" smtClean="0">
                <a:solidFill>
                  <a:schemeClr val="accent2">
                    <a:lumMod val="75000"/>
                  </a:schemeClr>
                </a:solidFill>
              </a:rPr>
              <a:t>&lt;B&gt; </a:t>
            </a:r>
            <a:r>
              <a:rPr lang="fr-FR" altLang="ko-KR" sz="2200" b="1" dirty="0" smtClean="0"/>
              <a:t>votre texte </a:t>
            </a:r>
            <a:r>
              <a:rPr lang="fr-FR" altLang="ko-KR" sz="2200" b="1" dirty="0" smtClean="0">
                <a:solidFill>
                  <a:schemeClr val="accent2">
                    <a:lumMod val="75000"/>
                  </a:schemeClr>
                </a:solidFill>
              </a:rPr>
              <a:t>&lt;/B&gt;</a:t>
            </a:r>
            <a:endParaRPr lang="fr-FR" altLang="ko-KR" sz="2200" b="1" dirty="0" smtClean="0">
              <a:latin typeface="+mj-lt"/>
              <a:ea typeface="+mn-ea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fr-FR" altLang="ko-KR" sz="2200" b="1" dirty="0" smtClean="0">
                <a:latin typeface="+mj-lt"/>
                <a:ea typeface="+mn-ea"/>
              </a:rPr>
              <a:t>Lorsqu’on </a:t>
            </a:r>
            <a:r>
              <a:rPr lang="fr-FR" altLang="ko-KR" sz="2200" b="1" dirty="0">
                <a:latin typeface="+mj-lt"/>
                <a:ea typeface="+mn-ea"/>
              </a:rPr>
              <a:t>parle des balises il faudra garder à l’esprit </a:t>
            </a:r>
            <a:r>
              <a:rPr lang="fr-FR" altLang="ko-KR" sz="2200" b="1" dirty="0" smtClean="0">
                <a:latin typeface="+mj-lt"/>
                <a:ea typeface="+mn-ea"/>
              </a:rPr>
              <a:t>:</a:t>
            </a:r>
            <a:endParaRPr lang="fr-FR" altLang="ko-KR" sz="2200" b="1" dirty="0">
              <a:latin typeface="+mj-lt"/>
              <a:ea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fr-FR" altLang="ko-K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n-ea"/>
              </a:rPr>
              <a:t>Qu’une </a:t>
            </a:r>
            <a:r>
              <a:rPr lang="fr-FR" altLang="ko-KR" sz="2000" dirty="0">
                <a:solidFill>
                  <a:schemeClr val="accent2">
                    <a:lumMod val="75000"/>
                  </a:schemeClr>
                </a:solidFill>
                <a:latin typeface="+mj-lt"/>
                <a:ea typeface="+mn-ea"/>
              </a:rPr>
              <a:t>balise marque une action pour le navigateur (ce qu’il doit faire …).</a:t>
            </a:r>
          </a:p>
          <a:p>
            <a:pPr lvl="1">
              <a:buFont typeface="Wingdings" pitchFamily="2" charset="2"/>
              <a:buChar char="q"/>
            </a:pPr>
            <a:r>
              <a:rPr lang="fr-FR" altLang="ko-K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n-ea"/>
              </a:rPr>
              <a:t>Que </a:t>
            </a:r>
            <a:r>
              <a:rPr lang="fr-FR" altLang="ko-KR" sz="2000" dirty="0">
                <a:solidFill>
                  <a:schemeClr val="accent2">
                    <a:lumMod val="75000"/>
                  </a:schemeClr>
                </a:solidFill>
                <a:latin typeface="+mj-lt"/>
                <a:ea typeface="+mn-ea"/>
              </a:rPr>
              <a:t>les attributs précisent les modalités de cette action (comment </a:t>
            </a:r>
            <a:r>
              <a:rPr lang="fr-FR" altLang="ko-K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n-ea"/>
              </a:rPr>
              <a:t>doit-il  faire ?).</a:t>
            </a:r>
          </a:p>
          <a:p>
            <a:pPr lvl="1">
              <a:buFont typeface="Wingdings" pitchFamily="2" charset="2"/>
              <a:buChar char="q"/>
            </a:pPr>
            <a:r>
              <a:rPr lang="fr-FR" altLang="ko-KR" sz="2000" dirty="0" smtClean="0"/>
              <a:t>Qu’une balise est invisible pour le visiteur.</a:t>
            </a:r>
          </a:p>
          <a:p>
            <a:pPr lvl="1">
              <a:buFont typeface="Wingdings" pitchFamily="2" charset="2"/>
              <a:buChar char="q"/>
            </a:pPr>
            <a:r>
              <a:rPr lang="fr-FR" altLang="ko-KR" sz="2000" dirty="0" smtClean="0"/>
              <a:t>Qu’une balise peut avoir un ou plusieurs attributs.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3108" y="714356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C’est quoi une balise?</a:t>
            </a:r>
            <a:endParaRPr lang="fr-FR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7D34-4137-459D-BE2F-5E3BB0CCB917}" type="slidenum">
              <a:rPr lang="en-US" altLang="ko-KR"/>
              <a:pPr/>
              <a:t>7</a:t>
            </a:fld>
            <a:endParaRPr lang="en-US" altLang="ko-KR"/>
          </a:p>
        </p:txBody>
      </p:sp>
      <p:pic>
        <p:nvPicPr>
          <p:cNvPr id="13320" name="Picture 10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428736"/>
            <a:ext cx="350046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10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500174"/>
            <a:ext cx="3532628" cy="4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e 11"/>
          <p:cNvGrpSpPr/>
          <p:nvPr/>
        </p:nvGrpSpPr>
        <p:grpSpPr>
          <a:xfrm>
            <a:off x="4071934" y="3571876"/>
            <a:ext cx="1204914" cy="585790"/>
            <a:chOff x="3581400" y="3200400"/>
            <a:chExt cx="1204914" cy="585790"/>
          </a:xfrm>
        </p:grpSpPr>
        <p:sp>
          <p:nvSpPr>
            <p:cNvPr id="13319" name="AutoShape 1031"/>
            <p:cNvSpPr>
              <a:spLocks noChangeArrowheads="1"/>
            </p:cNvSpPr>
            <p:nvPr/>
          </p:nvSpPr>
          <p:spPr bwMode="auto">
            <a:xfrm>
              <a:off x="3581400" y="3200400"/>
              <a:ext cx="1204914" cy="585790"/>
            </a:xfrm>
            <a:prstGeom prst="notchedRightArrow">
              <a:avLst>
                <a:gd name="adj1" fmla="val 50000"/>
                <a:gd name="adj2" fmla="val 541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18" name="Text Box 1030"/>
            <p:cNvSpPr txBox="1">
              <a:spLocks noChangeArrowheads="1"/>
            </p:cNvSpPr>
            <p:nvPr/>
          </p:nvSpPr>
          <p:spPr bwMode="auto">
            <a:xfrm>
              <a:off x="3705038" y="3314052"/>
              <a:ext cx="9156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altLang="ko-KR" sz="1600" b="1" dirty="0" smtClean="0">
                  <a:solidFill>
                    <a:schemeClr val="bg1"/>
                  </a:solidFill>
                </a:rPr>
                <a:t>Résultat</a:t>
              </a:r>
              <a:endParaRPr lang="fr-FR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à coins arrondis 13"/>
          <p:cNvSpPr/>
          <p:nvPr/>
        </p:nvSpPr>
        <p:spPr bwMode="auto">
          <a:xfrm>
            <a:off x="857224" y="3295002"/>
            <a:ext cx="1643074" cy="642942"/>
          </a:xfrm>
          <a:prstGeom prst="roundRect">
            <a:avLst>
              <a:gd name="adj" fmla="val 562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857224" y="3973870"/>
            <a:ext cx="1643074" cy="714380"/>
          </a:xfrm>
          <a:prstGeom prst="roundRect">
            <a:avLst>
              <a:gd name="adj" fmla="val 5621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5572132" y="1714488"/>
            <a:ext cx="1643074" cy="357190"/>
          </a:xfrm>
          <a:prstGeom prst="roundRect">
            <a:avLst>
              <a:gd name="adj" fmla="val 562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  <p:sp>
        <p:nvSpPr>
          <p:cNvPr id="23" name="Rectangle à coins arrondis 22"/>
          <p:cNvSpPr/>
          <p:nvPr/>
        </p:nvSpPr>
        <p:spPr bwMode="auto">
          <a:xfrm>
            <a:off x="5500694" y="2643182"/>
            <a:ext cx="3143272" cy="3143272"/>
          </a:xfrm>
          <a:prstGeom prst="roundRect">
            <a:avLst>
              <a:gd name="adj" fmla="val 1949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00166" y="571480"/>
            <a:ext cx="6265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+mn-cs"/>
              </a:rPr>
              <a:t>Structure d’un document  HTML</a:t>
            </a:r>
            <a:endParaRPr lang="fr-F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857224" y="3045176"/>
            <a:ext cx="1643074" cy="214314"/>
          </a:xfrm>
          <a:prstGeom prst="roundRect">
            <a:avLst>
              <a:gd name="adj" fmla="val 562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857224" y="4857760"/>
            <a:ext cx="1643074" cy="214314"/>
          </a:xfrm>
          <a:prstGeom prst="roundRect">
            <a:avLst>
              <a:gd name="adj" fmla="val 562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1" animBg="1"/>
      <p:bldP spid="22" grpId="0" animBg="1"/>
      <p:bldP spid="23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20966" y="571480"/>
            <a:ext cx="72238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U</a:t>
            </a:r>
            <a:r>
              <a:rPr lang="fr-FR" altLang="ko-KR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+mn-cs"/>
              </a:rPr>
              <a:t>n </a:t>
            </a:r>
            <a:r>
              <a:rPr lang="fr-FR" altLang="ko-KR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+mn-cs"/>
              </a:rPr>
              <a:t>document  </a:t>
            </a:r>
            <a:r>
              <a:rPr lang="fr-FR" altLang="ko-KR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+mn-cs"/>
              </a:rPr>
              <a:t>HTML est Hiérarchique</a:t>
            </a:r>
            <a:endParaRPr lang="fr-F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25" name="Diagramme 24"/>
          <p:cNvGraphicFramePr/>
          <p:nvPr/>
        </p:nvGraphicFramePr>
        <p:xfrm>
          <a:off x="4211960" y="1268760"/>
          <a:ext cx="468052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252536" y="1412776"/>
            <a:ext cx="42957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20966" y="571480"/>
            <a:ext cx="72238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altLang="ko-KR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U</a:t>
            </a:r>
            <a:r>
              <a:rPr lang="fr-FR" altLang="ko-KR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+mn-cs"/>
              </a:rPr>
              <a:t>n </a:t>
            </a:r>
            <a:r>
              <a:rPr lang="fr-FR" altLang="ko-KR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+mn-cs"/>
              </a:rPr>
              <a:t>document  </a:t>
            </a:r>
            <a:r>
              <a:rPr lang="fr-FR" altLang="ko-KR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cs typeface="+mn-cs"/>
              </a:rPr>
              <a:t>HTML est Hiérarchique</a:t>
            </a:r>
            <a:endParaRPr lang="fr-F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1412776"/>
            <a:ext cx="42957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4572000" y="1484784"/>
            <a:ext cx="3960440" cy="4464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Body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76056" y="2204864"/>
            <a:ext cx="3024336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tx1"/>
                </a:solidFill>
              </a:rPr>
              <a:t>h1</a:t>
            </a:r>
            <a:endParaRPr kumimoji="1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652120" y="2420888"/>
            <a:ext cx="2160240" cy="9361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Comment enseigner ?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076056" y="3717032"/>
            <a:ext cx="3024336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tx1"/>
                </a:solidFill>
              </a:rPr>
              <a:t>p</a:t>
            </a:r>
            <a:endParaRPr kumimoji="1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5580112" y="3933056"/>
            <a:ext cx="2160240" cy="57606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On apprend 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64088" y="4653136"/>
            <a:ext cx="2520280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b</a:t>
            </a:r>
          </a:p>
        </p:txBody>
      </p:sp>
      <p:sp>
        <p:nvSpPr>
          <p:cNvPr id="15" name="Ellipse 14"/>
          <p:cNvSpPr/>
          <p:nvPr/>
        </p:nvSpPr>
        <p:spPr bwMode="auto">
          <a:xfrm>
            <a:off x="5652120" y="4869160"/>
            <a:ext cx="2160240" cy="57606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charset="-127"/>
              </a:rPr>
              <a:t>En enseignant</a:t>
            </a:r>
            <a:r>
              <a:rPr lang="fr-FR" sz="1800" dirty="0" smtClean="0"/>
              <a:t>.</a:t>
            </a:r>
            <a:endParaRPr kumimoji="1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00"/>
      </a:hlink>
      <a:folHlink>
        <a:srgbClr val="CC3300"/>
      </a:folHlink>
    </a:clrScheme>
    <a:fontScheme name="Thème Office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charset="-127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9900"/>
    </a:hlink>
    <a:folHlink>
      <a:srgbClr val="CC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505</Words>
  <Application>Microsoft Office PowerPoint</Application>
  <PresentationFormat>Affichage à l'écran (4:3)</PresentationFormat>
  <Paragraphs>211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Cours HTML Hyper Text Markup Language</vt:lpstr>
      <vt:lpstr>Diapositive 2</vt:lpstr>
      <vt:lpstr>De quoi avons-nous besoin ?</vt:lpstr>
      <vt:lpstr>Diapositive 4</vt:lpstr>
      <vt:lpstr>Layout Engine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</vt:vector>
  </TitlesOfParts>
  <Company>창업지원센터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창업지원센터</dc:creator>
  <cp:lastModifiedBy>aziz</cp:lastModifiedBy>
  <cp:revision>106</cp:revision>
  <cp:lastPrinted>1999-05-27T12:16:25Z</cp:lastPrinted>
  <dcterms:created xsi:type="dcterms:W3CDTF">1999-05-27T08:01:10Z</dcterms:created>
  <dcterms:modified xsi:type="dcterms:W3CDTF">2015-10-25T20:09:46Z</dcterms:modified>
</cp:coreProperties>
</file>