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B9CF2C-0B94-40FF-D404-1FFF5F47A4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FD1263-31E5-0DFA-ACB5-5821CDFF23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F744A5-D2AD-3BF4-3174-514B948FE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15C7C-EB0C-441E-9548-3D146ED3CCDA}" type="datetimeFigureOut">
              <a:rPr lang="ko-KR" altLang="en-US" smtClean="0"/>
              <a:t>2024-03-14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F57AEA-1603-7EB2-3862-CD2201117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A9ED30-E182-6703-C811-9CE4DD07D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06FE-4995-4473-BC1D-2CB5556F66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2468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98BF38-FD0D-9916-40E7-40C804FBA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20FF274-6213-959F-D30C-A98DCCD213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5CA585-D98C-D39F-32C9-75729132C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15C7C-EB0C-441E-9548-3D146ED3CCDA}" type="datetimeFigureOut">
              <a:rPr lang="ko-KR" altLang="en-US" smtClean="0"/>
              <a:t>2024-03-14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54A91B-244F-71A2-1945-575FD513C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B98AD9-87C5-5DFC-45DA-A7AA024BB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06FE-4995-4473-BC1D-2CB5556F66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066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F88D110-A8CA-E03C-DE1A-AB5D52695D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F70AE6-AB1C-8A65-B2B7-664A2C2463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0AC5B9-684E-D541-026B-42EADC7B1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15C7C-EB0C-441E-9548-3D146ED3CCDA}" type="datetimeFigureOut">
              <a:rPr lang="ko-KR" altLang="en-US" smtClean="0"/>
              <a:t>2024-03-14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FC8D65-4836-FD56-E599-54E5903AE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BB879E-3FAB-69F5-1E06-7426B5EBE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06FE-4995-4473-BC1D-2CB5556F66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884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3CD264-E1AA-39FC-D0EB-EEFEE2068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4B07FB-875A-2202-F190-F7003416A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F2B603-4151-528B-9A4D-2FA261DD9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15C7C-EB0C-441E-9548-3D146ED3CCDA}" type="datetimeFigureOut">
              <a:rPr lang="ko-KR" altLang="en-US" smtClean="0"/>
              <a:t>2024-03-14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367D91-B484-500D-F8C5-656D19026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D538E4-D921-1652-1E2A-516C0D21C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06FE-4995-4473-BC1D-2CB5556F66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9534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95AB7E-58E5-83C4-CC54-911B19AB5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CE1C5D-0F03-BA55-844A-0CA6F02464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8EA559-671B-E56B-3446-72B15B64B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15C7C-EB0C-441E-9548-3D146ED3CCDA}" type="datetimeFigureOut">
              <a:rPr lang="ko-KR" altLang="en-US" smtClean="0"/>
              <a:t>2024-03-14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89665A-1D1C-E8D5-1980-562EA7C98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3E7DD4-4597-51A5-90DF-B2618CDD3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06FE-4995-4473-BC1D-2CB5556F66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472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1E3BA9-B4A0-A906-2E44-4A06AD4E1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D418D8-50DA-5757-1FAA-2F85634BBC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D7E40E-36D0-E735-3EC6-7ACAAC9481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99E492-3F29-877B-8E26-533B93393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15C7C-EB0C-441E-9548-3D146ED3CCDA}" type="datetimeFigureOut">
              <a:rPr lang="ko-KR" altLang="en-US" smtClean="0"/>
              <a:t>2024-03-14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3EE853-DAE0-3609-D2C5-488DF9EA3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7A3EE6-B6A3-45E1-4A16-A8309283F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06FE-4995-4473-BC1D-2CB5556F66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8421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F50C00-838F-A3AB-D7D5-EE18297E8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DC7E3B-3BF1-6B87-867D-A988D0A20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689AC13-B03A-594C-EF76-850F68CCCA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09AD27A-C8DB-C7A2-D77D-EC0B51F468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A20B192-02E9-CF4F-019D-F055580452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32D9AAD-B00E-194A-2CFA-18618B03A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15C7C-EB0C-441E-9548-3D146ED3CCDA}" type="datetimeFigureOut">
              <a:rPr lang="ko-KR" altLang="en-US" smtClean="0"/>
              <a:t>2024-03-14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9C91C40-E9AA-1DD8-4EDE-C7ADF66DE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993D79D-3EE8-862C-9EEA-F08438AFF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06FE-4995-4473-BC1D-2CB5556F66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527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C568C1-D63D-B9C1-85A7-BC461EFFE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5BA13F4-0410-B36D-3E44-4D47131C8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15C7C-EB0C-441E-9548-3D146ED3CCDA}" type="datetimeFigureOut">
              <a:rPr lang="ko-KR" altLang="en-US" smtClean="0"/>
              <a:t>2024-03-14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0F65CEB-7FF5-BAF2-A652-23E697650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34B2225-4756-668B-00C1-7D2437258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06FE-4995-4473-BC1D-2CB5556F66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51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42131F5-20FD-DEC6-4AE6-C518BB5DB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15C7C-EB0C-441E-9548-3D146ED3CCDA}" type="datetimeFigureOut">
              <a:rPr lang="ko-KR" altLang="en-US" smtClean="0"/>
              <a:t>2024-03-14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0FFB5DD-7323-61CE-F7CF-4E2C27A42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D4CDD5-46D3-7425-FB2B-FAD8D59B6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06FE-4995-4473-BC1D-2CB5556F66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09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F7F638-1980-1EC1-4FE4-7492E5693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74C6AF-2400-C06A-D20F-D683D4345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2AA6C14-B27D-E7EF-BFDA-5E42EBD34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9353D6-7194-8592-BA11-FCA55C58D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15C7C-EB0C-441E-9548-3D146ED3CCDA}" type="datetimeFigureOut">
              <a:rPr lang="ko-KR" altLang="en-US" smtClean="0"/>
              <a:t>2024-03-14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49F18A-4BC8-5344-76DA-AFC0C5DE5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8AB80F-6AAB-310A-D52D-D690F35EE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06FE-4995-4473-BC1D-2CB5556F66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035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936C6E-8B45-0ED7-EDAC-9F208FC22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A00A691-F59C-5551-F871-369F98BFAF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56DD07A-343D-7B2F-2B89-0D3B401018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5FE48F-9A0E-6336-B951-42AA68931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15C7C-EB0C-441E-9548-3D146ED3CCDA}" type="datetimeFigureOut">
              <a:rPr lang="ko-KR" altLang="en-US" smtClean="0"/>
              <a:t>2024-03-14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7EA8BE-604B-5B41-3B61-07ACEB5A9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FB68FB-3519-0746-F26F-24076906E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06FE-4995-4473-BC1D-2CB5556F66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724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13D20E0-66D9-FFB1-E7E8-819EE8128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D93F93-0B88-9480-0ECA-C5AB0CF17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0ABDB3-18B0-802F-1D89-E9C6221285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B315C7C-EB0C-441E-9548-3D146ED3CCDA}" type="datetimeFigureOut">
              <a:rPr lang="ko-KR" altLang="en-US" smtClean="0"/>
              <a:t>2024-03-14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29AFE5-4DE0-20F8-28A6-AABC795D91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6C8E82-953B-4E23-B3CD-FA60F5B13A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B506FE-4995-4473-BC1D-2CB5556F66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673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AF86E017-7579-3680-BBE3-08C5D0C90B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4834875"/>
              </p:ext>
            </p:extLst>
          </p:nvPr>
        </p:nvGraphicFramePr>
        <p:xfrm>
          <a:off x="699796" y="719666"/>
          <a:ext cx="10524930" cy="5597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104986">
                  <a:extLst>
                    <a:ext uri="{9D8B030D-6E8A-4147-A177-3AD203B41FA5}">
                      <a16:colId xmlns:a16="http://schemas.microsoft.com/office/drawing/2014/main" val="3650255501"/>
                    </a:ext>
                  </a:extLst>
                </a:gridCol>
                <a:gridCol w="2104986">
                  <a:extLst>
                    <a:ext uri="{9D8B030D-6E8A-4147-A177-3AD203B41FA5}">
                      <a16:colId xmlns:a16="http://schemas.microsoft.com/office/drawing/2014/main" val="1522241582"/>
                    </a:ext>
                  </a:extLst>
                </a:gridCol>
                <a:gridCol w="2104986">
                  <a:extLst>
                    <a:ext uri="{9D8B030D-6E8A-4147-A177-3AD203B41FA5}">
                      <a16:colId xmlns:a16="http://schemas.microsoft.com/office/drawing/2014/main" val="1176959168"/>
                    </a:ext>
                  </a:extLst>
                </a:gridCol>
                <a:gridCol w="2104986">
                  <a:extLst>
                    <a:ext uri="{9D8B030D-6E8A-4147-A177-3AD203B41FA5}">
                      <a16:colId xmlns:a16="http://schemas.microsoft.com/office/drawing/2014/main" val="2016085106"/>
                    </a:ext>
                  </a:extLst>
                </a:gridCol>
                <a:gridCol w="2104986">
                  <a:extLst>
                    <a:ext uri="{9D8B030D-6E8A-4147-A177-3AD203B41FA5}">
                      <a16:colId xmlns:a16="http://schemas.microsoft.com/office/drawing/2014/main" val="2652514333"/>
                    </a:ext>
                  </a:extLst>
                </a:gridCol>
              </a:tblGrid>
              <a:tr h="699645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OSI Model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Layer Number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TCP/IP Layer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Other Protocol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1545187"/>
                  </a:ext>
                </a:extLst>
              </a:tr>
              <a:tr h="6996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Alligator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Application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HTTP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HTTPS, FTP, SFTP, Telnet, SSH, DNS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7203670"/>
                  </a:ext>
                </a:extLst>
              </a:tr>
              <a:tr h="6996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Pet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Presentation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432583"/>
                  </a:ext>
                </a:extLst>
              </a:tr>
              <a:tr h="6996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Steve’s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Session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1505673"/>
                  </a:ext>
                </a:extLst>
              </a:tr>
              <a:tr h="6996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Touch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Transport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TCP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UDP, SCTP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7386137"/>
                  </a:ext>
                </a:extLst>
              </a:tr>
              <a:tr h="6996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Not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Network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IP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IP6, ARP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9952791"/>
                  </a:ext>
                </a:extLst>
              </a:tr>
              <a:tr h="6996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Do 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Data Link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Ethernet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Frame Relay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1945954"/>
                  </a:ext>
                </a:extLst>
              </a:tr>
              <a:tr h="6996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Please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Physical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79838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7666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52</Words>
  <Application>Microsoft Office PowerPoint</Application>
  <PresentationFormat>와이드스크린</PresentationFormat>
  <Paragraphs>30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선민수</dc:creator>
  <cp:lastModifiedBy>선민수</cp:lastModifiedBy>
  <cp:revision>11</cp:revision>
  <dcterms:created xsi:type="dcterms:W3CDTF">2024-03-12T02:07:19Z</dcterms:created>
  <dcterms:modified xsi:type="dcterms:W3CDTF">2024-03-14T01:39:57Z</dcterms:modified>
</cp:coreProperties>
</file>