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a208515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a208515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a208515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a208515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a208515e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a208515e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a208515e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a208515e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a208515e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a208515e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063/1.3010859" TargetMode="External"/><Relationship Id="rId4" Type="http://schemas.openxmlformats.org/officeDocument/2006/relationships/hyperlink" Target="https://www.cadence.com/en_US/home/tools/system-analysis/rf-microwave-design/awr-tx-line.html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qudev.phys.ethz.ch/static/content/science/Documents/phd/PhD-Tobias_Frey.pdf" TargetMode="External"/><Relationship Id="rId4" Type="http://schemas.openxmlformats.org/officeDocument/2006/relationships/hyperlink" Target="https://etheses.bham.ac.uk/id/eprint/1077/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theses.bham.ac.uk/id/eprint/1077/" TargetMode="External"/><Relationship Id="rId4" Type="http://schemas.openxmlformats.org/officeDocument/2006/relationships/hyperlink" Target="https://www.researchgate.net/file.PostFileLoader.html?id=58a00de2217e20599a797257&amp;assetKey=AS%3A460840404033537%401486884322566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rf.readthedocs.io/en/latest/tutorials/index.html" TargetMode="External"/><Relationship Id="rId4" Type="http://schemas.openxmlformats.org/officeDocument/2006/relationships/hyperlink" Target="https://qudev.phys.ethz.ch/static/content/science/Documents/phd/PhD-Tobias_Fre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for CPW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Zhuo Shen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Resonance frequency: 	                              effective dielectric constant is roughly      	                   </a:t>
            </a:r>
            <a:r>
              <a:rPr lang="en"/>
              <a:t>For silicon wafer, 𝟄_sub is about 11.9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Qext is controlled by the coupling capacitance: the higher the capacitance the lower the Qext. We want to design for overcoupled, which is Qext &lt;&lt; Qint. Qint is usually about 10^5, which is related to the conductor attenuation constant, and cannot be adjusted easily.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Fitting S21 measurement with the ABCD matrix can find various parameters about the CPW, such as the coupling capacitance and attenuation constant.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calculations refer Goppl’s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https://doi.org/10.1063/1.3010859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 reproduction and calculation can be found in section 1 in my Python code in the repository.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Software </a:t>
            </a:r>
            <a:r>
              <a:rPr lang="en" u="sng">
                <a:solidFill>
                  <a:schemeClr val="hlink"/>
                </a:solidFill>
                <a:hlinkClick r:id="rId4"/>
              </a:rPr>
              <a:t>TX-Line</a:t>
            </a:r>
            <a:r>
              <a:rPr lang="en"/>
              <a:t> can calculate the frequency and characteristic impedance of given geometry of CPW and more.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725" y="933413"/>
            <a:ext cx="1029050" cy="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8399" y="896038"/>
            <a:ext cx="1506610" cy="4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the coupling capacitance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Ansys Maxwell(in </a:t>
            </a:r>
            <a:r>
              <a:rPr lang="en" u="sng">
                <a:solidFill>
                  <a:schemeClr val="hlink"/>
                </a:solidFill>
                <a:hlinkClick r:id="rId3"/>
              </a:rPr>
              <a:t>Tobias Frey thesis</a:t>
            </a:r>
            <a:r>
              <a:rPr lang="en"/>
              <a:t>): Finite Element Analysis for statistical solution:		Design a small part for the coupling capacitor and find capacitance across interested section.		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included various Maxwell capacitor models in my </a:t>
            </a:r>
            <a:r>
              <a:rPr lang="en"/>
              <a:t>repository.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Ansys HFSS(in </a:t>
            </a:r>
            <a:r>
              <a:rPr lang="en" u="sng">
                <a:solidFill>
                  <a:schemeClr val="hlink"/>
                </a:solidFill>
                <a:hlinkClick r:id="rId4"/>
              </a:rPr>
              <a:t>Healey thesis</a:t>
            </a:r>
            <a:r>
              <a:rPr lang="en"/>
              <a:t>): FEA for dynamical solution, will require more calculations. Refer to Sec 9.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500" y="2535350"/>
            <a:ext cx="2901350" cy="20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228675" y="4601175"/>
            <a:ext cx="21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Maxwell model for capacitor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design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created a set of different coupling capacitors in KLayout. Their geometries, names, and </a:t>
            </a:r>
            <a:r>
              <a:rPr lang="en"/>
              <a:t>corresponding</a:t>
            </a:r>
            <a:r>
              <a:rPr lang="en"/>
              <a:t> simulated capacitance values are below (ETH is a 1+1 finger design).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mask has two portions. The upper half is to be used with positive </a:t>
            </a:r>
            <a:r>
              <a:rPr lang="en"/>
              <a:t>photolithography</a:t>
            </a:r>
            <a:r>
              <a:rPr lang="en"/>
              <a:t>, while the lower half is for negative.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mask file can also be found in my repository.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0" y="2175750"/>
            <a:ext cx="5850651" cy="21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50" y="4434125"/>
            <a:ext cx="5721846" cy="4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HFSS simulation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KLayout, we can export the resonator design as DXF file, which can be imported to HFSS directly. There might be dimension and unit differences need to fix in HFSS.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Simulate CPW metal part as 2D perfect E sheet is good enough. The simulation results in difference between 2D sheet and 3D structure with thickness is small. Detailed justification and model can be found in Appx. A in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Healey thesis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modeled a simplified CPW with 2D sheet and 3D 100 nm structure, and the results only differ a little. Also, 3D structure needs more mesh elements.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design wave port excitation with appropriate size and shape, which is very important. It can change the S21 simulation dramatically. More details in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port tutorial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extended the center conductor to the edge to touch the wave port directly. It can help define an appropriate port shape.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451" y="3383625"/>
            <a:ext cx="2779450" cy="17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 result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to the unknown problems(probably limited number of mesh elements), the ET2 simulation will give different results, sometime even no </a:t>
            </a:r>
            <a:r>
              <a:rPr lang="en"/>
              <a:t>resonance</a:t>
            </a:r>
            <a:r>
              <a:rPr lang="en"/>
              <a:t> at all. One way to fix it is to change the thickness of the substrate a little and run the simulation again till see the peak.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saved one successful S21 result in s2p file. For manipulating s2p files in Python,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scikit-rf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simplified </a:t>
            </a:r>
            <a:r>
              <a:rPr lang="en"/>
              <a:t>straight</a:t>
            </a:r>
            <a:r>
              <a:rPr lang="en"/>
              <a:t> line CPWs, Q values and f0 are about the same for 2D sheet and 3D 100nm thickness.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2D ET2, f0 is about 5.66 GHz, and QL, Qint, Qext are 5057, 14320, 7819 from ABCD fitting. Close to the literature(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Tobias Frey thesis</a:t>
            </a:r>
            <a:r>
              <a:rPr lang="en"/>
              <a:t>), but Qint is larger due to the lower </a:t>
            </a:r>
            <a:r>
              <a:rPr lang="en"/>
              <a:t>attenuation</a:t>
            </a:r>
            <a:r>
              <a:rPr lang="en"/>
              <a:t> constant in simulation.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ekly Repor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