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CBA9-5CBF-49D3-88C3-EFB34D8F550D}" v="12" dt="2021-06-03T21:02:4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6" y="2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Лапин" userId="eb37ddbeeb890413" providerId="LiveId" clId="{3FC8CBA9-5CBF-49D3-88C3-EFB34D8F550D}"/>
    <pc:docChg chg="undo custSel addSld modSld">
      <pc:chgData name="Александр Лапин" userId="eb37ddbeeb890413" providerId="LiveId" clId="{3FC8CBA9-5CBF-49D3-88C3-EFB34D8F550D}" dt="2021-06-03T21:47:58.653" v="1502" actId="1076"/>
      <pc:docMkLst>
        <pc:docMk/>
      </pc:docMkLst>
      <pc:sldChg chg="modSp mod">
        <pc:chgData name="Александр Лапин" userId="eb37ddbeeb890413" providerId="LiveId" clId="{3FC8CBA9-5CBF-49D3-88C3-EFB34D8F550D}" dt="2021-06-03T21:47:58.653" v="1502" actId="1076"/>
        <pc:sldMkLst>
          <pc:docMk/>
          <pc:sldMk cId="697472145" sldId="256"/>
        </pc:sldMkLst>
        <pc:spChg chg="mod">
          <ac:chgData name="Александр Лапин" userId="eb37ddbeeb890413" providerId="LiveId" clId="{3FC8CBA9-5CBF-49D3-88C3-EFB34D8F550D}" dt="2021-06-03T21:47:58.653" v="1502" actId="1076"/>
          <ac:spMkLst>
            <pc:docMk/>
            <pc:sldMk cId="697472145" sldId="256"/>
            <ac:spMk id="2" creationId="{335D869B-2FEC-4381-AB68-5AC17FAC1371}"/>
          </ac:spMkLst>
        </pc:spChg>
        <pc:spChg chg="mod">
          <ac:chgData name="Александр Лапин" userId="eb37ddbeeb890413" providerId="LiveId" clId="{3FC8CBA9-5CBF-49D3-88C3-EFB34D8F550D}" dt="2021-06-03T21:47:55.101" v="1501" actId="1076"/>
          <ac:spMkLst>
            <pc:docMk/>
            <pc:sldMk cId="697472145" sldId="256"/>
            <ac:spMk id="3" creationId="{EEABE19E-6416-4D47-80A6-3EA2F51736B6}"/>
          </ac:spMkLst>
        </pc:spChg>
      </pc:sldChg>
      <pc:sldChg chg="modSp mod">
        <pc:chgData name="Александр Лапин" userId="eb37ddbeeb890413" providerId="LiveId" clId="{3FC8CBA9-5CBF-49D3-88C3-EFB34D8F550D}" dt="2021-06-03T21:03:25.778" v="855" actId="1076"/>
        <pc:sldMkLst>
          <pc:docMk/>
          <pc:sldMk cId="67666980" sldId="257"/>
        </pc:sldMkLst>
        <pc:spChg chg="mod">
          <ac:chgData name="Александр Лапин" userId="eb37ddbeeb890413" providerId="LiveId" clId="{3FC8CBA9-5CBF-49D3-88C3-EFB34D8F550D}" dt="2021-06-03T21:03:25.778" v="855" actId="1076"/>
          <ac:spMkLst>
            <pc:docMk/>
            <pc:sldMk cId="67666980" sldId="257"/>
            <ac:spMk id="2" creationId="{BA238C9C-C5F2-4697-9FED-27B685A15BDF}"/>
          </ac:spMkLst>
        </pc:spChg>
        <pc:spChg chg="mod">
          <ac:chgData name="Александр Лапин" userId="eb37ddbeeb890413" providerId="LiveId" clId="{3FC8CBA9-5CBF-49D3-88C3-EFB34D8F550D}" dt="2021-06-03T21:02:31.906" v="851" actId="27636"/>
          <ac:spMkLst>
            <pc:docMk/>
            <pc:sldMk cId="67666980" sldId="257"/>
            <ac:spMk id="3" creationId="{27A86E5E-08C3-4A99-A9B5-0AB7790754D0}"/>
          </ac:spMkLst>
        </pc:spChg>
      </pc:sldChg>
      <pc:sldChg chg="addSp delSp modSp new mod">
        <pc:chgData name="Александр Лапин" userId="eb37ddbeeb890413" providerId="LiveId" clId="{3FC8CBA9-5CBF-49D3-88C3-EFB34D8F550D}" dt="2021-06-03T21:02:44.483" v="853"/>
        <pc:sldMkLst>
          <pc:docMk/>
          <pc:sldMk cId="1154364668" sldId="258"/>
        </pc:sldMkLst>
        <pc:spChg chg="mod">
          <ac:chgData name="Александр Лапин" userId="eb37ddbeeb890413" providerId="LiveId" clId="{3FC8CBA9-5CBF-49D3-88C3-EFB34D8F550D}" dt="2021-06-03T21:02:44.483" v="853"/>
          <ac:spMkLst>
            <pc:docMk/>
            <pc:sldMk cId="1154364668" sldId="258"/>
            <ac:spMk id="2" creationId="{2D3C0CAD-C122-4F8F-A76D-16E05C71213D}"/>
          </ac:spMkLst>
        </pc:spChg>
        <pc:spChg chg="del">
          <ac:chgData name="Александр Лапин" userId="eb37ddbeeb890413" providerId="LiveId" clId="{3FC8CBA9-5CBF-49D3-88C3-EFB34D8F550D}" dt="2021-06-03T19:41:25.777" v="328" actId="478"/>
          <ac:spMkLst>
            <pc:docMk/>
            <pc:sldMk cId="1154364668" sldId="258"/>
            <ac:spMk id="3" creationId="{3131478F-2029-4B1C-BDE6-FEB467C79729}"/>
          </ac:spMkLst>
        </pc:spChg>
        <pc:picChg chg="add mod">
          <ac:chgData name="Александр Лапин" userId="eb37ddbeeb890413" providerId="LiveId" clId="{3FC8CBA9-5CBF-49D3-88C3-EFB34D8F550D}" dt="2021-06-03T19:41:46.874" v="337" actId="1076"/>
          <ac:picMkLst>
            <pc:docMk/>
            <pc:sldMk cId="1154364668" sldId="258"/>
            <ac:picMk id="4" creationId="{6D2955D7-CA57-4EBA-BBD7-B5B56DDD8A51}"/>
          </ac:picMkLst>
        </pc:picChg>
        <pc:picChg chg="add mod">
          <ac:chgData name="Александр Лапин" userId="eb37ddbeeb890413" providerId="LiveId" clId="{3FC8CBA9-5CBF-49D3-88C3-EFB34D8F550D}" dt="2021-06-03T19:41:44.086" v="335" actId="1076"/>
          <ac:picMkLst>
            <pc:docMk/>
            <pc:sldMk cId="1154364668" sldId="258"/>
            <ac:picMk id="5" creationId="{411B3B84-D813-4AC4-8A95-A6F6CB28EDCC}"/>
          </ac:picMkLst>
        </pc:picChg>
        <pc:picChg chg="add mod">
          <ac:chgData name="Александр Лапин" userId="eb37ddbeeb890413" providerId="LiveId" clId="{3FC8CBA9-5CBF-49D3-88C3-EFB34D8F550D}" dt="2021-06-03T19:42:18.773" v="341" actId="1076"/>
          <ac:picMkLst>
            <pc:docMk/>
            <pc:sldMk cId="1154364668" sldId="258"/>
            <ac:picMk id="6" creationId="{C67FA2E2-7B7A-4488-A58D-756952EF7EDB}"/>
          </ac:picMkLst>
        </pc:picChg>
      </pc:sldChg>
      <pc:sldChg chg="addSp delSp modSp new mod">
        <pc:chgData name="Александр Лапин" userId="eb37ddbeeb890413" providerId="LiveId" clId="{3FC8CBA9-5CBF-49D3-88C3-EFB34D8F550D}" dt="2021-06-03T21:02:44.483" v="853"/>
        <pc:sldMkLst>
          <pc:docMk/>
          <pc:sldMk cId="922189931" sldId="259"/>
        </pc:sldMkLst>
        <pc:spChg chg="mod">
          <ac:chgData name="Александр Лапин" userId="eb37ddbeeb890413" providerId="LiveId" clId="{3FC8CBA9-5CBF-49D3-88C3-EFB34D8F550D}" dt="2021-06-03T21:02:44.483" v="853"/>
          <ac:spMkLst>
            <pc:docMk/>
            <pc:sldMk cId="922189931" sldId="259"/>
            <ac:spMk id="2" creationId="{F8F30256-3182-4934-A01F-918A28F19D38}"/>
          </ac:spMkLst>
        </pc:spChg>
        <pc:spChg chg="del">
          <ac:chgData name="Александр Лапин" userId="eb37ddbeeb890413" providerId="LiveId" clId="{3FC8CBA9-5CBF-49D3-88C3-EFB34D8F550D}" dt="2021-06-03T19:15:02.764" v="176" actId="478"/>
          <ac:spMkLst>
            <pc:docMk/>
            <pc:sldMk cId="922189931" sldId="259"/>
            <ac:spMk id="3" creationId="{7EC61BB2-4DFB-496C-AA0E-FF0D2B59A7A9}"/>
          </ac:spMkLst>
        </pc:spChg>
        <pc:picChg chg="add mod">
          <ac:chgData name="Александр Лапин" userId="eb37ddbeeb890413" providerId="LiveId" clId="{3FC8CBA9-5CBF-49D3-88C3-EFB34D8F550D}" dt="2021-06-03T19:15:11.749" v="180" actId="1076"/>
          <ac:picMkLst>
            <pc:docMk/>
            <pc:sldMk cId="922189931" sldId="259"/>
            <ac:picMk id="4" creationId="{4E3A5117-41B0-4005-ABEC-21DBDE66DCE5}"/>
          </ac:picMkLst>
        </pc:picChg>
      </pc:sldChg>
      <pc:sldChg chg="addSp delSp modSp new mod setBg">
        <pc:chgData name="Александр Лапин" userId="eb37ddbeeb890413" providerId="LiveId" clId="{3FC8CBA9-5CBF-49D3-88C3-EFB34D8F550D}" dt="2021-06-03T21:02:44.483" v="853"/>
        <pc:sldMkLst>
          <pc:docMk/>
          <pc:sldMk cId="2632552059" sldId="260"/>
        </pc:sldMkLst>
        <pc:spChg chg="mod">
          <ac:chgData name="Александр Лапин" userId="eb37ddbeeb890413" providerId="LiveId" clId="{3FC8CBA9-5CBF-49D3-88C3-EFB34D8F550D}" dt="2021-06-03T21:02:44.483" v="853"/>
          <ac:spMkLst>
            <pc:docMk/>
            <pc:sldMk cId="2632552059" sldId="260"/>
            <ac:spMk id="2" creationId="{5468F46D-A164-4B05-B910-D1C01E00CFFD}"/>
          </ac:spMkLst>
        </pc:spChg>
        <pc:spChg chg="del">
          <ac:chgData name="Александр Лапин" userId="eb37ddbeeb890413" providerId="LiveId" clId="{3FC8CBA9-5CBF-49D3-88C3-EFB34D8F550D}" dt="2021-06-03T19:15:53.468" v="216" actId="478"/>
          <ac:spMkLst>
            <pc:docMk/>
            <pc:sldMk cId="2632552059" sldId="260"/>
            <ac:spMk id="3" creationId="{1B4AA031-C755-436F-BD6A-9691F3C69F1D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14" creationId="{4C790028-99AE-4AE4-8269-9913E2D50625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16" creationId="{06936A2A-FE08-4EE0-A409-3EF3FA2448DE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18" creationId="{BAF0407B-48CB-4C05-B0D7-7A69A0D407F1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20" creationId="{ADC50C3D-0DA0-4914-B5B4-D1819CC69813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22" creationId="{8CF9E583-1A92-4144-B4FA-81D98317FA04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24" creationId="{034E919F-0039-45A9-8A1B-B05CD878FCC1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30" creationId="{A5AA4037-397A-4467-A120-C510DDD42975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32" creationId="{38E7B4B2-19E8-410A-A89F-7A2E0485D9C7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34" creationId="{206D98D2-ED53-4A46-95A8-7A0D05291C24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36" creationId="{698BC5BE-3558-4B92-867F-8CD65C7BEF4E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38" creationId="{F8C4208F-A711-4F9F-B74B-CA7E99A5BD09}"/>
          </ac:spMkLst>
        </pc:spChg>
        <pc:spChg chg="add del">
          <ac:chgData name="Александр Лапин" userId="eb37ddbeeb890413" providerId="LiveId" clId="{3FC8CBA9-5CBF-49D3-88C3-EFB34D8F550D}" dt="2021-06-03T19:16:26.336" v="224" actId="26606"/>
          <ac:spMkLst>
            <pc:docMk/>
            <pc:sldMk cId="2632552059" sldId="260"/>
            <ac:spMk id="40" creationId="{4A542E5A-150E-4078-B605-939EE9F3F9DC}"/>
          </ac:spMkLst>
        </pc:spChg>
        <pc:picChg chg="add mod">
          <ac:chgData name="Александр Лапин" userId="eb37ddbeeb890413" providerId="LiveId" clId="{3FC8CBA9-5CBF-49D3-88C3-EFB34D8F550D}" dt="2021-06-03T19:16:06.659" v="218"/>
          <ac:picMkLst>
            <pc:docMk/>
            <pc:sldMk cId="2632552059" sldId="260"/>
            <ac:picMk id="4" creationId="{34C6569A-370D-4C13-8717-CABCB7470333}"/>
          </ac:picMkLst>
        </pc:picChg>
        <pc:picChg chg="add mod">
          <ac:chgData name="Александр Лапин" userId="eb37ddbeeb890413" providerId="LiveId" clId="{3FC8CBA9-5CBF-49D3-88C3-EFB34D8F550D}" dt="2021-06-03T19:16:55.625" v="233" actId="1076"/>
          <ac:picMkLst>
            <pc:docMk/>
            <pc:sldMk cId="2632552059" sldId="260"/>
            <ac:picMk id="5" creationId="{34EF7E96-F749-4C5C-BC16-94E958B1FBA8}"/>
          </ac:picMkLst>
        </pc:picChg>
        <pc:picChg chg="add del">
          <ac:chgData name="Александр Лапин" userId="eb37ddbeeb890413" providerId="LiveId" clId="{3FC8CBA9-5CBF-49D3-88C3-EFB34D8F550D}" dt="2021-06-03T19:16:26.336" v="224" actId="26606"/>
          <ac:picMkLst>
            <pc:docMk/>
            <pc:sldMk cId="2632552059" sldId="260"/>
            <ac:picMk id="10" creationId="{01AF5FBB-9FDC-4D75-9DD6-DAF01ED197A0}"/>
          </ac:picMkLst>
        </pc:picChg>
        <pc:picChg chg="add del">
          <ac:chgData name="Александр Лапин" userId="eb37ddbeeb890413" providerId="LiveId" clId="{3FC8CBA9-5CBF-49D3-88C3-EFB34D8F550D}" dt="2021-06-03T19:16:26.336" v="224" actId="26606"/>
          <ac:picMkLst>
            <pc:docMk/>
            <pc:sldMk cId="2632552059" sldId="260"/>
            <ac:picMk id="12" creationId="{933BBBE6-F4CF-483E-BA74-B51421B4D93F}"/>
          </ac:picMkLst>
        </pc:picChg>
        <pc:picChg chg="add mod">
          <ac:chgData name="Александр Лапин" userId="eb37ddbeeb890413" providerId="LiveId" clId="{3FC8CBA9-5CBF-49D3-88C3-EFB34D8F550D}" dt="2021-06-03T19:16:53.152" v="231" actId="1076"/>
          <ac:picMkLst>
            <pc:docMk/>
            <pc:sldMk cId="2632552059" sldId="260"/>
            <ac:picMk id="23" creationId="{F40ACFE9-8D4F-493C-BBDA-5597AC52190E}"/>
          </ac:picMkLst>
        </pc:picChg>
        <pc:picChg chg="add del">
          <ac:chgData name="Александр Лапин" userId="eb37ddbeeb890413" providerId="LiveId" clId="{3FC8CBA9-5CBF-49D3-88C3-EFB34D8F550D}" dt="2021-06-03T19:16:26.336" v="224" actId="26606"/>
          <ac:picMkLst>
            <pc:docMk/>
            <pc:sldMk cId="2632552059" sldId="260"/>
            <ac:picMk id="26" creationId="{EC9C5A0E-1D2A-4F4B-8123-B963AD56DC3F}"/>
          </ac:picMkLst>
        </pc:picChg>
        <pc:picChg chg="add del">
          <ac:chgData name="Александр Лапин" userId="eb37ddbeeb890413" providerId="LiveId" clId="{3FC8CBA9-5CBF-49D3-88C3-EFB34D8F550D}" dt="2021-06-03T19:16:26.336" v="224" actId="26606"/>
          <ac:picMkLst>
            <pc:docMk/>
            <pc:sldMk cId="2632552059" sldId="260"/>
            <ac:picMk id="28" creationId="{9C3A7CDD-5E6D-48B6-9D66-F8AFFB7D27A1}"/>
          </ac:picMkLst>
        </pc:picChg>
      </pc:sldChg>
      <pc:sldChg chg="addSp delSp modSp new mod">
        <pc:chgData name="Александр Лапин" userId="eb37ddbeeb890413" providerId="LiveId" clId="{3FC8CBA9-5CBF-49D3-88C3-EFB34D8F550D}" dt="2021-06-03T21:02:44.483" v="853"/>
        <pc:sldMkLst>
          <pc:docMk/>
          <pc:sldMk cId="3199645948" sldId="261"/>
        </pc:sldMkLst>
        <pc:spChg chg="mod">
          <ac:chgData name="Александр Лапин" userId="eb37ddbeeb890413" providerId="LiveId" clId="{3FC8CBA9-5CBF-49D3-88C3-EFB34D8F550D}" dt="2021-06-03T21:02:44.483" v="853"/>
          <ac:spMkLst>
            <pc:docMk/>
            <pc:sldMk cId="3199645948" sldId="261"/>
            <ac:spMk id="2" creationId="{B4D3FB30-E53F-4749-8646-DC4158A0223C}"/>
          </ac:spMkLst>
        </pc:spChg>
        <pc:spChg chg="del">
          <ac:chgData name="Александр Лапин" userId="eb37ddbeeb890413" providerId="LiveId" clId="{3FC8CBA9-5CBF-49D3-88C3-EFB34D8F550D}" dt="2021-06-03T19:17:14.513" v="265" actId="478"/>
          <ac:spMkLst>
            <pc:docMk/>
            <pc:sldMk cId="3199645948" sldId="261"/>
            <ac:spMk id="3" creationId="{CEE6446E-B95F-4005-9F2A-48D1CDE84134}"/>
          </ac:spMkLst>
        </pc:spChg>
        <pc:picChg chg="add mod">
          <ac:chgData name="Александр Лапин" userId="eb37ddbeeb890413" providerId="LiveId" clId="{3FC8CBA9-5CBF-49D3-88C3-EFB34D8F550D}" dt="2021-06-03T19:33:10.566" v="318" actId="1076"/>
          <ac:picMkLst>
            <pc:docMk/>
            <pc:sldMk cId="3199645948" sldId="261"/>
            <ac:picMk id="4" creationId="{37B9252A-98BC-4CEF-A67E-88DDBF29CEAB}"/>
          </ac:picMkLst>
        </pc:picChg>
        <pc:picChg chg="add mod">
          <ac:chgData name="Александр Лапин" userId="eb37ddbeeb890413" providerId="LiveId" clId="{3FC8CBA9-5CBF-49D3-88C3-EFB34D8F550D}" dt="2021-06-03T19:33:12.987" v="319" actId="1076"/>
          <ac:picMkLst>
            <pc:docMk/>
            <pc:sldMk cId="3199645948" sldId="261"/>
            <ac:picMk id="5" creationId="{5412DDCA-26EF-447B-B2F5-D3207EC905F7}"/>
          </ac:picMkLst>
        </pc:picChg>
      </pc:sldChg>
      <pc:sldChg chg="addSp delSp modSp new mod setBg addAnim delAnim">
        <pc:chgData name="Александр Лапин" userId="eb37ddbeeb890413" providerId="LiveId" clId="{3FC8CBA9-5CBF-49D3-88C3-EFB34D8F550D}" dt="2021-06-03T19:43:40.978" v="344" actId="14100"/>
        <pc:sldMkLst>
          <pc:docMk/>
          <pc:sldMk cId="2272827526" sldId="262"/>
        </pc:sldMkLst>
        <pc:spChg chg="mod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2" creationId="{8DD5E213-E1EA-487B-8DC2-CB08E7909B8E}"/>
          </ac:spMkLst>
        </pc:spChg>
        <pc:spChg chg="del">
          <ac:chgData name="Александр Лапин" userId="eb37ddbeeb890413" providerId="LiveId" clId="{3FC8CBA9-5CBF-49D3-88C3-EFB34D8F550D}" dt="2021-06-03T19:18:23.125" v="298" actId="478"/>
          <ac:spMkLst>
            <pc:docMk/>
            <pc:sldMk cId="2272827526" sldId="262"/>
            <ac:spMk id="3" creationId="{CD351624-11E6-40C5-A4E4-DE12D640E28C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13" creationId="{8DA14841-53A4-4935-BE65-C8373B8A6D06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15" creationId="{9877C2CF-B2DD-41C8-8B5E-152673376B41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17" creationId="{D377EE36-E59D-4778-8F99-4B470DA4A306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19" creationId="{2586C6C5-47AF-450A-932D-880EF823E596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21" creationId="{A587901A-AA64-4940-9803-F67677851150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23" creationId="{393CD2B5-370C-4E54-BF07-77E46BC7D126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29" creationId="{249DD94E-466E-443D-84D4-95364BF81702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31" creationId="{D730E5A1-76E1-474B-9303-1A42C5373327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33" creationId="{25E42092-1184-49FF-8DE1-34B280A4F1E3}"/>
          </ac:spMkLst>
        </pc:spChg>
        <pc:spChg chg="add del">
          <ac:chgData name="Александр Лапин" userId="eb37ddbeeb890413" providerId="LiveId" clId="{3FC8CBA9-5CBF-49D3-88C3-EFB34D8F550D}" dt="2021-06-03T19:22:38.972" v="308" actId="26606"/>
          <ac:spMkLst>
            <pc:docMk/>
            <pc:sldMk cId="2272827526" sldId="262"/>
            <ac:spMk id="35" creationId="{E30419FB-3F46-4553-9607-D1AA2CAF1DA9}"/>
          </ac:spMkLst>
        </pc:spChg>
        <pc:picChg chg="add mod">
          <ac:chgData name="Александр Лапин" userId="eb37ddbeeb890413" providerId="LiveId" clId="{3FC8CBA9-5CBF-49D3-88C3-EFB34D8F550D}" dt="2021-06-03T19:34:04.225" v="324" actId="1076"/>
          <ac:picMkLst>
            <pc:docMk/>
            <pc:sldMk cId="2272827526" sldId="262"/>
            <ac:picMk id="4" creationId="{A4CC9F9C-66A7-4B02-841D-A247CF0877B0}"/>
          </ac:picMkLst>
        </pc:picChg>
        <pc:picChg chg="add del mod">
          <ac:chgData name="Александр Лапин" userId="eb37ddbeeb890413" providerId="LiveId" clId="{3FC8CBA9-5CBF-49D3-88C3-EFB34D8F550D}" dt="2021-06-03T19:33:03.818" v="315" actId="21"/>
          <ac:picMkLst>
            <pc:docMk/>
            <pc:sldMk cId="2272827526" sldId="262"/>
            <ac:picMk id="6" creationId="{39115101-E037-4E45-9F48-35336A815D45}"/>
          </ac:picMkLst>
        </pc:picChg>
        <pc:picChg chg="add mod">
          <ac:chgData name="Александр Лапин" userId="eb37ddbeeb890413" providerId="LiveId" clId="{3FC8CBA9-5CBF-49D3-88C3-EFB34D8F550D}" dt="2021-06-03T19:43:40.978" v="344" actId="14100"/>
          <ac:picMkLst>
            <pc:docMk/>
            <pc:sldMk cId="2272827526" sldId="262"/>
            <ac:picMk id="8" creationId="{29A488E6-30A4-492B-BC8B-16E9B9E7DD95}"/>
          </ac:picMkLst>
        </pc:picChg>
        <pc:picChg chg="add del">
          <ac:chgData name="Александр Лапин" userId="eb37ddbeeb890413" providerId="LiveId" clId="{3FC8CBA9-5CBF-49D3-88C3-EFB34D8F550D}" dt="2021-06-03T19:22:38.972" v="308" actId="26606"/>
          <ac:picMkLst>
            <pc:docMk/>
            <pc:sldMk cId="2272827526" sldId="262"/>
            <ac:picMk id="9" creationId="{2FA3880A-8D8F-466C-A4A1-F07BCDD3719C}"/>
          </ac:picMkLst>
        </pc:picChg>
        <pc:picChg chg="add del">
          <ac:chgData name="Александр Лапин" userId="eb37ddbeeb890413" providerId="LiveId" clId="{3FC8CBA9-5CBF-49D3-88C3-EFB34D8F550D}" dt="2021-06-03T19:22:38.972" v="308" actId="26606"/>
          <ac:picMkLst>
            <pc:docMk/>
            <pc:sldMk cId="2272827526" sldId="262"/>
            <ac:picMk id="11" creationId="{3C0A64CB-20A1-4508-B568-284EB04F78EE}"/>
          </ac:picMkLst>
        </pc:picChg>
        <pc:picChg chg="add del">
          <ac:chgData name="Александр Лапин" userId="eb37ddbeeb890413" providerId="LiveId" clId="{3FC8CBA9-5CBF-49D3-88C3-EFB34D8F550D}" dt="2021-06-03T19:22:38.972" v="308" actId="26606"/>
          <ac:picMkLst>
            <pc:docMk/>
            <pc:sldMk cId="2272827526" sldId="262"/>
            <ac:picMk id="25" creationId="{521321C5-E7EE-49D4-8BF3-7DD5F4260FFD}"/>
          </ac:picMkLst>
        </pc:picChg>
        <pc:picChg chg="add del">
          <ac:chgData name="Александр Лапин" userId="eb37ddbeeb890413" providerId="LiveId" clId="{3FC8CBA9-5CBF-49D3-88C3-EFB34D8F550D}" dt="2021-06-03T19:22:38.972" v="308" actId="26606"/>
          <ac:picMkLst>
            <pc:docMk/>
            <pc:sldMk cId="2272827526" sldId="262"/>
            <ac:picMk id="27" creationId="{B4F98145-516D-4594-B0F0-0F5C85DAF2E2}"/>
          </ac:picMkLst>
        </pc:picChg>
      </pc:sldChg>
      <pc:sldChg chg="modSp new mod">
        <pc:chgData name="Александр Лапин" userId="eb37ddbeeb890413" providerId="LiveId" clId="{3FC8CBA9-5CBF-49D3-88C3-EFB34D8F550D}" dt="2021-06-03T21:47:27.074" v="1495" actId="1076"/>
        <pc:sldMkLst>
          <pc:docMk/>
          <pc:sldMk cId="3225569288" sldId="263"/>
        </pc:sldMkLst>
        <pc:spChg chg="mod">
          <ac:chgData name="Александр Лапин" userId="eb37ddbeeb890413" providerId="LiveId" clId="{3FC8CBA9-5CBF-49D3-88C3-EFB34D8F550D}" dt="2021-06-03T21:02:44.483" v="853"/>
          <ac:spMkLst>
            <pc:docMk/>
            <pc:sldMk cId="3225569288" sldId="263"/>
            <ac:spMk id="2" creationId="{A05C8899-BFA5-413D-9434-00BD29DA3884}"/>
          </ac:spMkLst>
        </pc:spChg>
        <pc:spChg chg="mod">
          <ac:chgData name="Александр Лапин" userId="eb37ddbeeb890413" providerId="LiveId" clId="{3FC8CBA9-5CBF-49D3-88C3-EFB34D8F550D}" dt="2021-06-03T21:47:27.074" v="1495" actId="1076"/>
          <ac:spMkLst>
            <pc:docMk/>
            <pc:sldMk cId="3225569288" sldId="263"/>
            <ac:spMk id="3" creationId="{3C0BB6D0-1754-457E-AC4A-FDEC8112E5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0AD-6C2F-4787-8971-6B20E229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B1D680-462D-4A57-B301-F2BF3484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110A5-4F19-48A6-98B5-E3978645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01700-86F2-4CFF-9A4B-0E505985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8E0CEF-749F-4267-A7B9-51C84C27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F6192-0E20-4655-82BD-2DEDA18F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EC0584-A089-4931-A20E-262A78FA8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69C86-B857-400D-8448-31B0BE50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1CDA4-127E-44E1-B1C4-C5666917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90624-AB4E-41AE-9E0D-A7C34734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F8A6E7-E002-4242-B20A-36CC7FC8D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7452F6-52E0-4878-A193-5C9A80D3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74D0D-3E68-4FBD-B51F-64BC340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16CA3-A466-4963-A135-F663B61A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6CDCC-A00F-42D0-99FF-83A73DC7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0F736-9989-4EED-A87D-D868E51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64005-8643-4C6A-97D6-0349DEA5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EB3AD-5571-4EF2-8C51-62CE28DE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4FEB6-1D21-4476-9D4B-BDAAFC77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AA11F-11B5-4FD9-9A93-FC4F35F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34A3-1854-4DB0-8122-79579502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25F0E-D712-4EE6-A01C-EF3C84B4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EE70A-BD6D-4097-A7F4-6E93576A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D21E0-7F97-4B54-B849-79438464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FF80D-6A50-4322-B7F8-B0F7214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E1A4E-1784-45A2-9EB9-DBF2A75D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DF9A5-7913-4A05-B82A-34377578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45A285-AB0A-42A7-83F7-02A442E2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74E7A3-F5D5-47FB-916D-9C9ADDF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7B9BA3-6584-481D-B115-694DF470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4C127E-594F-47DB-85C1-6D3BDDDB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178CF-08FF-4FB7-BEBA-D00CBB4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190EC4-E38D-4427-ACEB-1C40F9B0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5E9FE-C697-4467-9DC8-1DE0776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CA5DC1-5C96-47D0-94ED-72F28F3FA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061037-F7BE-4913-84D2-0F24CED2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7D66BB-1E2E-4DA9-93E2-FB147DAE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3063C7-1127-4CC1-9D2B-1FF6B8CA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F1078A-84C9-4C4B-9C9C-7608F363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27EED-EB36-42AD-8F34-F2EF73C3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7C597-CD8D-4E6D-BB3C-8AD6BD8E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48223C-F9AC-4B5E-8BAC-988B640A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086ACC-E3D9-4014-929C-E6138AD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31A0D2-D10F-4855-A913-8877C801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4163E8-7D9C-477D-8B94-3272EBF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95FAAD-DEC0-4D63-92CB-A4F62A87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C0DA-D187-46DC-9C46-1804F1DC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FD595-6C32-4AD9-8FF2-922965E2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5C4F09-CBFC-4A0A-A5BE-880713C3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23F34-3B5B-46AD-AC8D-63AF9DE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6D05B-A332-462A-8833-05C5BDE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63DB78-113E-476E-9A1F-444AE0C2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5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69F2B-6DBB-4B48-8FA8-B6C3AC6E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A2B094-27D6-4194-AC1D-846324E4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2196DF-0D24-4A47-A5FE-08DFE9AD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29638B-01A0-4AA2-BF0A-7A3323E3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F38FD9-1CB5-4EE6-B137-4534C6D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209847-C7AA-4162-B289-E07128D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AB60C-1810-4B31-A690-CF0A4CA7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9CB83-7EB0-4B7D-865A-D69F29EB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89ED8-E7DF-493F-BAD0-713BDF854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4D7F1-027B-4FF1-B930-19BDEB97B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B65D9-30FD-4D54-AE1E-E6AB2697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D869B-2FEC-4381-AB68-5AC17FAC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201" y="1673816"/>
            <a:ext cx="6634360" cy="3067293"/>
          </a:xfrm>
        </p:spPr>
        <p:txBody>
          <a:bodyPr>
            <a:noAutofit/>
          </a:bodyPr>
          <a:lstStyle/>
          <a:p>
            <a:pPr marL="449580" algn="ctr">
              <a:lnSpc>
                <a:spcPct val="115000"/>
              </a:lnSpc>
              <a:spcAft>
                <a:spcPts val="800"/>
              </a:spcAft>
            </a:pPr>
            <a:r>
              <a:rPr lang="ru-RU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программы для распознавания изображений героев мультсериала “Симпсоны”.</a:t>
            </a:r>
            <a:endParaRPr lang="ru-RU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ABE19E-6416-4D47-80A6-3EA2F517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6402" y="5462648"/>
            <a:ext cx="3075598" cy="13953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Лапин Александр БИВ204</a:t>
            </a:r>
          </a:p>
          <a:p>
            <a:pPr algn="l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Лежнев Евгений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6974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38C9C-C5F2-4697-9FED-27B685A1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52" y="10798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Суть и 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86E5E-08C3-4A99-A9B5-0AB77907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79" y="1185217"/>
            <a:ext cx="9880269" cy="5096830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ru-RU" dirty="0"/>
              <a:t>Нейронная сеть — это последовательность нейронов, соединенных между собой синапсами. Структура нейронной сети пришла в мир программирования прямиком из биологии. Благодаря такой структуре, машина обретает способность анализировать и даже запоминать различную информацию. Нейронные сети также способны не только анализировать входящую информацию, но и воспроизводить ее из своей памяти.</a:t>
            </a:r>
          </a:p>
          <a:p>
            <a:pPr marL="457200" lvl="1" indent="0">
              <a:buNone/>
            </a:pPr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Сформулировать модель для предсказания имен персонажей из мультфильма </a:t>
            </a:r>
            <a:r>
              <a:rPr lang="en-US" dirty="0"/>
              <a:t>“</a:t>
            </a:r>
            <a:r>
              <a:rPr lang="ru-RU" dirty="0"/>
              <a:t>Симпсоны</a:t>
            </a:r>
            <a:r>
              <a:rPr lang="en-US" dirty="0"/>
              <a:t>”</a:t>
            </a:r>
            <a:endParaRPr lang="ru-RU" dirty="0"/>
          </a:p>
          <a:p>
            <a:pPr lvl="1"/>
            <a:r>
              <a:rPr lang="ru-RU" dirty="0"/>
              <a:t>Обучить нейросеть на данных</a:t>
            </a:r>
          </a:p>
          <a:p>
            <a:pPr lvl="1"/>
            <a:r>
              <a:rPr lang="ru-RU" dirty="0"/>
              <a:t>С готовой обученной нейросетью сделать приложение</a:t>
            </a:r>
            <a:r>
              <a:rPr lang="en-US" dirty="0"/>
              <a:t>, </a:t>
            </a:r>
            <a:r>
              <a:rPr lang="ru-RU" dirty="0"/>
              <a:t>которое будет говорить имя персонажа из </a:t>
            </a:r>
            <a:r>
              <a:rPr lang="en-US" dirty="0"/>
              <a:t>“</a:t>
            </a:r>
            <a:r>
              <a:rPr lang="ru-RU" dirty="0"/>
              <a:t>Симпсонов</a:t>
            </a:r>
            <a:r>
              <a:rPr lang="en-US" dirty="0"/>
              <a:t>”</a:t>
            </a:r>
            <a:r>
              <a:rPr lang="ru-RU" dirty="0"/>
              <a:t> анализируя его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67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C8899-BFA5-413D-9434-00BD29DA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BB6D0-1754-457E-AC4A-FDEC8112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766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создать конечную версию приложения для персонального компьютера</a:t>
            </a:r>
            <a:r>
              <a:rPr lang="en-US" dirty="0"/>
              <a:t>, </a:t>
            </a:r>
            <a:r>
              <a:rPr lang="ru-RU" dirty="0"/>
              <a:t>которая способна предсказать имя персонажа на изображении.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концепцию нейронных сетей</a:t>
            </a:r>
            <a:r>
              <a:rPr lang="en-US" dirty="0"/>
              <a:t>, </a:t>
            </a:r>
            <a:r>
              <a:rPr lang="ru-RU" dirty="0"/>
              <a:t>а также их математическую модель</a:t>
            </a:r>
          </a:p>
          <a:p>
            <a:r>
              <a:rPr lang="ru-RU" dirty="0"/>
              <a:t>Изучить техники для оптимизации эффективности работы нейронных сетей и сформулировать на их базе модель</a:t>
            </a:r>
          </a:p>
          <a:p>
            <a:r>
              <a:rPr lang="ru-RU" dirty="0"/>
              <a:t>Обучить сформулированную модель на данных</a:t>
            </a:r>
          </a:p>
          <a:p>
            <a:r>
              <a:rPr lang="ru-RU" dirty="0"/>
              <a:t>Разработать приложение с локально работающей обученной ранее моделью</a:t>
            </a:r>
            <a:r>
              <a:rPr lang="en-US" dirty="0"/>
              <a:t>, </a:t>
            </a:r>
            <a:r>
              <a:rPr lang="ru-RU" dirty="0"/>
              <a:t>которое способно распознать </a:t>
            </a:r>
            <a:r>
              <a:rPr lang="en-US" dirty="0"/>
              <a:t>“</a:t>
            </a:r>
            <a:r>
              <a:rPr lang="ru-RU" dirty="0"/>
              <a:t>Симпсонов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5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C0CAD-C122-4F8F-A76D-16E05C71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2955D7-CA57-4EBA-BBD7-B5B56DDD8A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61" y="1563498"/>
            <a:ext cx="3306601" cy="258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1B3B84-D813-4AC4-8A95-A6F6CB28ED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0957" y="4462792"/>
            <a:ext cx="7434627" cy="2124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7FA2E2-7B7A-4488-A58D-756952EF7E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51487" y="1725916"/>
            <a:ext cx="3284611" cy="24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30256-3182-4934-A01F-918A28F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Inception v3</a:t>
            </a:r>
            <a:endParaRPr lang="ru-RU" dirty="0"/>
          </a:p>
        </p:txBody>
      </p:sp>
      <p:pic>
        <p:nvPicPr>
          <p:cNvPr id="4" name="Рисунок 3" descr="image">
            <a:extLst>
              <a:ext uri="{FF2B5EF4-FFF2-40B4-BE49-F238E27FC236}">
                <a16:creationId xmlns:a16="http://schemas.microsoft.com/office/drawing/2014/main" id="{4E3A5117-41B0-4005-ABEC-21DBDE66DC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01" y="2500124"/>
            <a:ext cx="9071238" cy="3384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1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8F46D-A164-4B05-B910-D1C01E00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Обучение нейронной сети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F7E96-F749-4C5C-BC16-94E958B1FB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95" y="1876468"/>
            <a:ext cx="3628224" cy="349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0ACFE9-8D4F-493C-BBDA-5597AC5219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62980" y="2691227"/>
            <a:ext cx="5940425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3FB30-E53F-4749-8646-DC4158A0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Создание приложения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B9252A-98BC-4CEF-A67E-88DDBF29C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5400" y="2177219"/>
            <a:ext cx="4582821" cy="2492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12DDCA-26EF-447B-B2F5-D3207EC9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81" y="1920910"/>
            <a:ext cx="4582171" cy="30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E213-E1EA-487B-8DC2-CB08E790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553" y="843682"/>
            <a:ext cx="7958331" cy="1077229"/>
          </a:xfrm>
        </p:spPr>
        <p:txBody>
          <a:bodyPr/>
          <a:lstStyle/>
          <a:p>
            <a:pPr algn="l"/>
            <a:r>
              <a:rPr lang="ru-RU"/>
              <a:t>Результат работы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CC9F9C-66A7-4B02-841D-A247CF087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3133" y="1920911"/>
            <a:ext cx="4041680" cy="30161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A488E6-30A4-492B-BC8B-16E9B9E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18" y="1920911"/>
            <a:ext cx="4110402" cy="30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7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192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программы для распознавания изображений героев мультсериала “Симпсоны”.</vt:lpstr>
      <vt:lpstr>Суть и актуальность проекта</vt:lpstr>
      <vt:lpstr>Цели и задачи</vt:lpstr>
      <vt:lpstr>Сверточные нейронные сети</vt:lpstr>
      <vt:lpstr>Inception v3</vt:lpstr>
      <vt:lpstr>Обучение нейронной сети</vt:lpstr>
      <vt:lpstr>Создание приложения</vt:lpstr>
      <vt:lpstr>Результат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распознавания изображений героев мультсериала “Симпсоны”.</dc:title>
  <dc:creator>Александр Лапин</dc:creator>
  <cp:lastModifiedBy>Александр Лапин</cp:lastModifiedBy>
  <cp:revision>1</cp:revision>
  <dcterms:created xsi:type="dcterms:W3CDTF">2021-06-03T14:31:06Z</dcterms:created>
  <dcterms:modified xsi:type="dcterms:W3CDTF">2021-06-03T21:48:02Z</dcterms:modified>
</cp:coreProperties>
</file>