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205CBD9-9ABC-4F40-95BA-125226F3FF36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6AD3951-6B84-430E-AE5D-54DF27A68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04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CBD9-9ABC-4F40-95BA-125226F3FF36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3951-6B84-430E-AE5D-54DF27A68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82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205CBD9-9ABC-4F40-95BA-125226F3FF36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6AD3951-6B84-430E-AE5D-54DF27A68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587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205CBD9-9ABC-4F40-95BA-125226F3FF36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6AD3951-6B84-430E-AE5D-54DF27A681B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077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205CBD9-9ABC-4F40-95BA-125226F3FF36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6AD3951-6B84-430E-AE5D-54DF27A68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318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CBD9-9ABC-4F40-95BA-125226F3FF36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3951-6B84-430E-AE5D-54DF27A68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604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CBD9-9ABC-4F40-95BA-125226F3FF36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3951-6B84-430E-AE5D-54DF27A68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201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CBD9-9ABC-4F40-95BA-125226F3FF36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3951-6B84-430E-AE5D-54DF27A68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760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205CBD9-9ABC-4F40-95BA-125226F3FF36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6AD3951-6B84-430E-AE5D-54DF27A68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39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CBD9-9ABC-4F40-95BA-125226F3FF36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3951-6B84-430E-AE5D-54DF27A68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62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205CBD9-9ABC-4F40-95BA-125226F3FF36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6AD3951-6B84-430E-AE5D-54DF27A68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56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CBD9-9ABC-4F40-95BA-125226F3FF36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3951-6B84-430E-AE5D-54DF27A68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16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CBD9-9ABC-4F40-95BA-125226F3FF36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3951-6B84-430E-AE5D-54DF27A68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10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CBD9-9ABC-4F40-95BA-125226F3FF36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3951-6B84-430E-AE5D-54DF27A68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90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CBD9-9ABC-4F40-95BA-125226F3FF36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3951-6B84-430E-AE5D-54DF27A68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8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CBD9-9ABC-4F40-95BA-125226F3FF36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3951-6B84-430E-AE5D-54DF27A68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75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CBD9-9ABC-4F40-95BA-125226F3FF36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3951-6B84-430E-AE5D-54DF27A68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15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5CBD9-9ABC-4F40-95BA-125226F3FF36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D3951-6B84-430E-AE5D-54DF27A681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306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5B88-2E31-1233-EF36-B90BDEF373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AR-Based Guided Tour for VIT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0131A-02ED-1696-1FD0-741C8D6D99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Interactive Augmented Reality Experience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899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050E8-AEAB-B4DC-783A-2EB1EDF58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&amp;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7AE9-BC72-2AA3-E8CA-AB09C1CC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What is this project about?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guided tour experience using </a:t>
            </a:r>
            <a:r>
              <a:rPr lang="en-US" b="1" dirty="0"/>
              <a:t>AR Foundation</a:t>
            </a:r>
            <a:r>
              <a:rPr lang="en-US" dirty="0"/>
              <a:t> in Unity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Uses </a:t>
            </a:r>
            <a:r>
              <a:rPr lang="en-US" b="1" dirty="0"/>
              <a:t>SLAM-based tracking</a:t>
            </a:r>
            <a:r>
              <a:rPr lang="en-US" dirty="0"/>
              <a:t> (not image-based)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Enhances navigation and interaction in our college</a:t>
            </a:r>
          </a:p>
          <a:p>
            <a:pPr>
              <a:buNone/>
            </a:pPr>
            <a:r>
              <a:rPr lang="en-US" b="1" dirty="0"/>
              <a:t>Why are we making this?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help visitors &amp; students explore the campus in an engaging way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Provides </a:t>
            </a:r>
            <a:r>
              <a:rPr lang="en-US" b="1" dirty="0"/>
              <a:t>real-time location-based guidance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Makes the tour </a:t>
            </a:r>
            <a:r>
              <a:rPr lang="en-US" b="1" dirty="0"/>
              <a:t>fun &amp; interactive</a:t>
            </a:r>
            <a:r>
              <a:rPr lang="en-US" dirty="0"/>
              <a:t> with AI and quests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9235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A530-A36E-995A-2C7A-7A0EB8B3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85DC0-264E-4FCA-1486-049C5119B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1. AR Tracking (SLAM-Based)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Uses Unity AR Foundation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Tracks real-world position &amp; overlays AR 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need for image markers</a:t>
            </a:r>
          </a:p>
          <a:p>
            <a:pPr>
              <a:buNone/>
            </a:pPr>
            <a:r>
              <a:rPr lang="en-US" b="1" dirty="0"/>
              <a:t>2. Map Integration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Collected points from SLAM are </a:t>
            </a:r>
            <a:r>
              <a:rPr lang="en-US" b="1" dirty="0"/>
              <a:t>projected onto a map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Users can see their position &amp; points of interest</a:t>
            </a:r>
          </a:p>
          <a:p>
            <a:pPr>
              <a:buNone/>
            </a:pPr>
            <a:r>
              <a:rPr lang="en-US" b="1" dirty="0"/>
              <a:t>3. AI-Powered Interaction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AI assistant provides guidance &amp; jokes (API integration)</a:t>
            </a:r>
          </a:p>
          <a:p>
            <a:pPr>
              <a:buNone/>
            </a:pPr>
            <a:r>
              <a:rPr lang="en-US" b="1" dirty="0"/>
              <a:t>4. Quest System &amp; Fun Elements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Random </a:t>
            </a:r>
            <a:r>
              <a:rPr lang="en-US" b="1" dirty="0"/>
              <a:t>goofy game objects</a:t>
            </a:r>
            <a:r>
              <a:rPr lang="en-US" dirty="0"/>
              <a:t> to make the tour engaging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8052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A23DA-4DEB-F7A9-92DF-E56CD231B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Approach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CF2E86-5AC1-BE36-0D3B-FC6076E6D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Unity &amp; AR Foundation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AR tracking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Position-Based Tracking (SLAM)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Tracks user position dynamically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Map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visualize points of interest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Integration (via API)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generate real-time responses &amp; jokes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Prefab &amp;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GameObject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Placement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guide users in AR</a:t>
            </a:r>
          </a:p>
        </p:txBody>
      </p:sp>
    </p:spTree>
    <p:extLst>
      <p:ext uri="{BB962C8B-B14F-4D97-AF65-F5344CB8AC3E}">
        <p14:creationId xmlns:p14="http://schemas.microsoft.com/office/powerpoint/2010/main" val="3468078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79F8-E35D-B954-CD62-5F896BDF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Chose SLAM Over Image-Based Tracking?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987CE-D0C4-3A22-2743-67BAC762D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No Need for Physical Markers</a:t>
            </a:r>
            <a:r>
              <a:rPr lang="en-US" dirty="0"/>
              <a:t> – SLAM works </a:t>
            </a:r>
            <a:r>
              <a:rPr lang="en-US" b="1" dirty="0"/>
              <a:t>without QR codes or printed images</a:t>
            </a:r>
            <a:r>
              <a:rPr lang="en-US" dirty="0"/>
              <a:t>, making the experience seamless.</a:t>
            </a:r>
          </a:p>
          <a:p>
            <a:r>
              <a:rPr lang="en-US" b="1" dirty="0"/>
              <a:t>Works in Any Environment</a:t>
            </a:r>
            <a:r>
              <a:rPr lang="en-US" dirty="0"/>
              <a:t> – Image tracking struggles with </a:t>
            </a:r>
            <a:r>
              <a:rPr lang="en-US" b="1" dirty="0"/>
              <a:t>lighting changes or obstructions</a:t>
            </a:r>
            <a:r>
              <a:rPr lang="en-US" dirty="0"/>
              <a:t>, but SLAM dynamically maps the surroundings.</a:t>
            </a:r>
          </a:p>
          <a:p>
            <a:r>
              <a:rPr lang="en-US" b="1" dirty="0"/>
              <a:t>More Natural &amp; Immersive</a:t>
            </a:r>
            <a:r>
              <a:rPr lang="en-US" dirty="0"/>
              <a:t> – Users can walk freely and see AR objects </a:t>
            </a:r>
            <a:r>
              <a:rPr lang="en-US" b="1" dirty="0"/>
              <a:t>anywhere</a:t>
            </a:r>
            <a:r>
              <a:rPr lang="en-US" dirty="0"/>
              <a:t>, not just in pre-set locations.</a:t>
            </a:r>
          </a:p>
          <a:p>
            <a:r>
              <a:rPr lang="en-US" b="1" dirty="0"/>
              <a:t>Large-Scale Navigation</a:t>
            </a:r>
            <a:r>
              <a:rPr lang="en-US" dirty="0"/>
              <a:t> – Since we are mapping an entire </a:t>
            </a:r>
            <a:r>
              <a:rPr lang="en-US" b="1" dirty="0"/>
              <a:t>college campus</a:t>
            </a:r>
            <a:r>
              <a:rPr lang="en-US" dirty="0"/>
              <a:t>, SLAM is more practical.</a:t>
            </a:r>
          </a:p>
          <a:p>
            <a:r>
              <a:rPr lang="en-US" b="1" dirty="0"/>
              <a:t>Future-Proof &amp; Scalable</a:t>
            </a:r>
            <a:r>
              <a:rPr lang="en-US" dirty="0"/>
              <a:t> – SLAM allows for </a:t>
            </a:r>
            <a:r>
              <a:rPr lang="en-US" b="1" dirty="0"/>
              <a:t>GPS, cloud anchors, and multiplayer AR</a:t>
            </a:r>
            <a:r>
              <a:rPr lang="en-US" dirty="0"/>
              <a:t> in the future.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479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EA32-81DF-827B-0A61-2C6AC796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Experience &amp; Interactions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2AB1F2-178D-CC43-911B-B7D13507EA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the AR app →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Camera activates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Walk around →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 objects appear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guidance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talks &amp; makes jokes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during the tour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see visited &amp; unvisited locations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Complete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quests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interacting with fun AR objects</a:t>
            </a:r>
          </a:p>
        </p:txBody>
      </p:sp>
    </p:spTree>
    <p:extLst>
      <p:ext uri="{BB962C8B-B14F-4D97-AF65-F5344CB8AC3E}">
        <p14:creationId xmlns:p14="http://schemas.microsoft.com/office/powerpoint/2010/main" val="1661215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84255-87E8-6C17-7CB5-60E8D32C9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Improvements &amp; 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55C5E3-9E56-B34D-56F0-CAFEB02249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 AI Features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(voice recognition, dynamic conversations)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Better UI/UX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 smoother experience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Multiplayer AR Tours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(group experiences)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Gamification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(points, leaderboards, achievements)</a:t>
            </a:r>
          </a:p>
        </p:txBody>
      </p:sp>
    </p:spTree>
    <p:extLst>
      <p:ext uri="{BB962C8B-B14F-4D97-AF65-F5344CB8AC3E}">
        <p14:creationId xmlns:p14="http://schemas.microsoft.com/office/powerpoint/2010/main" val="223717329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0</TotalTime>
  <Words>386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AR-Based Guided Tour for VIT</vt:lpstr>
      <vt:lpstr>Introduction &amp; Objective</vt:lpstr>
      <vt:lpstr>Core Features</vt:lpstr>
      <vt:lpstr>Technical Approach</vt:lpstr>
      <vt:lpstr>Why We Chose SLAM Over Image-Based Tracking?</vt:lpstr>
      <vt:lpstr>User Experience &amp; Interactions</vt:lpstr>
      <vt:lpstr>Future Improvements &amp;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Codemantra</dc:creator>
  <cp:lastModifiedBy>yashvicky005@hotmail.com</cp:lastModifiedBy>
  <cp:revision>2</cp:revision>
  <dcterms:created xsi:type="dcterms:W3CDTF">2025-03-26T10:15:17Z</dcterms:created>
  <dcterms:modified xsi:type="dcterms:W3CDTF">2025-03-27T07:25:36Z</dcterms:modified>
</cp:coreProperties>
</file>