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6E22-C721-46A9-95F8-9462061B3FB1}" type="datetimeFigureOut">
              <a:rPr lang="en-US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B48BC-614D-4B0C-AC25-DC69B0ED07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B48BC-614D-4B0C-AC25-DC69B0ED071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1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Ohm's Law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Jacob Stanley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Ohm's law represents the relationship between Voltage (V), Current (I), and Resistance (R) in a circuit...</a:t>
            </a:r>
          </a:p>
          <a:p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 sz="8800"/>
              <a:t>V = IR</a:t>
            </a:r>
          </a:p>
        </p:txBody>
      </p:sp>
    </p:spTree>
    <p:extLst>
      <p:ext uri="{BB962C8B-B14F-4D97-AF65-F5344CB8AC3E}">
        <p14:creationId xmlns:p14="http://schemas.microsoft.com/office/powerpoint/2010/main" val="278801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162996" y="1257300"/>
            <a:ext cx="6307" cy="5644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486874" y="1048890"/>
            <a:ext cx="25225" cy="9806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496606" y="1588862"/>
            <a:ext cx="3004906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495285" y="1593851"/>
            <a:ext cx="40991" cy="19609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37111" y="3571877"/>
            <a:ext cx="2721127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50113" y="1598335"/>
            <a:ext cx="3004906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62362" y="1593622"/>
            <a:ext cx="40991" cy="19609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81478" y="3550751"/>
            <a:ext cx="2654912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4026" y="3329115"/>
            <a:ext cx="271168" cy="52660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1413" y="3318949"/>
            <a:ext cx="242791" cy="5171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20066" y="3303434"/>
            <a:ext cx="214413" cy="277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52736" y="3344609"/>
            <a:ext cx="176576" cy="4854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96509" y="3539461"/>
            <a:ext cx="176575" cy="32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3744" y="678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3744" y="40386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4925" y="238959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315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124892" y="2505075"/>
            <a:ext cx="6307" cy="5644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448771" y="2295525"/>
            <a:ext cx="25225" cy="9806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458296" y="2838450"/>
            <a:ext cx="3004906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8458930" y="2838450"/>
            <a:ext cx="3154" cy="48545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01226" y="4819650"/>
            <a:ext cx="2721127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14733" y="2847975"/>
            <a:ext cx="3004906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124258" y="2838450"/>
            <a:ext cx="40991" cy="19609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43310" y="4800600"/>
            <a:ext cx="2654912" cy="30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1616" y="4572000"/>
            <a:ext cx="271168" cy="52660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2479" y="4562475"/>
            <a:ext cx="242791" cy="5171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81963" y="4552950"/>
            <a:ext cx="214413" cy="277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10625" y="4591050"/>
            <a:ext cx="176576" cy="4854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58338" y="4791075"/>
            <a:ext cx="176575" cy="32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6896" y="18573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V = 50 Volts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3423" y="40100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R = 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20996" y="35909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I =  5 Amps</a:t>
            </a:r>
          </a:p>
        </p:txBody>
      </p:sp>
      <p:sp>
        <p:nvSpPr>
          <p:cNvPr id="18" name="Oval 17"/>
          <p:cNvSpPr/>
          <p:nvPr/>
        </p:nvSpPr>
        <p:spPr>
          <a:xfrm>
            <a:off x="4627973" y="5476875"/>
            <a:ext cx="1340760" cy="1189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Voltmeter</a:t>
            </a:r>
          </a:p>
        </p:txBody>
      </p:sp>
      <p:sp>
        <p:nvSpPr>
          <p:cNvPr id="19" name="Oval 18"/>
          <p:cNvSpPr/>
          <p:nvPr/>
        </p:nvSpPr>
        <p:spPr>
          <a:xfrm>
            <a:off x="7791012" y="3080016"/>
            <a:ext cx="1340760" cy="11890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Ammeter</a:t>
            </a:r>
            <a:endParaRPr lang="en-US" sz="140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8506292" y="4262776"/>
            <a:ext cx="3154" cy="55166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29931" y="4813949"/>
            <a:ext cx="12613" cy="127997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058686" y="4801228"/>
            <a:ext cx="3154" cy="13272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954373" y="6087157"/>
            <a:ext cx="466659" cy="1584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077785" y="6087158"/>
            <a:ext cx="570711" cy="1584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0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find the resistance?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Ohm's Law, V = IR</a:t>
            </a:r>
          </a:p>
          <a:p>
            <a:r>
              <a:rPr lang="en-US"/>
              <a:t>We know that our voltage was 50 volts</a:t>
            </a:r>
          </a:p>
          <a:p>
            <a:r>
              <a:rPr lang="en-US"/>
              <a:t>We also know that our Current was 10 Amps</a:t>
            </a:r>
          </a:p>
          <a:p>
            <a:r>
              <a:rPr lang="en-US"/>
              <a:t>We can algebraically solve for R to give R = V/I</a:t>
            </a:r>
          </a:p>
          <a:p>
            <a:r>
              <a:rPr lang="en-US"/>
              <a:t>Substitute in our values -&gt; R = 50/5</a:t>
            </a:r>
          </a:p>
          <a:p>
            <a:r>
              <a:rPr lang="en-US"/>
              <a:t>Solve -&gt; R = 10</a:t>
            </a:r>
          </a:p>
        </p:txBody>
      </p:sp>
    </p:spTree>
    <p:extLst>
      <p:ext uri="{BB962C8B-B14F-4D97-AF65-F5344CB8AC3E}">
        <p14:creationId xmlns:p14="http://schemas.microsoft.com/office/powerpoint/2010/main" val="40600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/>
              <a:t>Experiment Data Gathered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2139901765"/>
              </p:ext>
            </p:extLst>
          </p:nvPr>
        </p:nvGraphicFramePr>
        <p:xfrm>
          <a:off x="113678" y="1723972"/>
          <a:ext cx="5382184" cy="49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546">
                  <a:extLst>
                    <a:ext uri="{9D8B030D-6E8A-4147-A177-3AD203B41FA5}">
                      <a16:colId xmlns:a16="http://schemas.microsoft.com/office/drawing/2014/main" val="2665470599"/>
                    </a:ext>
                  </a:extLst>
                </a:gridCol>
                <a:gridCol w="1345546">
                  <a:extLst>
                    <a:ext uri="{9D8B030D-6E8A-4147-A177-3AD203B41FA5}">
                      <a16:colId xmlns:a16="http://schemas.microsoft.com/office/drawing/2014/main" val="673644175"/>
                    </a:ext>
                  </a:extLst>
                </a:gridCol>
                <a:gridCol w="1345546">
                  <a:extLst>
                    <a:ext uri="{9D8B030D-6E8A-4147-A177-3AD203B41FA5}">
                      <a16:colId xmlns:a16="http://schemas.microsoft.com/office/drawing/2014/main" val="3170088416"/>
                    </a:ext>
                  </a:extLst>
                </a:gridCol>
                <a:gridCol w="1345546">
                  <a:extLst>
                    <a:ext uri="{9D8B030D-6E8A-4147-A177-3AD203B41FA5}">
                      <a16:colId xmlns:a16="http://schemas.microsoft.com/office/drawing/2014/main" val="2604294498"/>
                    </a:ext>
                  </a:extLst>
                </a:gridCol>
              </a:tblGrid>
              <a:tr h="4637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 (volts)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 (amps)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(Ohms)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7219501"/>
                  </a:ext>
                </a:extLst>
              </a:tr>
              <a:tr h="4532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10.413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51149854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1.284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06483722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1.673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10.456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71368870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2.959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10.203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64215852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3.721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70859563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10.11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88257709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6.360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86323920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10.18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2042997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9.55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28855772"/>
                  </a:ext>
                </a:extLst>
              </a:tr>
              <a:tr h="4426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9.97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45446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6502" y="1227186"/>
            <a:ext cx="30480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 b="1"/>
              <a:t>Table 1. </a:t>
            </a:r>
            <a:r>
              <a:rPr lang="en-US" sz="1200"/>
              <a:t>The Voltage (V), Current (I), Resistance (R) for the 10 Ohm Resistor.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33550"/>
            <a:ext cx="6540500" cy="48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u="sng"/>
              <a:t>Experiment Data Gathered cont'd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3699154490"/>
              </p:ext>
            </p:extLst>
          </p:nvPr>
        </p:nvGraphicFramePr>
        <p:xfrm>
          <a:off x="274722" y="1799751"/>
          <a:ext cx="5387348" cy="473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37">
                  <a:extLst>
                    <a:ext uri="{9D8B030D-6E8A-4147-A177-3AD203B41FA5}">
                      <a16:colId xmlns:a16="http://schemas.microsoft.com/office/drawing/2014/main" val="978925198"/>
                    </a:ext>
                  </a:extLst>
                </a:gridCol>
                <a:gridCol w="1346837">
                  <a:extLst>
                    <a:ext uri="{9D8B030D-6E8A-4147-A177-3AD203B41FA5}">
                      <a16:colId xmlns:a16="http://schemas.microsoft.com/office/drawing/2014/main" val="3154782315"/>
                    </a:ext>
                  </a:extLst>
                </a:gridCol>
                <a:gridCol w="1346837">
                  <a:extLst>
                    <a:ext uri="{9D8B030D-6E8A-4147-A177-3AD203B41FA5}">
                      <a16:colId xmlns:a16="http://schemas.microsoft.com/office/drawing/2014/main" val="58523940"/>
                    </a:ext>
                  </a:extLst>
                </a:gridCol>
                <a:gridCol w="1346837">
                  <a:extLst>
                    <a:ext uri="{9D8B030D-6E8A-4147-A177-3AD203B41FA5}">
                      <a16:colId xmlns:a16="http://schemas.microsoft.com/office/drawing/2014/main" val="1050045961"/>
                    </a:ext>
                  </a:extLst>
                </a:gridCol>
              </a:tblGrid>
              <a:tr h="4500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Trial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 (volts)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 (amps)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 (Ohms)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1769205281"/>
                  </a:ext>
                </a:extLst>
              </a:tr>
              <a:tr h="43878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0.518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0.01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51.8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1954637386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0.992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49.6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4108022911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1.806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60.2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1968528883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3.095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0.06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51.58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2243317244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4.017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50.21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3213363575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5.02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0.10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50.2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2516959564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6.083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0.12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50.69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3720256769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7.08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0.14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50.57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3655903231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8.03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0.16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50.19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2939504109"/>
                  </a:ext>
                </a:extLst>
              </a:tr>
              <a:tr h="427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9.97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0.20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49.85</a:t>
                      </a:r>
                      <a:endParaRPr lang="en-US" sz="1600">
                        <a:effectLst/>
                      </a:endParaRPr>
                    </a:p>
                  </a:txBody>
                  <a:tcPr marL="54832" marR="54832" marT="54832" marB="54832"/>
                </a:tc>
                <a:extLst>
                  <a:ext uri="{0D108BD9-81ED-4DB2-BD59-A6C34878D82A}">
                    <a16:rowId xmlns:a16="http://schemas.microsoft.com/office/drawing/2014/main" val="3659427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76545" y="1227186"/>
            <a:ext cx="30480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 b="1"/>
              <a:t>Table 2. </a:t>
            </a:r>
            <a:r>
              <a:rPr lang="en-US" sz="1200"/>
              <a:t>The Voltage (V), Current (I), Resistance (R) for the 50 Ohm Resistor.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1809750"/>
            <a:ext cx="6262688" cy="468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u="sng"/>
              <a:t>Experiment Data Gathered cont'd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593821771"/>
              </p:ext>
            </p:extLst>
          </p:nvPr>
        </p:nvGraphicFramePr>
        <p:xfrm>
          <a:off x="161044" y="2197591"/>
          <a:ext cx="5386392" cy="434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98">
                  <a:extLst>
                    <a:ext uri="{9D8B030D-6E8A-4147-A177-3AD203B41FA5}">
                      <a16:colId xmlns:a16="http://schemas.microsoft.com/office/drawing/2014/main" val="3477732727"/>
                    </a:ext>
                  </a:extLst>
                </a:gridCol>
                <a:gridCol w="1346598">
                  <a:extLst>
                    <a:ext uri="{9D8B030D-6E8A-4147-A177-3AD203B41FA5}">
                      <a16:colId xmlns:a16="http://schemas.microsoft.com/office/drawing/2014/main" val="3207727640"/>
                    </a:ext>
                  </a:extLst>
                </a:gridCol>
                <a:gridCol w="1346598">
                  <a:extLst>
                    <a:ext uri="{9D8B030D-6E8A-4147-A177-3AD203B41FA5}">
                      <a16:colId xmlns:a16="http://schemas.microsoft.com/office/drawing/2014/main" val="76973896"/>
                    </a:ext>
                  </a:extLst>
                </a:gridCol>
                <a:gridCol w="1346598">
                  <a:extLst>
                    <a:ext uri="{9D8B030D-6E8A-4147-A177-3AD203B41FA5}">
                      <a16:colId xmlns:a16="http://schemas.microsoft.com/office/drawing/2014/main" val="3712226810"/>
                    </a:ext>
                  </a:extLst>
                </a:gridCol>
              </a:tblGrid>
              <a:tr h="41477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 (volts)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 (amps)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(Ohms)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0896420"/>
                  </a:ext>
                </a:extLst>
              </a:tr>
              <a:tr h="3996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4.108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40278545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4.475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8.14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58849201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5.321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42261636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5.867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3933353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6.285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10590899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6.62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9.74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60074279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6.92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9.89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96898336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7.23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10.04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6294064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7.67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10.36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46542597"/>
                  </a:ext>
                </a:extLst>
              </a:tr>
              <a:tr h="3921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371183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132" y="1571625"/>
            <a:ext cx="30480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 b="1"/>
              <a:t>Table 3. </a:t>
            </a:r>
            <a:r>
              <a:rPr lang="en-US" sz="1200"/>
              <a:t>The Voltage (V), Current (I), and Resistance (R) for the Light Bulb.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172233"/>
            <a:ext cx="6089650" cy="43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take away from this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Ohm's Law shows the relationship V = IR</a:t>
            </a:r>
          </a:p>
          <a:p>
            <a:r>
              <a:rPr lang="en-US"/>
              <a:t>Knowing the voltage and the current allows the calculation of resistance</a:t>
            </a:r>
          </a:p>
          <a:p>
            <a:r>
              <a:rPr lang="en-US"/>
              <a:t>With a constant resistance, if voltage increases, so must current. (The inverse is also true)</a:t>
            </a:r>
          </a:p>
          <a:p>
            <a:pPr marL="0" indent="0" algn="ctr">
              <a:buNone/>
            </a:pPr>
            <a:r>
              <a:rPr lang="en-US"/>
              <a:t>V = IR    -&gt;       </a:t>
            </a:r>
            <a:r>
              <a:rPr lang="en-US" sz="4800"/>
              <a:t>V</a:t>
            </a:r>
            <a:r>
              <a:rPr lang="en-US" sz="4000"/>
              <a:t> </a:t>
            </a:r>
            <a:r>
              <a:rPr lang="en-US"/>
              <a:t>= </a:t>
            </a:r>
            <a:r>
              <a:rPr lang="en-US" sz="4800"/>
              <a:t>I</a:t>
            </a:r>
            <a:r>
              <a:rPr lang="en-US"/>
              <a:t>R 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Graphing Voltage on the Y axis and Current on the X axis gives a line of best fit of which the slope is equivalent to the resistance.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Ohm's Law Experiment</vt:lpstr>
      <vt:lpstr>The Law</vt:lpstr>
      <vt:lpstr>PowerPoint Presentation</vt:lpstr>
      <vt:lpstr>PowerPoint Presentation</vt:lpstr>
      <vt:lpstr>How do we find the resistance?</vt:lpstr>
      <vt:lpstr>Experiment Data Gathered</vt:lpstr>
      <vt:lpstr>Experiment Data Gathered cont'd</vt:lpstr>
      <vt:lpstr>Experiment Data Gathered cont'd</vt:lpstr>
      <vt:lpstr>What to take away from this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Ohm's Law Experiment</dc:title>
  <cp:revision>1</cp:revision>
  <dcterms:modified xsi:type="dcterms:W3CDTF">2017-02-03T17:47:57Z</dcterms:modified>
</cp:coreProperties>
</file>