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B19-C826-4F02-96F3-23B0389F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109304-9A09-4C22-A3B3-F13F10DA5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1D8A11-3C3C-48DF-BA44-B8A907BD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EFFE85-CB2E-4E51-BB5A-0E309B1B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7F0A-204C-485E-A6B0-B7970780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F2479-0FD3-4B34-A9F9-B712EE4E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DD5E10-83F0-495E-BC94-F6BE48816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6BF28-62E3-465F-8562-DBED9C6D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2EF6E1-D2DE-4CE1-8FCD-D811F961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B412A4-C144-4B27-8D2F-31CE8C0A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1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3CB934-B5D3-4EF4-A31D-AC60F323F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76B30A-1F1F-456D-8E61-612CFD70A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D2AC83-CEB4-47DF-B19D-F89099A3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866435-2B56-48F5-A278-C79B33A7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7C164-0541-49C4-B23B-1DFDD737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C49AC-C60D-4D48-8B5D-7193601F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F61FE4-2B0E-4A23-99DB-BE7B07F8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E7BE13-0C88-4ADB-BA38-43827ACC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3ADE1-964E-4F99-A7C3-B84091A6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38892-CC91-4367-8674-C0F1C885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3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6BA43-5322-4E99-A411-6FDE80ED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B4309A-8ED4-400B-8808-56E48EBD2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4A66A-0783-400B-A5CD-5ED68AAA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458DB-8CC4-4351-B353-F964EAEF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6C766E-6C81-4FF1-948E-1F2343DC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60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D04C2-5451-4697-BAAA-9A14C0F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07491-06AD-47F5-B63E-ED4CEBD1B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F6BFD5-F260-4426-B488-3BF7FC14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AECBBA-EAD8-46FA-B61D-B76EC275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1F15CE-A595-41BC-A937-3EF7E97A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7DBE2-07A3-4B9C-A8F1-BFCDC284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0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91961-7FC2-418F-B561-E4370F05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7FD311-CD4B-4120-8442-3B992EE8E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89DF87-D3E8-4011-87F4-15D1D8059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79C7CE-6024-4237-9CD8-676204783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ADAB967-FB38-4D2F-BF9A-C5C006910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7082EA-1284-4F86-B327-9232BC69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F88133-8E63-4579-9997-DDD6850A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03345-B523-437E-909A-CC719FFC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2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EDF32-E25A-407B-A478-7A1A64C3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EE48D0-BEAD-4055-80B9-8AFDAF43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1B8AB2-3F13-402A-83D0-7C72AFD8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21F029-A0CD-42AF-8642-ED26F86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4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4DC5D4-D157-4CED-99E8-007D3451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BF77F5-5A80-49DE-95EC-D99657EE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53C97D-4236-46E3-9074-EBAF733C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6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E50D9-FEA2-4619-B06A-81B203A2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413CA-8859-4D49-A36B-86ED386C8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2225DD-B460-47A6-A146-6E7084AA8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DDF8A2-FB82-45B8-B135-24F0453C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F9A30F-B559-4AB9-9DE9-8AFD9A20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15A451-5AEE-427C-B8F6-F159A2A4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2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964C1-E5CE-4658-A0BA-7F91657D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1C4141-854B-41B7-BDC4-4685F2963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DBC013-003B-4E0D-826E-E449E317A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E72338-609E-44D3-868A-6086D5D5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6AB786-BC37-4680-8C0C-0C0BE08E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CD5995-9065-4124-9057-ED4A1CAF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80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82DD4-F175-4F3D-857E-B3AE6C9A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8DFF10-3AF7-465E-99ED-07206988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9C38E5-ED3F-4C81-8E1A-42F7BD6B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2CBD3-7F5E-4812-B410-F4A7C6F34632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B71C1-2A48-4377-BC0F-625A9AA42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E0ED4-753F-47D7-819C-E221C547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3AE8-FD8A-49D6-BA04-FE5D20E26A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23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E02EC4-7311-EE0A-B0BD-BA17DC9E088F}"/>
              </a:ext>
            </a:extLst>
          </p:cNvPr>
          <p:cNvSpPr/>
          <p:nvPr/>
        </p:nvSpPr>
        <p:spPr>
          <a:xfrm>
            <a:off x="243840" y="228600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562982F-629E-8C0B-C21C-1B6D8C920906}"/>
              </a:ext>
            </a:extLst>
          </p:cNvPr>
          <p:cNvSpPr/>
          <p:nvPr/>
        </p:nvSpPr>
        <p:spPr>
          <a:xfrm>
            <a:off x="1666069" y="2391329"/>
            <a:ext cx="9089845" cy="2075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1E2BD-0142-4DEB-944A-8201AE22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069" y="1911822"/>
            <a:ext cx="9212726" cy="2424142"/>
          </a:xfrm>
        </p:spPr>
        <p:txBody>
          <a:bodyPr>
            <a:normAutofit/>
          </a:bodyPr>
          <a:lstStyle/>
          <a:p>
            <a:r>
              <a:rPr lang="ru-RU" sz="5400" dirty="0"/>
              <a:t>Первые шаги в разработке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41559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2DD6-31BA-4D12-9869-D325FBF0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C8C7EFC-019B-5904-03F0-06D9D8A9274E}"/>
              </a:ext>
            </a:extLst>
          </p:cNvPr>
          <p:cNvSpPr/>
          <p:nvPr/>
        </p:nvSpPr>
        <p:spPr>
          <a:xfrm>
            <a:off x="243840" y="134596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B6E88A-274A-0E72-4047-5797861B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0" y="449770"/>
            <a:ext cx="3550123" cy="5804633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F9087D8-A384-D8D6-5FB6-6E1281C6E319}"/>
              </a:ext>
            </a:extLst>
          </p:cNvPr>
          <p:cNvSpPr/>
          <p:nvPr/>
        </p:nvSpPr>
        <p:spPr>
          <a:xfrm>
            <a:off x="635268" y="510139"/>
            <a:ext cx="4090736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C5255-0E5A-A6E3-5999-1BF59409421B}"/>
              </a:ext>
            </a:extLst>
          </p:cNvPr>
          <p:cNvSpPr txBox="1"/>
          <p:nvPr/>
        </p:nvSpPr>
        <p:spPr>
          <a:xfrm>
            <a:off x="766993" y="580716"/>
            <a:ext cx="364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Результаты работы программы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350522E-0917-4F31-A99F-5731EB443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378" y="1649155"/>
            <a:ext cx="2816577" cy="4605248"/>
          </a:xfrm>
          <a:prstGeom prst="rect">
            <a:avLst/>
          </a:prstGeom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33AF90B-4617-6F4C-D892-655522617DC4}"/>
              </a:ext>
            </a:extLst>
          </p:cNvPr>
          <p:cNvSpPr/>
          <p:nvPr/>
        </p:nvSpPr>
        <p:spPr>
          <a:xfrm>
            <a:off x="457672" y="2611775"/>
            <a:ext cx="4090735" cy="1912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24547-F544-C306-C898-413B7F7DD1F6}"/>
              </a:ext>
            </a:extLst>
          </p:cNvPr>
          <p:cNvSpPr txBox="1"/>
          <p:nvPr/>
        </p:nvSpPr>
        <p:spPr>
          <a:xfrm>
            <a:off x="679052" y="2862031"/>
            <a:ext cx="37057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ru-RU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каждом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открытии фрейма цвета фигур меняются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322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CE0E8ACC-7DF1-488B-ACE2-F1A13E414FD0}"/>
              </a:ext>
            </a:extLst>
          </p:cNvPr>
          <p:cNvSpPr/>
          <p:nvPr/>
        </p:nvSpPr>
        <p:spPr>
          <a:xfrm>
            <a:off x="243840" y="126831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EEBDCBE-ABE3-4DC5-A0BB-1AF011C05496}"/>
              </a:ext>
            </a:extLst>
          </p:cNvPr>
          <p:cNvSpPr/>
          <p:nvPr/>
        </p:nvSpPr>
        <p:spPr>
          <a:xfrm>
            <a:off x="4991253" y="1164029"/>
            <a:ext cx="2406315" cy="10395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CE0F821-DE62-474B-9612-05625B4EF2E8}"/>
              </a:ext>
            </a:extLst>
          </p:cNvPr>
          <p:cNvSpPr/>
          <p:nvPr/>
        </p:nvSpPr>
        <p:spPr>
          <a:xfrm>
            <a:off x="2069986" y="2588567"/>
            <a:ext cx="2406315" cy="10395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F509687-6073-4057-91F0-D3D126308E02}"/>
              </a:ext>
            </a:extLst>
          </p:cNvPr>
          <p:cNvSpPr/>
          <p:nvPr/>
        </p:nvSpPr>
        <p:spPr>
          <a:xfrm>
            <a:off x="7575637" y="2538836"/>
            <a:ext cx="2406315" cy="10395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2424F53-C062-435F-BCF9-F236963094B8}"/>
              </a:ext>
            </a:extLst>
          </p:cNvPr>
          <p:cNvSpPr/>
          <p:nvPr/>
        </p:nvSpPr>
        <p:spPr>
          <a:xfrm>
            <a:off x="560423" y="5004507"/>
            <a:ext cx="2406315" cy="10395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E760F17-DC0E-45C1-B80A-59E258DAD554}"/>
              </a:ext>
            </a:extLst>
          </p:cNvPr>
          <p:cNvSpPr/>
          <p:nvPr/>
        </p:nvSpPr>
        <p:spPr>
          <a:xfrm>
            <a:off x="3129160" y="4968341"/>
            <a:ext cx="2406315" cy="10395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0B3DA08-A4F0-49DC-B044-8F290391FE02}"/>
              </a:ext>
            </a:extLst>
          </p:cNvPr>
          <p:cNvSpPr/>
          <p:nvPr/>
        </p:nvSpPr>
        <p:spPr>
          <a:xfrm>
            <a:off x="8778794" y="5004506"/>
            <a:ext cx="2406315" cy="10395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6844D0F-D486-4EA1-8DA7-A25107A52A5D}"/>
              </a:ext>
            </a:extLst>
          </p:cNvPr>
          <p:cNvCxnSpPr>
            <a:cxnSpLocks/>
          </p:cNvCxnSpPr>
          <p:nvPr/>
        </p:nvCxnSpPr>
        <p:spPr>
          <a:xfrm flipH="1">
            <a:off x="3273144" y="1634062"/>
            <a:ext cx="1718109" cy="9047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EA2C404-EFD0-449D-B1E2-461E9D566F4C}"/>
              </a:ext>
            </a:extLst>
          </p:cNvPr>
          <p:cNvCxnSpPr>
            <a:stCxn id="2" idx="3"/>
            <a:endCxn id="4" idx="0"/>
          </p:cNvCxnSpPr>
          <p:nvPr/>
        </p:nvCxnSpPr>
        <p:spPr>
          <a:xfrm>
            <a:off x="7397568" y="1683793"/>
            <a:ext cx="1381227" cy="85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0AD583C-BEF3-4E55-A04D-281BB3510811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1763581" y="3628094"/>
            <a:ext cx="1509563" cy="1376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F1D877F-114D-47CB-AA86-92190DD76B1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273144" y="3628094"/>
            <a:ext cx="1059174" cy="1340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6F27CCA-71C8-4F2E-A491-709DBD61AA75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8778795" y="3578363"/>
            <a:ext cx="1203157" cy="1426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1412FC-C931-4113-BAB1-36E4CF81A1DE}"/>
              </a:ext>
            </a:extLst>
          </p:cNvPr>
          <p:cNvSpPr txBox="1"/>
          <p:nvPr/>
        </p:nvSpPr>
        <p:spPr>
          <a:xfrm>
            <a:off x="5125203" y="1499126"/>
            <a:ext cx="22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Программа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234832-9DBF-4FDA-A37B-6FD205B037A9}"/>
              </a:ext>
            </a:extLst>
          </p:cNvPr>
          <p:cNvSpPr txBox="1"/>
          <p:nvPr/>
        </p:nvSpPr>
        <p:spPr>
          <a:xfrm>
            <a:off x="2104476" y="2957899"/>
            <a:ext cx="233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Postcard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97A9EB-59D2-495C-9025-4365FBB882E2}"/>
              </a:ext>
            </a:extLst>
          </p:cNvPr>
          <p:cNvSpPr txBox="1"/>
          <p:nvPr/>
        </p:nvSpPr>
        <p:spPr>
          <a:xfrm>
            <a:off x="7619752" y="2882575"/>
            <a:ext cx="231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MyDrawPanel</a:t>
            </a:r>
            <a:endParaRPr lang="ru-R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E4C270-C881-4985-AC54-B7A10142ABB7}"/>
              </a:ext>
            </a:extLst>
          </p:cNvPr>
          <p:cNvSpPr txBox="1"/>
          <p:nvPr/>
        </p:nvSpPr>
        <p:spPr>
          <a:xfrm>
            <a:off x="560423" y="5378105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B0AE9C-84D9-4D0C-A5EC-8DB164ED59AB}"/>
              </a:ext>
            </a:extLst>
          </p:cNvPr>
          <p:cNvSpPr txBox="1"/>
          <p:nvPr/>
        </p:nvSpPr>
        <p:spPr>
          <a:xfrm>
            <a:off x="3076269" y="5378105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5133F-2681-4662-8A5A-3DB9B13E709B}"/>
              </a:ext>
            </a:extLst>
          </p:cNvPr>
          <p:cNvSpPr txBox="1"/>
          <p:nvPr/>
        </p:nvSpPr>
        <p:spPr>
          <a:xfrm>
            <a:off x="8778794" y="5378105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paintComponent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3D19B59-720F-8E11-4D05-4161C8CC025B}"/>
              </a:ext>
            </a:extLst>
          </p:cNvPr>
          <p:cNvSpPr/>
          <p:nvPr/>
        </p:nvSpPr>
        <p:spPr>
          <a:xfrm>
            <a:off x="635268" y="510139"/>
            <a:ext cx="3169919" cy="842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304C4-5BBD-743A-DEDE-693FC54A35AF}"/>
              </a:ext>
            </a:extLst>
          </p:cNvPr>
          <p:cNvSpPr txBox="1"/>
          <p:nvPr/>
        </p:nvSpPr>
        <p:spPr>
          <a:xfrm>
            <a:off x="765967" y="510138"/>
            <a:ext cx="2828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Структура программы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BF66171-25AC-48BA-ADB5-10DB756FF7C9}"/>
              </a:ext>
            </a:extLst>
          </p:cNvPr>
          <p:cNvSpPr/>
          <p:nvPr/>
        </p:nvSpPr>
        <p:spPr>
          <a:xfrm>
            <a:off x="6190684" y="4993011"/>
            <a:ext cx="2406315" cy="10395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A0A47-4073-4CAB-A1C4-7FB7AA631B68}"/>
              </a:ext>
            </a:extLst>
          </p:cNvPr>
          <p:cNvSpPr txBox="1"/>
          <p:nvPr/>
        </p:nvSpPr>
        <p:spPr>
          <a:xfrm>
            <a:off x="6190684" y="5358874"/>
            <a:ext cx="240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generateColor</a:t>
            </a:r>
            <a:r>
              <a:rPr lang="en-US" dirty="0"/>
              <a:t>()</a:t>
            </a:r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52FFC81-910A-47BE-B4E3-66E91DB74C6B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393842" y="3574428"/>
            <a:ext cx="1384952" cy="1418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D224EF6-469C-49B6-9E67-C385EFF2C080}"/>
              </a:ext>
            </a:extLst>
          </p:cNvPr>
          <p:cNvSpPr/>
          <p:nvPr/>
        </p:nvSpPr>
        <p:spPr>
          <a:xfrm>
            <a:off x="243840" y="228600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A02984A-71CF-48D2-B3C6-B1D68C3479B4}"/>
              </a:ext>
            </a:extLst>
          </p:cNvPr>
          <p:cNvSpPr/>
          <p:nvPr/>
        </p:nvSpPr>
        <p:spPr>
          <a:xfrm>
            <a:off x="635268" y="510139"/>
            <a:ext cx="4090736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4D615-C586-4FAA-BABD-183F8718B982}"/>
              </a:ext>
            </a:extLst>
          </p:cNvPr>
          <p:cNvSpPr txBox="1"/>
          <p:nvPr/>
        </p:nvSpPr>
        <p:spPr>
          <a:xfrm>
            <a:off x="635268" y="611494"/>
            <a:ext cx="3927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Postcard</a:t>
            </a:r>
            <a:endParaRPr lang="ru-RU" sz="4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264496-2F74-414C-A51F-E71925B2E4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76776" y="510139"/>
            <a:ext cx="6198668" cy="5707781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C14B29B-ACA7-53E2-5C6F-715438AB6280}"/>
              </a:ext>
            </a:extLst>
          </p:cNvPr>
          <p:cNvSpPr/>
          <p:nvPr/>
        </p:nvSpPr>
        <p:spPr>
          <a:xfrm>
            <a:off x="635268" y="1799924"/>
            <a:ext cx="4206239" cy="4061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5FB81-342B-9B26-A0CC-5130722CFBFC}"/>
              </a:ext>
            </a:extLst>
          </p:cNvPr>
          <p:cNvSpPr txBox="1"/>
          <p:nvPr/>
        </p:nvSpPr>
        <p:spPr>
          <a:xfrm>
            <a:off x="885523" y="2367608"/>
            <a:ext cx="37057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en-US" sz="2400" dirty="0"/>
              <a:t>Postcard</a:t>
            </a:r>
            <a:r>
              <a:rPr lang="ru-RU" sz="2400" dirty="0"/>
              <a:t> – </a:t>
            </a:r>
            <a:r>
              <a:rPr lang="ru-RU" sz="2400" kern="100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ласс содержащий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ru-RU" sz="2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метод. Он является точкой входа программы и из него запускаются остальные составляющие программы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B65A66-ECEC-4DCA-9E94-4D25D53B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02" y="1034554"/>
            <a:ext cx="240750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D224EF6-469C-49B6-9E67-C385EFF2C080}"/>
              </a:ext>
            </a:extLst>
          </p:cNvPr>
          <p:cNvSpPr/>
          <p:nvPr/>
        </p:nvSpPr>
        <p:spPr>
          <a:xfrm>
            <a:off x="240632" y="211756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A02984A-71CF-48D2-B3C6-B1D68C3479B4}"/>
              </a:ext>
            </a:extLst>
          </p:cNvPr>
          <p:cNvSpPr/>
          <p:nvPr/>
        </p:nvSpPr>
        <p:spPr>
          <a:xfrm>
            <a:off x="635268" y="510139"/>
            <a:ext cx="4090736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4D615-C586-4FAA-BABD-183F8718B982}"/>
              </a:ext>
            </a:extLst>
          </p:cNvPr>
          <p:cNvSpPr txBox="1"/>
          <p:nvPr/>
        </p:nvSpPr>
        <p:spPr>
          <a:xfrm>
            <a:off x="635268" y="611494"/>
            <a:ext cx="3927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MyDrawPanel</a:t>
            </a:r>
            <a:endParaRPr lang="ru-RU" sz="4400" b="1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9FF01C7-E0FC-4B89-B564-5A8BEBE47131}"/>
              </a:ext>
            </a:extLst>
          </p:cNvPr>
          <p:cNvSpPr/>
          <p:nvPr/>
        </p:nvSpPr>
        <p:spPr>
          <a:xfrm>
            <a:off x="635268" y="1799924"/>
            <a:ext cx="4206239" cy="4061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445F1-CD9C-4B43-A129-FC192C0C4AB2}"/>
              </a:ext>
            </a:extLst>
          </p:cNvPr>
          <p:cNvSpPr txBox="1"/>
          <p:nvPr/>
        </p:nvSpPr>
        <p:spPr>
          <a:xfrm>
            <a:off x="856648" y="2050181"/>
            <a:ext cx="37057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tabLst>
                <a:tab pos="457200" algn="l"/>
              </a:tabLst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Контекст рисования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Хранит состояние (цвет, шрифт, текущие координаты)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Содержит методы для примитивов (линии, фигуры, текст)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Автоматически создаётся JVM и передаётся в 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paint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 </a:t>
            </a:r>
            <a:r>
              <a:rPr lang="ru-RU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paintComponent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 и др.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930BE4-A9C8-48A2-B5FD-832E78A18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842"/>
          <a:stretch/>
        </p:blipFill>
        <p:spPr>
          <a:xfrm>
            <a:off x="5350013" y="510139"/>
            <a:ext cx="5855426" cy="54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D224EF6-469C-49B6-9E67-C385EFF2C080}"/>
              </a:ext>
            </a:extLst>
          </p:cNvPr>
          <p:cNvSpPr/>
          <p:nvPr/>
        </p:nvSpPr>
        <p:spPr>
          <a:xfrm>
            <a:off x="243840" y="228600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A02984A-71CF-48D2-B3C6-B1D68C3479B4}"/>
              </a:ext>
            </a:extLst>
          </p:cNvPr>
          <p:cNvSpPr/>
          <p:nvPr/>
        </p:nvSpPr>
        <p:spPr>
          <a:xfrm>
            <a:off x="635268" y="510139"/>
            <a:ext cx="4444655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4D615-C586-4FAA-BABD-183F8718B982}"/>
              </a:ext>
            </a:extLst>
          </p:cNvPr>
          <p:cNvSpPr txBox="1"/>
          <p:nvPr/>
        </p:nvSpPr>
        <p:spPr>
          <a:xfrm>
            <a:off x="430169" y="693755"/>
            <a:ext cx="49024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Научимся рисовать прямоугольник, закрашенный </a:t>
            </a:r>
            <a:r>
              <a:rPr lang="ru-RU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случайным</a:t>
            </a: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цветом</a:t>
            </a:r>
            <a:endParaRPr lang="ru-RU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61FF8EE-224E-40A6-8A6A-260195C46887}"/>
              </a:ext>
            </a:extLst>
          </p:cNvPr>
          <p:cNvSpPr/>
          <p:nvPr/>
        </p:nvSpPr>
        <p:spPr>
          <a:xfrm>
            <a:off x="635268" y="1799924"/>
            <a:ext cx="4206239" cy="40618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161C2-6C95-46A0-9CB0-2AFC4DA8816B}"/>
              </a:ext>
            </a:extLst>
          </p:cNvPr>
          <p:cNvSpPr txBox="1"/>
          <p:nvPr/>
        </p:nvSpPr>
        <p:spPr>
          <a:xfrm>
            <a:off x="890336" y="2136338"/>
            <a:ext cx="36961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Как работает RGB?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Каждый цвет (R, G, B) кодируется числом от </a:t>
            </a: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до 255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(8-битный канал).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— отсутствие цвета, </a:t>
            </a: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— максимальная яркость.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Комбинация этих трёх значений даёт итоговый цвет.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730649-2FD5-AC56-4CA4-259173A4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82" y="3116601"/>
            <a:ext cx="3051564" cy="3051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2FC37A-A2D4-4F19-8E5D-A6E025ED4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9" t="31151" r="51672" b="61281"/>
          <a:stretch/>
        </p:blipFill>
        <p:spPr>
          <a:xfrm>
            <a:off x="5739846" y="1150949"/>
            <a:ext cx="5309974" cy="15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D224EF6-469C-49B6-9E67-C385EFF2C080}"/>
              </a:ext>
            </a:extLst>
          </p:cNvPr>
          <p:cNvSpPr/>
          <p:nvPr/>
        </p:nvSpPr>
        <p:spPr>
          <a:xfrm>
            <a:off x="240632" y="211756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A02984A-71CF-48D2-B3C6-B1D68C3479B4}"/>
              </a:ext>
            </a:extLst>
          </p:cNvPr>
          <p:cNvSpPr/>
          <p:nvPr/>
        </p:nvSpPr>
        <p:spPr>
          <a:xfrm>
            <a:off x="635268" y="510139"/>
            <a:ext cx="4706753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4D615-C586-4FAA-BABD-183F8718B982}"/>
              </a:ext>
            </a:extLst>
          </p:cNvPr>
          <p:cNvSpPr txBox="1"/>
          <p:nvPr/>
        </p:nvSpPr>
        <p:spPr>
          <a:xfrm>
            <a:off x="635268" y="695210"/>
            <a:ext cx="470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трисовка незакрашенного треугольника</a:t>
            </a:r>
            <a:endParaRPr lang="ru-RU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5B2772-9226-3C67-6B56-DB78E3CB3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08"/>
          <a:stretch/>
        </p:blipFill>
        <p:spPr>
          <a:xfrm>
            <a:off x="7080716" y="927893"/>
            <a:ext cx="3293877" cy="51742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4B97FB-7AD0-439A-91BE-A63228EFE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5" t="38877" r="35865" b="40491"/>
          <a:stretch/>
        </p:blipFill>
        <p:spPr>
          <a:xfrm>
            <a:off x="570965" y="2261937"/>
            <a:ext cx="5640404" cy="28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2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D224EF6-469C-49B6-9E67-C385EFF2C080}"/>
              </a:ext>
            </a:extLst>
          </p:cNvPr>
          <p:cNvSpPr/>
          <p:nvPr/>
        </p:nvSpPr>
        <p:spPr>
          <a:xfrm>
            <a:off x="243840" y="228600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A02984A-71CF-48D2-B3C6-B1D68C3479B4}"/>
              </a:ext>
            </a:extLst>
          </p:cNvPr>
          <p:cNvSpPr/>
          <p:nvPr/>
        </p:nvSpPr>
        <p:spPr>
          <a:xfrm>
            <a:off x="635268" y="510139"/>
            <a:ext cx="4706753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4D615-C586-4FAA-BABD-183F8718B982}"/>
              </a:ext>
            </a:extLst>
          </p:cNvPr>
          <p:cNvSpPr txBox="1"/>
          <p:nvPr/>
        </p:nvSpPr>
        <p:spPr>
          <a:xfrm>
            <a:off x="635266" y="741597"/>
            <a:ext cx="4706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u-RU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оздаем</a:t>
            </a: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прямоугольник белого цвета</a:t>
            </a:r>
            <a:endParaRPr lang="ru-RU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1305C0-C726-4FE3-BA49-6E9B46B8D7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6679" y="1758980"/>
            <a:ext cx="4163929" cy="972152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2F997D2-3837-4F71-B824-54F081008CE8}"/>
              </a:ext>
            </a:extLst>
          </p:cNvPr>
          <p:cNvSpPr/>
          <p:nvPr/>
        </p:nvSpPr>
        <p:spPr>
          <a:xfrm>
            <a:off x="4407846" y="3154717"/>
            <a:ext cx="4706753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F19A1-E83D-4B6B-B61F-7FDDA5398DF5}"/>
              </a:ext>
            </a:extLst>
          </p:cNvPr>
          <p:cNvSpPr txBox="1"/>
          <p:nvPr/>
        </p:nvSpPr>
        <p:spPr>
          <a:xfrm>
            <a:off x="4407845" y="3348405"/>
            <a:ext cx="4706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сам текст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CD3086-3495-4599-B940-1810B25BC21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10023" y="4490949"/>
            <a:ext cx="4513045" cy="14818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F140A6-3EEE-0BF5-FEF6-ADCE41936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373" y="1607411"/>
            <a:ext cx="3556096" cy="127529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7820E08-1E19-9120-1E3D-702C97DAA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34" y="4561326"/>
            <a:ext cx="5023439" cy="13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9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2DD6-31BA-4D12-9869-D325FBF0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C8C7EFC-019B-5904-03F0-06D9D8A9274E}"/>
              </a:ext>
            </a:extLst>
          </p:cNvPr>
          <p:cNvSpPr/>
          <p:nvPr/>
        </p:nvSpPr>
        <p:spPr>
          <a:xfrm>
            <a:off x="243840" y="134596"/>
            <a:ext cx="11704320" cy="6400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F9087D8-A384-D8D6-5FB6-6E1281C6E319}"/>
              </a:ext>
            </a:extLst>
          </p:cNvPr>
          <p:cNvSpPr/>
          <p:nvPr/>
        </p:nvSpPr>
        <p:spPr>
          <a:xfrm>
            <a:off x="635268" y="510139"/>
            <a:ext cx="4090736" cy="9721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C5255-0E5A-A6E3-5999-1BF59409421B}"/>
              </a:ext>
            </a:extLst>
          </p:cNvPr>
          <p:cNvSpPr txBox="1"/>
          <p:nvPr/>
        </p:nvSpPr>
        <p:spPr>
          <a:xfrm>
            <a:off x="766993" y="580716"/>
            <a:ext cx="364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GitHub</a:t>
            </a:r>
            <a:endParaRPr lang="ru-RU" sz="48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353F57-D179-45D8-84E9-E8C470D7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954" y="1678813"/>
            <a:ext cx="4454092" cy="44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62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148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Тема Office</vt:lpstr>
      <vt:lpstr>Первые шаги в разработке приложений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Alina</dc:creator>
  <cp:lastModifiedBy>User</cp:lastModifiedBy>
  <cp:revision>13</cp:revision>
  <dcterms:created xsi:type="dcterms:W3CDTF">2025-04-22T17:25:41Z</dcterms:created>
  <dcterms:modified xsi:type="dcterms:W3CDTF">2025-06-05T16:42:54Z</dcterms:modified>
</cp:coreProperties>
</file>