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86331-5D29-4783-A57B-5825B118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41827-983E-47FD-9FE5-E0555E43C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EF83B-7DE0-4E9F-958B-61891613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67569-D224-4E01-A287-B5E80194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C822-F50A-42C5-8F90-6CD772E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8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39BD4-E40E-42F9-9519-94F10956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FF960-6510-436C-8AAE-3FDC8EEB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400E8-E750-436B-AABA-44A2D3CB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326D3-BEBA-4580-A306-09C4D7A0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53A75-0F79-45EC-8516-3ECBBF99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ED7404-98BB-4826-BFC2-F4F8DE299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CC51B-3BEB-4693-A935-D01B0FC7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AFEB2-36B8-4D97-9CDD-FD2A5EDA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DE01F-93FD-4CFB-9BBE-5FB6FD65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B7CF3-2112-4C53-988A-67E410C5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5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3B901-7CB1-40AE-A8E3-92873211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28E67-8D1A-424E-8F1E-2AFC6067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42973-0D32-4DBA-ACAD-6C594934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8AF52-FA81-4741-9A2C-9CA5D21D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AE798-61E2-47AC-A3F4-49E609A3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C767-8B55-4F20-911E-DF66722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FF29F-72E0-4AAE-AEEA-4239B563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F28A8-826F-4FEA-9BBF-40EB146E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307E-A287-4F0B-AEB3-C8D2FC23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91F01-7C3F-4A31-B6AC-7172D72D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4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778D8-0684-439D-80FA-5CCA3A64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8ABBF-72A6-45AB-9D9E-DBC93BA5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5B5EB-2BC8-4018-AFD9-6FADBDBF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7C101-4061-414A-A87F-D17958E0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21F72-AE92-4743-BA3F-FE20CF53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C6CB4-474D-4900-8B07-CAB502E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5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FE50D-C994-4BC4-9557-F70A6E2C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678EB-D6E0-4EA0-943F-C423C4952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80C0AD-69F6-459A-9C65-6D21F55F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E76F5F-7809-431B-908A-B29E26598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14AD1A-8AFC-46DD-9CE8-24690CB93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9F1C5F-1FAC-4733-BB2C-BB936D86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DB0AB5-6329-49E0-B8E1-72CCA2D0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C15000-46BD-4DD9-A73E-D7B880F6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5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0DB65-B12E-4038-B811-3E6598E6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C0E241-0751-40AF-B9D1-05FA80D3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CB931-3FF7-47E8-9667-6766337E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076CA-C065-4F0A-9FDE-C439535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3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08A47-DE68-47DF-B7D0-6CE0AFF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621AE-B2B4-47F7-8BDE-850D1F08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DF616-7288-4FE2-8433-AEEC9474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5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7FC38-05A5-44BB-AFFB-8834BEE3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50EEF-8907-41F9-A8EC-9DEB351F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A519E-1B46-41FD-833A-F3DB6F4C0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53FD6-A296-4804-BBF3-58107D75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FF7E3-7C80-434A-8294-3B8AC83B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E48E5-D167-473D-97E7-98761DF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38950-1CF7-46F1-9C07-BCE9009A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3013DB-D55C-4E99-A188-4A421317F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8357F-DDF4-4680-91B9-ED43E705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247BD-EE83-483A-AB24-FEF1A2C2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A8B3D-B6B8-4658-AB9E-E8EDEA7B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59014-ED91-4754-8511-6F9D9343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B837E4-80B8-464B-BA5D-ECD6E1EB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8431E-8642-47A9-AF76-CE078B26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A83E2-2F06-4EB0-90D1-5ABE4B731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9CD8-6735-4F60-855A-A68B08116AF7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0F741-C96C-4E33-A337-A6ACC4969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8C679-6984-4670-958F-E60C4EA45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BD9F-5F26-427E-9EF0-0BEE2ACA2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1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4B741A-C241-40D6-9D66-DE2355543990}"/>
              </a:ext>
            </a:extLst>
          </p:cNvPr>
          <p:cNvSpPr txBox="1"/>
          <p:nvPr/>
        </p:nvSpPr>
        <p:spPr>
          <a:xfrm>
            <a:off x="266332" y="266331"/>
            <a:ext cx="187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Match Table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0EC15-C4C9-4224-A288-180FAD6859F4}"/>
              </a:ext>
            </a:extLst>
          </p:cNvPr>
          <p:cNvSpPr/>
          <p:nvPr/>
        </p:nvSpPr>
        <p:spPr>
          <a:xfrm>
            <a:off x="266332" y="772721"/>
            <a:ext cx="10431262" cy="5235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不同于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bmv2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 table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，该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 table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应模拟硬件中的硬件资源，即先定义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SRAM/TCAM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由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组成，可以配置成不同长度的表项（先按照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40 bits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的倍数进行配置）；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支持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查找，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支持并行查找；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留有接口供控制器对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SRAM/TCAM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进行抽象，即每个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应该初始化的（表项宽度，表项数量）的集合；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应配置成的（表项宽度，表项数量）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读写同步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在硬件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SRAM/TCAM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的基础上，定义逻辑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 table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逻辑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 table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中每个表项应该有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key, counter, meter, action, 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actionData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这些字段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其应具有接口供控制器增、删、改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提供接口以供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stage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的查找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支持不同的匹配类型，现阶段先实现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exact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ternary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lpm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）三种匹配类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以上所有的地方需要协议无关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6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4B741A-C241-40D6-9D66-DE2355543990}"/>
              </a:ext>
            </a:extLst>
          </p:cNvPr>
          <p:cNvSpPr txBox="1"/>
          <p:nvPr/>
        </p:nvSpPr>
        <p:spPr>
          <a:xfrm>
            <a:off x="266332" y="266331"/>
            <a:ext cx="3009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Counter &amp; Meter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0EC15-C4C9-4224-A288-180FAD6859F4}"/>
              </a:ext>
            </a:extLst>
          </p:cNvPr>
          <p:cNvSpPr/>
          <p:nvPr/>
        </p:nvSpPr>
        <p:spPr>
          <a:xfrm>
            <a:off x="266331" y="772721"/>
            <a:ext cx="11097085" cy="4349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分为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 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Indirect Counter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可以计数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packets(+1)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bytes(+n)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 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：直接与每个表项相关联，与表项一同存储在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SRAM/TCAM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应该存在与之关联的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中）；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控制器想要读取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应能直接定位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的值，而不是返回一个表项再由控制器解析；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控制器也可以写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的值，即当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计数达到一个阈值时，控制器可以发命令让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归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Indirect 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：不与表项关联，而是与特定需求关联，比如在一个函数中需要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，这个贯穿整个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P4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程序；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PSA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中是作为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extern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存在的，也就是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可以看作是一个特定的硬件结构用于实现计数功能；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读写同步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同样，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也分为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 Meter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Indirect Meter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可以针对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packets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bytes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进行测速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使用三种颜色来标识当前的速度或者大小，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RED, GREEN, YELLOW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RFC2698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其他的属性与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类似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9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4B741A-C241-40D6-9D66-DE2355543990}"/>
              </a:ext>
            </a:extLst>
          </p:cNvPr>
          <p:cNvSpPr txBox="1"/>
          <p:nvPr/>
        </p:nvSpPr>
        <p:spPr>
          <a:xfrm>
            <a:off x="266331" y="266331"/>
            <a:ext cx="316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Header &amp; Field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0EC15-C4C9-4224-A288-180FAD6859F4}"/>
              </a:ext>
            </a:extLst>
          </p:cNvPr>
          <p:cNvSpPr/>
          <p:nvPr/>
        </p:nvSpPr>
        <p:spPr>
          <a:xfrm>
            <a:off x="266330" y="772721"/>
            <a:ext cx="8785935" cy="3721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类包含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field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field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类不能有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，使用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id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标识（要体现协议无关），见右图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的定义也是需要把协议相关部分去掉，且需要有长度以供解析；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variable length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，其长度应该是由内部标识长度的字段来表示（负数），这样解析一部分之后，通过查找长度字段继续解析剩下的部分；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类应该有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field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集合的属性，即一个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field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组成；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类应该有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next_header_id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集合的属性，对下一个将要解析的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进行标识；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右图的表示方法是为了能够在运行时可以增、删、改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field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next_header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，所以这部分需要留有接口供控制器修改；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703A9C-4999-413D-9D32-640F07A6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266" y="142044"/>
            <a:ext cx="1331650" cy="9593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A10A6F-8859-42C1-A0D7-CA85AEFB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440" y="142044"/>
            <a:ext cx="1473228" cy="34357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40DCCA-FCC8-433D-A04D-D4732EE9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66" y="1180577"/>
            <a:ext cx="1331650" cy="7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7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4B741A-C241-40D6-9D66-DE2355543990}"/>
              </a:ext>
            </a:extLst>
          </p:cNvPr>
          <p:cNvSpPr txBox="1"/>
          <p:nvPr/>
        </p:nvSpPr>
        <p:spPr>
          <a:xfrm>
            <a:off x="266332" y="266331"/>
            <a:ext cx="354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Processor - Parser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0EC15-C4C9-4224-A288-180FAD6859F4}"/>
              </a:ext>
            </a:extLst>
          </p:cNvPr>
          <p:cNvSpPr/>
          <p:nvPr/>
        </p:nvSpPr>
        <p:spPr>
          <a:xfrm>
            <a:off x="266332" y="772721"/>
            <a:ext cx="10431262" cy="4792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此处的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是一个模板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，即在运行时由控制器下发需要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的字段，有一个全局的变量来存储前面的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stage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到的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offset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以及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出来的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（全局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下的分布式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P4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的实现中，是将所有的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解析出来组成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packet header vector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PHV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），在这个实现中不使用这个做法；因为要实现在线插入一个新的功能，必须要支持“独立自主”的模块；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所以，需要在每个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processor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中实现协议无关的分布式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模板，其需要的参数由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Controller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下发获得；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核心方法是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extract_header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extract_variable_length_header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9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4B741A-C241-40D6-9D66-DE2355543990}"/>
              </a:ext>
            </a:extLst>
          </p:cNvPr>
          <p:cNvSpPr txBox="1"/>
          <p:nvPr/>
        </p:nvSpPr>
        <p:spPr>
          <a:xfrm>
            <a:off x="266331" y="266331"/>
            <a:ext cx="606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Processor – Matcher &amp; Executer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0EC15-C4C9-4224-A288-180FAD6859F4}"/>
              </a:ext>
            </a:extLst>
          </p:cNvPr>
          <p:cNvSpPr/>
          <p:nvPr/>
        </p:nvSpPr>
        <p:spPr>
          <a:xfrm>
            <a:off x="266332" y="772721"/>
            <a:ext cx="10431262" cy="4497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同样，此处的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为模板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，由控制器下发需要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的字段、匹配类型、到哪个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SRAM/TCAM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去匹配，这样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正常运行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匹配查找之后返回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action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及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actionData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，传递给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executer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executer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负责执行相关的操作；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executer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负责执行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executer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需要支持一系列的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primitive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bmv2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expressions.h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。在类中实现基本的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primitive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action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是由指令集和参数集组成，指令集和参数集均由控制器增、删、改；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2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4B741A-C241-40D6-9D66-DE2355543990}"/>
              </a:ext>
            </a:extLst>
          </p:cNvPr>
          <p:cNvSpPr txBox="1"/>
          <p:nvPr/>
        </p:nvSpPr>
        <p:spPr>
          <a:xfrm>
            <a:off x="266331" y="266331"/>
            <a:ext cx="606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0EC15-C4C9-4224-A288-180FAD6859F4}"/>
              </a:ext>
            </a:extLst>
          </p:cNvPr>
          <p:cNvSpPr/>
          <p:nvPr/>
        </p:nvSpPr>
        <p:spPr>
          <a:xfrm>
            <a:off x="266332" y="772721"/>
            <a:ext cx="10431262" cy="3906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整个是一个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结构，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中包含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ingress_ports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-&gt;ingress pipeline-&gt;PRE-&gt;egress pipeline-&gt;BQE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在两个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pipeline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中都有多个相同的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processor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，容纳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parser-&gt;matcher-&gt;executer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BQE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的实现同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bmv2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，参考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bmv2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的实现；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ingress ports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需要做监听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(active/passive)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在这些模块中设计到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packet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的传递；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packet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放在共享内存区，而在这些结构中流通的是它的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handler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4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897</Words>
  <Application>Microsoft Office PowerPoint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fengyong</dc:creator>
  <cp:lastModifiedBy>fengyong</cp:lastModifiedBy>
  <cp:revision>70</cp:revision>
  <dcterms:created xsi:type="dcterms:W3CDTF">2021-01-19T02:56:54Z</dcterms:created>
  <dcterms:modified xsi:type="dcterms:W3CDTF">2021-01-19T09:43:50Z</dcterms:modified>
</cp:coreProperties>
</file>