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485" y="1477010"/>
            <a:ext cx="11543030" cy="218694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effectLst/>
              </a:rPr>
              <a:t>基于</a:t>
            </a:r>
            <a:r>
              <a:rPr lang="en-US" altLang="zh-CN" dirty="0">
                <a:effectLst/>
              </a:rPr>
              <a:t>ArceOS</a:t>
            </a:r>
            <a:r>
              <a:rPr lang="zh-CN" altLang="en-US" dirty="0">
                <a:effectLst/>
              </a:rPr>
              <a:t>的分布式文件系统</a:t>
            </a:r>
            <a:r>
              <a:rPr lang="zh-CN" altLang="en-US" dirty="0">
                <a:effectLst/>
              </a:rPr>
              <a:t>设计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00208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周智、</a:t>
            </a:r>
            <a:r>
              <a:rPr lang="zh-CN" altLang="en-US" dirty="0">
                <a:latin typeface="+mn-lt"/>
              </a:rPr>
              <a:t>吴宸昊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分布式</a:t>
            </a:r>
            <a:r>
              <a:rPr lang="zh-CN" altLang="en-US"/>
              <a:t>文件系统？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分布式文件系统（Distributed File System）是一种计算机文件系统，它允许多台计算机之间共享和管理文件。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数据拓展性：允许文件存储在多台计算机</a:t>
            </a:r>
            <a:r>
              <a:rPr lang="zh-CN" altLang="en-US"/>
              <a:t>上</a:t>
            </a:r>
            <a:endParaRPr lang="zh-CN" altLang="en-US"/>
          </a:p>
          <a:p>
            <a:r>
              <a:rPr lang="zh-CN" altLang="en-US"/>
              <a:t>数据</a:t>
            </a:r>
            <a:r>
              <a:rPr lang="zh-CN" altLang="en-US"/>
              <a:t>共享</a:t>
            </a:r>
            <a:endParaRPr lang="zh-CN" altLang="en-US"/>
          </a:p>
          <a:p>
            <a:r>
              <a:rPr lang="zh-CN" altLang="en-US"/>
              <a:t>性能提升：允许并行读取与</a:t>
            </a:r>
            <a:r>
              <a:rPr lang="zh-CN" altLang="en-US"/>
              <a:t>写入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现存的分布式</a:t>
            </a:r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445" y="1825625"/>
            <a:ext cx="10515600" cy="4351338"/>
          </a:xfrm>
        </p:spPr>
        <p:txBody>
          <a:bodyPr/>
          <a:p>
            <a:r>
              <a:rPr lang="zh-CN" altLang="en-US"/>
              <a:t>NFS (Network File System):</a:t>
            </a:r>
            <a:endParaRPr lang="zh-CN" altLang="en-US"/>
          </a:p>
          <a:p>
            <a:pPr lvl="1"/>
            <a:r>
              <a:rPr lang="en-US" altLang="zh-CN"/>
              <a:t>最初是一种分布式文件系统协议，用于在UNIX系统之间共享文件</a:t>
            </a:r>
            <a:endParaRPr lang="en-US" altLang="zh-CN"/>
          </a:p>
          <a:p>
            <a:pPr lvl="1"/>
            <a:r>
              <a:rPr lang="en-US" altLang="zh-CN"/>
              <a:t>提供简单的文件共享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Hadoop HDFS (Hadoop Distributed File System)</a:t>
            </a:r>
            <a:endParaRPr lang="en-US" altLang="zh-CN"/>
          </a:p>
          <a:p>
            <a:pPr lvl="1"/>
            <a:r>
              <a:rPr lang="en-US" altLang="zh-CN"/>
              <a:t>数据冗余和容错性，通过数据块复制来提高可靠性</a:t>
            </a:r>
            <a:endParaRPr lang="en-US" altLang="zh-CN"/>
          </a:p>
          <a:p>
            <a:pPr lvl="1"/>
            <a:r>
              <a:rPr lang="en-US" altLang="zh-CN"/>
              <a:t>适用于大规模集群，具有高度的可伸缩性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ArceOS</a:t>
            </a:r>
            <a:r>
              <a:rPr lang="zh-CN" altLang="en-US"/>
              <a:t>的</a:t>
            </a:r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970270" cy="4351655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root_fs</a:t>
            </a:r>
            <a:r>
              <a:rPr lang="zh-CN" altLang="en-US"/>
              <a:t>为一个</a:t>
            </a:r>
            <a:r>
              <a:rPr lang="en-US" altLang="zh-CN"/>
              <a:t>FAT32</a:t>
            </a:r>
            <a:r>
              <a:rPr lang="zh-CN" altLang="en-US"/>
              <a:t>型文件系统</a:t>
            </a:r>
            <a:endParaRPr lang="zh-CN" altLang="en-US"/>
          </a:p>
          <a:p>
            <a:r>
              <a:rPr lang="en-US" altLang="zh-CN"/>
              <a:t>ArceOS</a:t>
            </a:r>
            <a:r>
              <a:rPr lang="zh-CN" altLang="en-US"/>
              <a:t>还实现了</a:t>
            </a:r>
            <a:r>
              <a:rPr lang="en-US" altLang="zh-CN"/>
              <a:t>ramfs</a:t>
            </a:r>
            <a:r>
              <a:rPr lang="zh-CN" altLang="en-US"/>
              <a:t>、</a:t>
            </a:r>
            <a:r>
              <a:rPr lang="en-US" altLang="zh-CN"/>
              <a:t>devfs</a:t>
            </a:r>
            <a:r>
              <a:rPr lang="zh-CN" altLang="en-US"/>
              <a:t>文件系统</a:t>
            </a:r>
            <a:endParaRPr lang="zh-CN" altLang="en-US"/>
          </a:p>
          <a:p>
            <a:r>
              <a:rPr lang="en-US" altLang="zh-CN"/>
              <a:t>ArceOS</a:t>
            </a:r>
            <a:r>
              <a:rPr lang="zh-CN" altLang="en-US"/>
              <a:t>在启动时首先初始化出根文件系统，然后将其他文件系统</a:t>
            </a:r>
            <a:r>
              <a:rPr lang="en-US" altLang="zh-CN"/>
              <a:t>mount</a:t>
            </a:r>
            <a:r>
              <a:rPr lang="zh-CN" altLang="en-US"/>
              <a:t>于根文件系统。</a:t>
            </a:r>
            <a:endParaRPr lang="en-US" altLang="zh-CN"/>
          </a:p>
          <a:p>
            <a:r>
              <a:rPr lang="zh-CN" altLang="en-US"/>
              <a:t>要实现一个自</a:t>
            </a:r>
            <a:r>
              <a:rPr lang="zh-CN" altLang="en-US"/>
              <a:t>定义的</a:t>
            </a:r>
            <a:r>
              <a:rPr lang="en-US" altLang="zh-CN"/>
              <a:t>fs</a:t>
            </a:r>
            <a:r>
              <a:rPr lang="zh-CN" altLang="en-US"/>
              <a:t>，我们需要：</a:t>
            </a:r>
            <a:endParaRPr lang="zh-CN" altLang="en-US"/>
          </a:p>
          <a:p>
            <a:pPr lvl="1"/>
            <a:r>
              <a:rPr lang="zh-CN" altLang="en-US"/>
              <a:t>为自定义文件系统DistFileSystem实现文件系统</a:t>
            </a:r>
            <a:r>
              <a:rPr lang="zh-CN" altLang="en-US"/>
              <a:t>操作；</a:t>
            </a:r>
            <a:endParaRPr lang="zh-CN" altLang="en-US"/>
          </a:p>
          <a:p>
            <a:pPr lvl="2"/>
            <a:r>
              <a:rPr lang="en-US" altLang="zh-CN"/>
              <a:t>root_dir, mount, umount</a:t>
            </a:r>
            <a:endParaRPr lang="zh-CN" altLang="en-US"/>
          </a:p>
          <a:p>
            <a:pPr lvl="1"/>
            <a:r>
              <a:rPr lang="zh-CN" altLang="en-US"/>
              <a:t>为自定义文件系统节点</a:t>
            </a:r>
            <a:r>
              <a:rPr lang="en-US" altLang="zh-CN"/>
              <a:t>NodeWrapper</a:t>
            </a:r>
            <a:r>
              <a:rPr lang="zh-CN" altLang="en-US"/>
              <a:t>实现文件系统</a:t>
            </a:r>
            <a:r>
              <a:rPr lang="en-US" altLang="zh-CN"/>
              <a:t>Node</a:t>
            </a:r>
            <a:r>
              <a:rPr lang="zh-CN" altLang="en-US"/>
              <a:t>操作；</a:t>
            </a:r>
            <a:endParaRPr lang="zh-CN" altLang="en-US"/>
          </a:p>
          <a:p>
            <a:pPr lvl="2"/>
            <a:r>
              <a:rPr lang="en-US" altLang="zh-CN"/>
              <a:t>open, release, get_attr, read_at, write_at...</a:t>
            </a:r>
            <a:endParaRPr lang="zh-CN" altLang="en-US"/>
          </a:p>
          <a:p>
            <a:pPr lvl="2"/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截屏2023-10-24 20.43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0870" y="2703195"/>
            <a:ext cx="4483735" cy="3474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我们</a:t>
            </a:r>
            <a:r>
              <a:rPr lang="zh-CN" altLang="en-US"/>
              <a:t>要实现的分布式</a:t>
            </a:r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en-US" altLang="zh-CN"/>
              <a:t>host &amp; n clients</a:t>
            </a:r>
            <a:endParaRPr lang="en-US" altLang="zh-CN"/>
          </a:p>
          <a:p>
            <a:r>
              <a:rPr lang="en-US" altLang="zh-CN"/>
              <a:t>Host &amp; Client </a:t>
            </a:r>
            <a:r>
              <a:rPr lang="zh-CN" altLang="en-US"/>
              <a:t>通过</a:t>
            </a:r>
            <a:r>
              <a:rPr lang="en-US" altLang="zh-CN"/>
              <a:t>TcpStream</a:t>
            </a:r>
            <a:r>
              <a:rPr lang="zh-CN" altLang="en-US"/>
              <a:t>连接</a:t>
            </a:r>
            <a:endParaRPr lang="zh-CN" altLang="en-US"/>
          </a:p>
          <a:p>
            <a:r>
              <a:rPr lang="zh-CN" altLang="en-US"/>
              <a:t>所有文件操作转交给</a:t>
            </a:r>
            <a:r>
              <a:rPr lang="en-US" altLang="zh-CN"/>
              <a:t>host</a:t>
            </a:r>
            <a:r>
              <a:rPr lang="zh-CN" altLang="en-US"/>
              <a:t>进行并返回结果给</a:t>
            </a:r>
            <a:r>
              <a:rPr lang="en-US" altLang="zh-CN"/>
              <a:t>client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675890" y="3611245"/>
            <a:ext cx="6978015" cy="28498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62300" y="5097145"/>
            <a:ext cx="1581785" cy="9207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66385" y="5097145"/>
            <a:ext cx="1581785" cy="9207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70470" y="5097145"/>
            <a:ext cx="1581785" cy="9207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62300" y="5097145"/>
            <a:ext cx="762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qemu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366385" y="5097145"/>
            <a:ext cx="762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qemu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570470" y="5097145"/>
            <a:ext cx="762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qemu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816225" y="3771265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host-machine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4047490" y="5465445"/>
            <a:ext cx="437515" cy="4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423660" y="5465445"/>
            <a:ext cx="437515" cy="4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625205" y="5465445"/>
            <a:ext cx="437515" cy="4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30320" y="5512435"/>
            <a:ext cx="974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ArceOS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129020" y="5511800"/>
            <a:ext cx="974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ArceOS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33105" y="5512435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ArceOS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我们现有的分布式</a:t>
            </a:r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演示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后续</a:t>
            </a:r>
            <a:r>
              <a:rPr lang="zh-CN" altLang="en-US"/>
              <a:t>可能工作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完善分布式文件系统中的</a:t>
            </a:r>
            <a:r>
              <a:rPr lang="zh-CN" altLang="en-US"/>
              <a:t>文件操作</a:t>
            </a:r>
            <a:endParaRPr lang="zh-CN" altLang="en-US"/>
          </a:p>
          <a:p>
            <a:r>
              <a:rPr lang="zh-CN" altLang="en-US"/>
              <a:t>让</a:t>
            </a:r>
            <a:r>
              <a:rPr lang="en-US" altLang="zh-CN"/>
              <a:t>host</a:t>
            </a:r>
            <a:r>
              <a:rPr lang="zh-CN" altLang="en-US"/>
              <a:t>运行在</a:t>
            </a:r>
            <a:r>
              <a:rPr lang="en-US" altLang="zh-CN"/>
              <a:t>ArceOS</a:t>
            </a:r>
            <a:r>
              <a:rPr lang="zh-CN" altLang="en-US"/>
              <a:t>上</a:t>
            </a:r>
            <a:endParaRPr lang="zh-CN" altLang="en-US"/>
          </a:p>
          <a:p>
            <a:r>
              <a:rPr lang="zh-CN" altLang="en-US"/>
              <a:t>实现分布式</a:t>
            </a:r>
            <a:r>
              <a:rPr lang="en-US" altLang="zh-CN"/>
              <a:t>host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WPS 演示</Application>
  <PresentationFormat>宽屏</PresentationFormat>
  <Paragraphs>68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ArceOS的文件系统</vt:lpstr>
      <vt:lpstr>PowerPoint 演示文稿</vt:lpstr>
      <vt:lpstr>具体工作-周智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吴宸昊</cp:lastModifiedBy>
  <cp:revision>13</cp:revision>
  <dcterms:created xsi:type="dcterms:W3CDTF">2023-10-24T12:46:33Z</dcterms:created>
  <dcterms:modified xsi:type="dcterms:W3CDTF">2023-10-24T12:46:33Z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A6C3418EC510CD9238B13765BBCF31AF_41</vt:lpwstr>
  </property>
</Properties>
</file>