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97" d="100"/>
          <a:sy n="97" d="100"/>
        </p:scale>
        <p:origin x="664" y="68"/>
      </p:cViewPr>
      <p:guideLst>
        <p:guide orient="horz" pos="2160"/>
        <p:guide pos="38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2023/10/25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2023/10/25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4485" y="1477010"/>
            <a:ext cx="11543030" cy="218694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dirty="0">
                <a:effectLst/>
              </a:rPr>
              <a:t>基于</a:t>
            </a:r>
            <a:r>
              <a:rPr lang="en-US" altLang="zh-CN" dirty="0">
                <a:effectLst/>
              </a:rPr>
              <a:t>ArceOS</a:t>
            </a:r>
            <a:r>
              <a:rPr lang="zh-CN" altLang="en-US" dirty="0">
                <a:effectLst/>
              </a:rPr>
              <a:t>的分布式文件系统设计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00208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周智、吴宸昊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分布式文件系统？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分布式文件系统（Distributed File System）是一种计算机文件系统，它允许多台计算机之间共享和管理文件。</a:t>
            </a:r>
          </a:p>
          <a:p>
            <a:endParaRPr lang="zh-CN" altLang="en-US"/>
          </a:p>
          <a:p>
            <a:r>
              <a:rPr lang="zh-CN" altLang="en-US"/>
              <a:t>数据拓展性：允许文件存储在多台计算机上</a:t>
            </a:r>
          </a:p>
          <a:p>
            <a:r>
              <a:rPr lang="zh-CN" altLang="en-US"/>
              <a:t>数据共享</a:t>
            </a:r>
          </a:p>
          <a:p>
            <a:r>
              <a:rPr lang="zh-CN" altLang="en-US"/>
              <a:t>性能提升：允许并行读取与写入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现存的分布式文件系统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9445" y="1825625"/>
            <a:ext cx="10515600" cy="4351338"/>
          </a:xfrm>
        </p:spPr>
        <p:txBody>
          <a:bodyPr/>
          <a:lstStyle/>
          <a:p>
            <a:r>
              <a:rPr lang="zh-CN" altLang="en-US"/>
              <a:t>NFS (Network File System):</a:t>
            </a:r>
          </a:p>
          <a:p>
            <a:pPr lvl="1"/>
            <a:r>
              <a:rPr lang="en-US" altLang="zh-CN"/>
              <a:t>最初是一种分布式文件系统协议，用于在UNIX系统之间共享文件</a:t>
            </a:r>
          </a:p>
          <a:p>
            <a:pPr lvl="1"/>
            <a:r>
              <a:rPr lang="en-US" altLang="zh-CN"/>
              <a:t>提供简单的文件共享</a:t>
            </a:r>
          </a:p>
          <a:p>
            <a:pPr lvl="1"/>
            <a:endParaRPr lang="en-US" altLang="zh-CN"/>
          </a:p>
          <a:p>
            <a:pPr lvl="0"/>
            <a:r>
              <a:rPr lang="en-US" altLang="zh-CN"/>
              <a:t>Hadoop HDFS (Hadoop Distributed File System)</a:t>
            </a:r>
          </a:p>
          <a:p>
            <a:pPr lvl="1"/>
            <a:r>
              <a:rPr lang="en-US" altLang="zh-CN"/>
              <a:t>数据冗余和容错性，通过数据块复制来提高可靠性</a:t>
            </a:r>
          </a:p>
          <a:p>
            <a:pPr lvl="1"/>
            <a:r>
              <a:rPr lang="en-US" altLang="zh-CN"/>
              <a:t>适用于大规模集群，具有高度的可伸缩性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ArceOS</a:t>
            </a:r>
            <a:r>
              <a:rPr lang="zh-CN" altLang="en-US"/>
              <a:t>的文件系统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970270" cy="4351655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/>
              <a:t>root_fs</a:t>
            </a:r>
            <a:r>
              <a:rPr lang="zh-CN" altLang="en-US"/>
              <a:t>为一个</a:t>
            </a:r>
            <a:r>
              <a:rPr lang="en-US" altLang="zh-CN"/>
              <a:t>FAT32</a:t>
            </a:r>
            <a:r>
              <a:rPr lang="zh-CN" altLang="en-US"/>
              <a:t>型文件系统</a:t>
            </a:r>
          </a:p>
          <a:p>
            <a:r>
              <a:rPr lang="en-US" altLang="zh-CN"/>
              <a:t>ArceOS</a:t>
            </a:r>
            <a:r>
              <a:rPr lang="zh-CN" altLang="en-US"/>
              <a:t>还实现了</a:t>
            </a:r>
            <a:r>
              <a:rPr lang="en-US" altLang="zh-CN"/>
              <a:t>ramfs</a:t>
            </a:r>
            <a:r>
              <a:rPr lang="zh-CN" altLang="en-US"/>
              <a:t>、</a:t>
            </a:r>
            <a:r>
              <a:rPr lang="en-US" altLang="zh-CN"/>
              <a:t>devfs</a:t>
            </a:r>
            <a:r>
              <a:rPr lang="zh-CN" altLang="en-US"/>
              <a:t>文件系统</a:t>
            </a:r>
          </a:p>
          <a:p>
            <a:r>
              <a:rPr lang="en-US" altLang="zh-CN"/>
              <a:t>ArceOS</a:t>
            </a:r>
            <a:r>
              <a:rPr lang="zh-CN" altLang="en-US"/>
              <a:t>在启动时首先初始化出根文件系统，然后将其他文件系统</a:t>
            </a:r>
            <a:r>
              <a:rPr lang="en-US" altLang="zh-CN"/>
              <a:t>mount</a:t>
            </a:r>
            <a:r>
              <a:rPr lang="zh-CN" altLang="en-US"/>
              <a:t>于根文件系统。</a:t>
            </a:r>
            <a:endParaRPr lang="en-US" altLang="zh-CN"/>
          </a:p>
          <a:p>
            <a:r>
              <a:rPr lang="zh-CN" altLang="en-US"/>
              <a:t>要实现一个自定义的</a:t>
            </a:r>
            <a:r>
              <a:rPr lang="en-US" altLang="zh-CN"/>
              <a:t>fs</a:t>
            </a:r>
            <a:r>
              <a:rPr lang="zh-CN" altLang="en-US"/>
              <a:t>，我们需要：</a:t>
            </a:r>
          </a:p>
          <a:p>
            <a:pPr lvl="1"/>
            <a:r>
              <a:rPr lang="zh-CN" altLang="en-US"/>
              <a:t>为自定义文件系统DistFileSystem实现文件系统操作；</a:t>
            </a:r>
          </a:p>
          <a:p>
            <a:pPr lvl="2"/>
            <a:r>
              <a:rPr lang="en-US" altLang="zh-CN"/>
              <a:t>root_dir, mount, umount</a:t>
            </a:r>
            <a:endParaRPr lang="zh-CN" altLang="en-US"/>
          </a:p>
          <a:p>
            <a:pPr lvl="1"/>
            <a:r>
              <a:rPr lang="zh-CN" altLang="en-US"/>
              <a:t>为自定义文件系统节点</a:t>
            </a:r>
            <a:r>
              <a:rPr lang="en-US" altLang="zh-CN"/>
              <a:t>NodeWrapper</a:t>
            </a:r>
            <a:r>
              <a:rPr lang="zh-CN" altLang="en-US"/>
              <a:t>实现文件系统</a:t>
            </a:r>
            <a:r>
              <a:rPr lang="en-US" altLang="zh-CN"/>
              <a:t>Node</a:t>
            </a:r>
            <a:r>
              <a:rPr lang="zh-CN" altLang="en-US"/>
              <a:t>操作；</a:t>
            </a:r>
          </a:p>
          <a:p>
            <a:pPr lvl="2"/>
            <a:r>
              <a:rPr lang="en-US" altLang="zh-CN"/>
              <a:t>open, release, get_attr, read_at, write_at...</a:t>
            </a:r>
            <a:endParaRPr lang="zh-CN" altLang="en-US"/>
          </a:p>
          <a:p>
            <a:pPr lvl="2"/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截屏2023-10-24 20.43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870" y="2703195"/>
            <a:ext cx="4483735" cy="3474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我们要实现的分布式文件系统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 host &amp; n clients</a:t>
            </a:r>
          </a:p>
          <a:p>
            <a:r>
              <a:rPr lang="en-US" altLang="zh-CN"/>
              <a:t>Host &amp; Client </a:t>
            </a:r>
            <a:r>
              <a:rPr lang="zh-CN" altLang="en-US"/>
              <a:t>通过</a:t>
            </a:r>
            <a:r>
              <a:rPr lang="en-US" altLang="zh-CN"/>
              <a:t>TcpStream</a:t>
            </a:r>
            <a:r>
              <a:rPr lang="zh-CN" altLang="en-US"/>
              <a:t>连接</a:t>
            </a:r>
          </a:p>
          <a:p>
            <a:r>
              <a:rPr lang="zh-CN" altLang="en-US"/>
              <a:t>所有文件操作转交给</a:t>
            </a:r>
            <a:r>
              <a:rPr lang="en-US" altLang="zh-CN"/>
              <a:t>host</a:t>
            </a:r>
            <a:r>
              <a:rPr lang="zh-CN" altLang="en-US"/>
              <a:t>进行并返回结果给</a:t>
            </a:r>
            <a:r>
              <a:rPr lang="en-US" altLang="zh-CN"/>
              <a:t>client</a:t>
            </a:r>
          </a:p>
          <a:p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028700" y="3617824"/>
            <a:ext cx="6978015" cy="28498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15110" y="5103724"/>
            <a:ext cx="1581785" cy="920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19195" y="5103724"/>
            <a:ext cx="1581785" cy="920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23280" y="5103724"/>
            <a:ext cx="1581785" cy="9207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15110" y="5103724"/>
            <a:ext cx="76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qemu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19195" y="5103724"/>
            <a:ext cx="76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qemu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23280" y="5103724"/>
            <a:ext cx="762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qemu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69035" y="3777844"/>
            <a:ext cx="15836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host-machine</a:t>
            </a:r>
          </a:p>
        </p:txBody>
      </p:sp>
      <p:sp>
        <p:nvSpPr>
          <p:cNvPr id="12" name="椭圆 11"/>
          <p:cNvSpPr/>
          <p:nvPr/>
        </p:nvSpPr>
        <p:spPr>
          <a:xfrm>
            <a:off x="2400300" y="5472024"/>
            <a:ext cx="437515" cy="4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776470" y="5472024"/>
            <a:ext cx="437515" cy="4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978015" y="5472024"/>
            <a:ext cx="437515" cy="4616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83130" y="5519014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ArceOS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481830" y="5518379"/>
            <a:ext cx="974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ArceOS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685915" y="5519014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ArceOS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我们现有的分布式文件系统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</a:t>
            </a:r>
            <a:r>
              <a:rPr lang="en-US" altLang="zh-CN" dirty="0"/>
              <a:t>Docker</a:t>
            </a:r>
            <a:r>
              <a:rPr lang="zh-CN" altLang="en-US" dirty="0"/>
              <a:t>的</a:t>
            </a:r>
            <a:r>
              <a:rPr lang="en-US" altLang="zh-CN" dirty="0"/>
              <a:t>bind mount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演示</a:t>
            </a:r>
          </a:p>
        </p:txBody>
      </p:sp>
      <p:pic>
        <p:nvPicPr>
          <p:cNvPr id="4" name="Picture 2" descr="Bind mounts on the Docker host">
            <a:extLst>
              <a:ext uri="{FF2B5EF4-FFF2-40B4-BE49-F238E27FC236}">
                <a16:creationId xmlns:a16="http://schemas.microsoft.com/office/drawing/2014/main" id="{D7A15A19-C7F1-4768-805C-77A6036C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48" y="1584008"/>
            <a:ext cx="3816350" cy="19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后续可能工作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完善分布式文件系统中的文件操作</a:t>
            </a:r>
          </a:p>
          <a:p>
            <a:r>
              <a:rPr lang="zh-CN" altLang="en-US" dirty="0"/>
              <a:t>让</a:t>
            </a:r>
            <a:r>
              <a:rPr lang="en-US" altLang="zh-CN" dirty="0"/>
              <a:t>host</a:t>
            </a:r>
            <a:r>
              <a:rPr lang="zh-CN" altLang="en-US" dirty="0"/>
              <a:t>运行在</a:t>
            </a:r>
            <a:r>
              <a:rPr lang="en-US" altLang="zh-CN" dirty="0" err="1"/>
              <a:t>ArceOS</a:t>
            </a:r>
            <a:r>
              <a:rPr lang="zh-CN" altLang="en-US" dirty="0"/>
              <a:t>上</a:t>
            </a:r>
          </a:p>
          <a:p>
            <a:r>
              <a:rPr lang="zh-CN" altLang="en-US" dirty="0"/>
              <a:t>实现分布式</a:t>
            </a:r>
            <a:r>
              <a:rPr lang="en-US" altLang="zh-CN" dirty="0"/>
              <a:t>host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247</Words>
  <Application>Microsoft Office PowerPoint</Application>
  <PresentationFormat>宽屏</PresentationFormat>
  <Paragraphs>45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主题​​</vt:lpstr>
      <vt:lpstr>基于ArceOS的分布式文件系统设计</vt:lpstr>
      <vt:lpstr>分布式文件系统？</vt:lpstr>
      <vt:lpstr>现存的分布式文件系统</vt:lpstr>
      <vt:lpstr>ArceOS的文件系统</vt:lpstr>
      <vt:lpstr>我们要实现的分布式文件系统</vt:lpstr>
      <vt:lpstr>我们现有的分布式文件系统</vt:lpstr>
      <vt:lpstr>后续可能工作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Jacky Chou</cp:lastModifiedBy>
  <cp:revision>15</cp:revision>
  <dcterms:created xsi:type="dcterms:W3CDTF">2023-10-24T12:46:33Z</dcterms:created>
  <dcterms:modified xsi:type="dcterms:W3CDTF">2023-10-24T16:44:33Z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A6C3418EC510CD9238B13765BBCF31AF_41</vt:lpwstr>
  </property>
</Properties>
</file>