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61" r:id="rId6"/>
    <p:sldId id="264" r:id="rId7"/>
    <p:sldId id="263" r:id="rId8"/>
    <p:sldId id="262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0"/>
    <p:restoredTop sz="94674"/>
  </p:normalViewPr>
  <p:slideViewPr>
    <p:cSldViewPr snapToGrid="0" snapToObjects="1">
      <p:cViewPr varScale="1">
        <p:scale>
          <a:sx n="140" d="100"/>
          <a:sy n="140" d="100"/>
        </p:scale>
        <p:origin x="22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29DCB-494B-3041-B3C3-626702083875}" type="datetimeFigureOut">
              <a:rPr lang="ru-RU" smtClean="0"/>
              <a:t>03.03.2020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886A5-A093-864D-B876-BDB035977D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196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451A-DF31-0841-89A6-24F1F4C2E144}" type="datetime1">
              <a:rPr lang="ru-RU" smtClean="0"/>
              <a:t>03.03.2020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B02A-42E7-4A49-B024-C9830D88DBE1}" type="datetime1">
              <a:rPr lang="ru-RU" smtClean="0"/>
              <a:t>03.03.2020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3289-FFBD-104B-9560-467CC53EBBCB}" type="datetime1">
              <a:rPr lang="ru-RU" smtClean="0"/>
              <a:t>03.03.2020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E9FC-36BE-7847-9BAD-96A3ACDBFF79}" type="datetime1">
              <a:rPr lang="ru-RU" smtClean="0"/>
              <a:t>03.03.2020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781C-D40D-7C48-8C31-5725D12112FC}" type="datetime1">
              <a:rPr lang="ru-RU" smtClean="0"/>
              <a:t>03.03.2020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C8A0-78A9-D148-AF79-F39605299397}" type="datetime1">
              <a:rPr lang="ru-RU" smtClean="0"/>
              <a:t>03.03.2020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3D3F-B32B-F746-83E2-B9EB958C73F0}" type="datetime1">
              <a:rPr lang="ru-RU" smtClean="0"/>
              <a:t>03.03.2020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7BBF-C99A-254E-869A-3220FAB38B31}" type="datetime1">
              <a:rPr lang="ru-RU" smtClean="0"/>
              <a:t>03.03.2020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7358-A4A8-8441-8CFE-26B8BCDE6A69}" type="datetime1">
              <a:rPr lang="ru-RU" smtClean="0"/>
              <a:t>03.03.2020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4403-C8B8-BA43-B9D3-A69D190AB1DF}" type="datetime1">
              <a:rPr lang="ru-RU" smtClean="0"/>
              <a:t>03.03.2020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CCC6-65DC-AC42-A3BF-CF80A4B841BF}" type="datetime1">
              <a:rPr lang="ru-RU" smtClean="0"/>
              <a:t>03.03.2020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9F71-8FDE-984B-8CEB-2D8AA0FE4AAF}" type="datetime1">
              <a:rPr lang="ru-RU" smtClean="0"/>
              <a:t>03.03.2020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2F84-508F-C447-B2A0-420D89F1F068}" type="datetime1">
              <a:rPr lang="ru-RU" smtClean="0"/>
              <a:t>03.03.2020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06CD-AFED-8D42-97CC-9AB085700ACD}" type="datetime1">
              <a:rPr lang="ru-RU" smtClean="0"/>
              <a:t>03.03.2020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37AD-F2E0-2749-B3EC-203F7622504E}" type="datetime1">
              <a:rPr lang="ru-RU" smtClean="0"/>
              <a:t>03.03.2020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42-2484-E042-A058-2E5C26E2454F}" type="datetime1">
              <a:rPr lang="ru-RU" smtClean="0"/>
              <a:t>03.03.2020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3C584-838A-6145-8DDA-ABD68E665C3F}" type="datetime1">
              <a:rPr lang="ru-RU" smtClean="0"/>
              <a:t>03.03.2020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BE39B-7F60-B541-A8A7-F13E10131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289304"/>
            <a:ext cx="8915399" cy="2262781"/>
          </a:xfrm>
        </p:spPr>
        <p:txBody>
          <a:bodyPr/>
          <a:lstStyle/>
          <a:p>
            <a:r>
              <a:rPr lang="en-US" dirty="0"/>
              <a:t>An introduction to path dependent types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9B2061-4943-8D40-8939-03D88FF1E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dirty="0" err="1"/>
              <a:t>Aristov</a:t>
            </a:r>
            <a:r>
              <a:rPr lang="en-US" dirty="0"/>
              <a:t> Ivan, Raiffeisen Bank</a:t>
            </a:r>
            <a:br>
              <a:rPr lang="en-US" dirty="0"/>
            </a:br>
            <a:r>
              <a:rPr lang="en-US" dirty="0"/>
              <a:t>4 march 2020, Rostov-on-Don</a:t>
            </a:r>
            <a:br>
              <a:rPr lang="en-US" dirty="0"/>
            </a:br>
            <a:r>
              <a:rPr lang="en-US" dirty="0"/>
              <a:t>Special for Lambda61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430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DCE39-6E41-1542-B63B-A3CCF7FD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types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C15D7-6698-EB47-8131-412A67F72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477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Problems: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Need to use hand-made functional tail recursive state function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…Because of </a:t>
            </a:r>
            <a:r>
              <a:rPr lang="en-US" dirty="0" err="1"/>
              <a:t>foldLeft</a:t>
            </a:r>
            <a:r>
              <a:rPr lang="en-US" dirty="0"/>
              <a:t> every time pass over all the elements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...But it also had an overhead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Don’t refine </a:t>
            </a:r>
            <a:r>
              <a:rPr lang="en-US" dirty="0" err="1"/>
              <a:t>int</a:t>
            </a:r>
            <a:r>
              <a:rPr lang="en-US" dirty="0"/>
              <a:t> value during the compile-time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 lot of unsafe code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Possible infinite recursion…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32334C-2400-7E46-BC16-8F1D528B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7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DCE39-6E41-1542-B63B-A3CCF7FD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types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C15D7-6698-EB47-8131-412A67F72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“Safe solution”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32334C-2400-7E46-BC16-8F1D528B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1305CA-18AD-2B48-8671-C7D3BB51C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560320"/>
            <a:ext cx="82804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89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DCE39-6E41-1542-B63B-A3CCF7FD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types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C15D7-6698-EB47-8131-412A67F72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Avoid recursion, but leaks check…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32334C-2400-7E46-BC16-8F1D528B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AEE49F-0390-5E44-9C89-B27CC3943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560320"/>
            <a:ext cx="63500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62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AAD9B-F79C-F642-868B-66A21401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Heterogenous List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AD5770-4D10-F448-AC2A-54860F96A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Heterogenous List is a list, where all elements with their type </a:t>
            </a:r>
            <a:r>
              <a:rPr lang="en-US" b="1" dirty="0"/>
              <a:t>maybe </a:t>
            </a:r>
            <a:r>
              <a:rPr lang="en-US" dirty="0"/>
              <a:t>(the most efficient for programmer) are fully-known at compile-time.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D8222A-0332-BE40-80C3-844AFE17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83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AAD9B-F79C-F642-868B-66A21401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Heterogenous List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AD5770-4D10-F448-AC2A-54860F96A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Heterogenous List is a list, where all elements with their type </a:t>
            </a:r>
            <a:r>
              <a:rPr lang="en-US" b="1" dirty="0"/>
              <a:t>maybe </a:t>
            </a:r>
            <a:r>
              <a:rPr lang="en-US" dirty="0"/>
              <a:t>(the most efficient for programmer) are fully-known at compile-time.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D8222A-0332-BE40-80C3-844AFE17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D03C2C-09C7-9E4C-AA93-3B469E0A6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964688"/>
            <a:ext cx="83693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9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AAD9B-F79C-F642-868B-66A21401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Heterogenous List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AD5770-4D10-F448-AC2A-54860F96A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retrieve the third element…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D8222A-0332-BE40-80C3-844AFE17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3401F4-512E-FF4A-8A53-7FEABCDCD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21788"/>
            <a:ext cx="65913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46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AAD9B-F79C-F642-868B-66A21401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Heterogenous List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AD5770-4D10-F448-AC2A-54860F96A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retrieve the third element…But, wait!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D8222A-0332-BE40-80C3-844AFE17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3401F4-512E-FF4A-8A53-7FEABCDCD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21788"/>
            <a:ext cx="6591300" cy="11938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727911-1DBE-324B-A82C-093639FD0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370" y="3815588"/>
            <a:ext cx="5956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15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AAD9B-F79C-F642-868B-66A21401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Heterogenous List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AD5770-4D10-F448-AC2A-54860F96A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retrieve the third element…But, wait!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D8222A-0332-BE40-80C3-844AFE17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3401F4-512E-FF4A-8A53-7FEABCDCD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21788"/>
            <a:ext cx="6591300" cy="11938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727911-1DBE-324B-A82C-093639FD0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370" y="3815588"/>
            <a:ext cx="5956300" cy="10795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2B611BE-C2C5-CF43-BC5C-950233174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370" y="5415922"/>
            <a:ext cx="48133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96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AAD9B-F79C-F642-868B-66A21401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Typelevel</a:t>
            </a:r>
            <a:r>
              <a:rPr lang="en-US" dirty="0"/>
              <a:t> Nat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D8222A-0332-BE40-80C3-844AFE17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F698D7-D29B-E440-BE93-C5BBDD7E2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05000"/>
            <a:ext cx="45339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14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AAD9B-F79C-F642-868B-66A21401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</a:t>
            </a:r>
            <a:r>
              <a:rPr lang="en-US" dirty="0" err="1"/>
              <a:t>typeclass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D8222A-0332-BE40-80C3-844AFE17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3AB953-9485-8343-942B-66B28B4CF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05000"/>
            <a:ext cx="58547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7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49D5A9-2D8F-4445-9F83-5EC8BF1A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 types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EF75D0-50F6-CA47-B857-A66DAFD20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Usually type </a:t>
            </a:r>
            <a:r>
              <a:rPr lang="en-US" b="1" dirty="0"/>
              <a:t>hardwired </a:t>
            </a:r>
            <a:r>
              <a:rPr lang="en-US" dirty="0"/>
              <a:t>to a value at compile-type and sometimes at runtime.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00134E-2CAA-A443-9FD6-223ED0AF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7574C0B-DA7D-4048-B99B-705C5B70D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568702"/>
            <a:ext cx="29464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64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AAD9B-F79C-F642-868B-66A21401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</a:t>
            </a:r>
            <a:r>
              <a:rPr lang="en-US" dirty="0" err="1"/>
              <a:t>typeclass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D8222A-0332-BE40-80C3-844AFE17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3AB953-9485-8343-942B-66B28B4CF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05000"/>
            <a:ext cx="5854700" cy="1346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3EF0F6-CE19-6445-A5DF-F126D8A73C96}"/>
              </a:ext>
            </a:extLst>
          </p:cNvPr>
          <p:cNvSpPr txBox="1"/>
          <p:nvPr/>
        </p:nvSpPr>
        <p:spPr>
          <a:xfrm>
            <a:off x="2592924" y="3617690"/>
            <a:ext cx="6761387" cy="369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we need to define recursion in term of types!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3727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AAD9B-F79C-F642-868B-66A21401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</a:t>
            </a:r>
            <a:r>
              <a:rPr lang="en-US" dirty="0" err="1"/>
              <a:t>typeclass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D8222A-0332-BE40-80C3-844AFE17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3AB953-9485-8343-942B-66B28B4CF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05000"/>
            <a:ext cx="5854700" cy="13462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B92165-5146-1E44-8AFB-678D7F66E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25" y="3617690"/>
            <a:ext cx="90551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97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AAD9B-F79C-F642-868B-66A21401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</a:t>
            </a:r>
            <a:r>
              <a:rPr lang="en-US" dirty="0" err="1"/>
              <a:t>typeclass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D8222A-0332-BE40-80C3-844AFE17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857644-77D3-4C48-BE6E-2EB226B04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60" y="1368298"/>
            <a:ext cx="90932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57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AAD9B-F79C-F642-868B-66A21401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</a:t>
            </a:r>
            <a:r>
              <a:rPr lang="en-US" dirty="0" err="1"/>
              <a:t>typeclass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D8222A-0332-BE40-80C3-844AFE17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46B956-8CEF-4244-9094-F8343A382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907" y="2435352"/>
            <a:ext cx="79375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30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AAD9B-F79C-F642-868B-66A21401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</a:t>
            </a:r>
            <a:r>
              <a:rPr lang="en-US" dirty="0" err="1"/>
              <a:t>typeclass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D8222A-0332-BE40-80C3-844AFE17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55686B8-33B6-D04B-8E84-108B2DA46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28" y="1666890"/>
            <a:ext cx="7009624" cy="278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49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AAD9B-F79C-F642-868B-66A21401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</a:t>
            </a:r>
            <a:r>
              <a:rPr lang="en-US" dirty="0" err="1"/>
              <a:t>typeclass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D8222A-0332-BE40-80C3-844AFE17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63AE3E-3C68-2A4E-85A5-E94950AC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964" y="1618488"/>
            <a:ext cx="6700503" cy="255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59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AAD9B-F79C-F642-868B-66A21401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</a:t>
            </a:r>
            <a:r>
              <a:rPr lang="en-US" dirty="0" err="1"/>
              <a:t>typeclass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D8222A-0332-BE40-80C3-844AFE17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D81530-51A3-0D4E-BD63-43832D2DB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056" y="1155700"/>
            <a:ext cx="87376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3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AAD9B-F79C-F642-868B-66A21401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D8222A-0332-BE40-80C3-844AFE17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B7C167-168F-C84B-8073-82A54644D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772" y="1264555"/>
            <a:ext cx="87630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74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4FA5CD9-F72F-0542-A3BA-029B4CAC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6E83B6-F59D-7F45-B5AE-49D803A18AF2}"/>
              </a:ext>
            </a:extLst>
          </p:cNvPr>
          <p:cNvSpPr txBox="1"/>
          <p:nvPr/>
        </p:nvSpPr>
        <p:spPr>
          <a:xfrm>
            <a:off x="3803904" y="247069"/>
            <a:ext cx="42793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Thanks!</a:t>
            </a:r>
            <a:endParaRPr lang="ru-RU" sz="8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FFF6C2-062A-3847-86D4-CD42EC03D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578" y="1472183"/>
            <a:ext cx="5269849" cy="522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8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49D5A9-2D8F-4445-9F83-5EC8BF1A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types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EF75D0-50F6-CA47-B857-A66DAFD20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Usually type </a:t>
            </a:r>
            <a:r>
              <a:rPr lang="en-US" b="1" dirty="0"/>
              <a:t>hardwired </a:t>
            </a:r>
            <a:r>
              <a:rPr lang="en-US" dirty="0"/>
              <a:t>to a value at compile-type and sometimes at runtime.</a:t>
            </a:r>
            <a:br>
              <a:rPr lang="en-US" dirty="0"/>
            </a:b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 in the modern PL type systems had a type variance.</a:t>
            </a:r>
          </a:p>
          <a:p>
            <a:pPr marL="0" indent="0">
              <a:buNone/>
            </a:pPr>
            <a:r>
              <a:rPr lang="en-US" dirty="0"/>
              <a:t>So, to </a:t>
            </a:r>
            <a:r>
              <a:rPr lang="en-US" dirty="0" err="1"/>
              <a:t>typecheck</a:t>
            </a:r>
            <a:r>
              <a:rPr lang="en-US" dirty="0"/>
              <a:t> functions compiler check type variance.</a:t>
            </a:r>
            <a:endParaRPr lang="ru-RU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00134E-2CAA-A443-9FD6-223ED0AF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7574C0B-DA7D-4048-B99B-705C5B70D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568702"/>
            <a:ext cx="2946400" cy="9525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04B71E-B08E-1E40-8B2E-7F565D2C9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4501014"/>
            <a:ext cx="48768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7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DCE39-6E41-1542-B63B-A3CCF7FD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types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C15D7-6698-EB47-8131-412A67F72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example, you want to retrieve the third element from list…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32334C-2400-7E46-BC16-8F1D528B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15DF547-DC8A-7A41-B5E7-2CA9B8F53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560320"/>
            <a:ext cx="81661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DCE39-6E41-1542-B63B-A3CCF7FD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types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C15D7-6698-EB47-8131-412A67F72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477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Problems: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Need to use hand-made functional tail recursive state function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32334C-2400-7E46-BC16-8F1D528B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0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DCE39-6E41-1542-B63B-A3CCF7FD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types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C15D7-6698-EB47-8131-412A67F72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477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Problems: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Need to use hand-made functional tail recursive state function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…Because of </a:t>
            </a:r>
            <a:r>
              <a:rPr lang="en-US" dirty="0" err="1"/>
              <a:t>foldLeft</a:t>
            </a:r>
            <a:r>
              <a:rPr lang="en-US" dirty="0"/>
              <a:t> every time pass over all the elements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32334C-2400-7E46-BC16-8F1D528B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4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DCE39-6E41-1542-B63B-A3CCF7FD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types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C15D7-6698-EB47-8131-412A67F72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477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Problems: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Need to use hand-made functional tail recursive state function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…Because of </a:t>
            </a:r>
            <a:r>
              <a:rPr lang="en-US" dirty="0" err="1"/>
              <a:t>foldLeft</a:t>
            </a:r>
            <a:r>
              <a:rPr lang="en-US" dirty="0"/>
              <a:t> every time pass over all the elements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...But it also had an overhead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32334C-2400-7E46-BC16-8F1D528B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0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DCE39-6E41-1542-B63B-A3CCF7FD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types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C15D7-6698-EB47-8131-412A67F72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477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Problems: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Need to use hand-made functional tail recursive state function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…Because of </a:t>
            </a:r>
            <a:r>
              <a:rPr lang="en-US" dirty="0" err="1"/>
              <a:t>foldLeft</a:t>
            </a:r>
            <a:r>
              <a:rPr lang="en-US" dirty="0"/>
              <a:t> every time pass over all the elements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...But it also had an overhead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Don’t refine </a:t>
            </a:r>
            <a:r>
              <a:rPr lang="en-US" dirty="0" err="1"/>
              <a:t>int</a:t>
            </a:r>
            <a:r>
              <a:rPr lang="en-US" dirty="0"/>
              <a:t> value during the compile-time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32334C-2400-7E46-BC16-8F1D528B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0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DCE39-6E41-1542-B63B-A3CCF7FD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types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C15D7-6698-EB47-8131-412A67F72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477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Problems: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Need to use hand-made functional tail recursive state function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…Because of </a:t>
            </a:r>
            <a:r>
              <a:rPr lang="en-US" dirty="0" err="1"/>
              <a:t>foldLeft</a:t>
            </a:r>
            <a:r>
              <a:rPr lang="en-US" dirty="0"/>
              <a:t> every time pass over all the elements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...But it also had an overhead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Don’t refine </a:t>
            </a:r>
            <a:r>
              <a:rPr lang="en-US" dirty="0" err="1"/>
              <a:t>int</a:t>
            </a:r>
            <a:r>
              <a:rPr lang="en-US" dirty="0"/>
              <a:t> value during the compile-time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 lot of unsafe code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32334C-2400-7E46-BC16-8F1D528B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25657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Легкий дым</Template>
  <TotalTime>171</TotalTime>
  <Words>412</Words>
  <Application>Microsoft Macintosh PowerPoint</Application>
  <PresentationFormat>Широкоэкранный</PresentationFormat>
  <Paragraphs>98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Wingdings</vt:lpstr>
      <vt:lpstr>Wingdings 3</vt:lpstr>
      <vt:lpstr>Легкий дым</vt:lpstr>
      <vt:lpstr>An introduction to path dependent types</vt:lpstr>
      <vt:lpstr>Normal types</vt:lpstr>
      <vt:lpstr>Normal types</vt:lpstr>
      <vt:lpstr>Normal types</vt:lpstr>
      <vt:lpstr>Normal types</vt:lpstr>
      <vt:lpstr>Normal types</vt:lpstr>
      <vt:lpstr>Normal types</vt:lpstr>
      <vt:lpstr>Normal types</vt:lpstr>
      <vt:lpstr>Normal types</vt:lpstr>
      <vt:lpstr>Normal types</vt:lpstr>
      <vt:lpstr>Normal types</vt:lpstr>
      <vt:lpstr>Normal types</vt:lpstr>
      <vt:lpstr>Heterogenous List</vt:lpstr>
      <vt:lpstr>Heterogenous List</vt:lpstr>
      <vt:lpstr>Heterogenous List</vt:lpstr>
      <vt:lpstr>Heterogenous List</vt:lpstr>
      <vt:lpstr>Heterogenous List</vt:lpstr>
      <vt:lpstr>Typelevel Nat</vt:lpstr>
      <vt:lpstr>At typeclass</vt:lpstr>
      <vt:lpstr>At typeclass</vt:lpstr>
      <vt:lpstr>At typeclass</vt:lpstr>
      <vt:lpstr>At typeclass</vt:lpstr>
      <vt:lpstr>At typeclass</vt:lpstr>
      <vt:lpstr>At typeclass</vt:lpstr>
      <vt:lpstr>At typeclass</vt:lpstr>
      <vt:lpstr>At typeclass</vt:lpstr>
      <vt:lpstr>Usage</vt:lpstr>
      <vt:lpstr>Презентация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path dependent types</dc:title>
  <dc:creator>Microsoft Office User</dc:creator>
  <cp:lastModifiedBy>Microsoft Office User</cp:lastModifiedBy>
  <cp:revision>13</cp:revision>
  <cp:lastPrinted>2020-03-03T22:09:15Z</cp:lastPrinted>
  <dcterms:created xsi:type="dcterms:W3CDTF">2020-03-03T19:18:32Z</dcterms:created>
  <dcterms:modified xsi:type="dcterms:W3CDTF">2020-03-03T22:09:34Z</dcterms:modified>
</cp:coreProperties>
</file>