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87" r:id="rId4"/>
    <p:sldId id="259" r:id="rId5"/>
    <p:sldId id="260" r:id="rId6"/>
    <p:sldId id="266" r:id="rId7"/>
    <p:sldId id="268" r:id="rId8"/>
    <p:sldId id="261" r:id="rId9"/>
    <p:sldId id="264" r:id="rId10"/>
    <p:sldId id="263" r:id="rId11"/>
    <p:sldId id="262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88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29DCB-494B-3041-B3C3-626702083875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886A5-A093-864D-B876-BDB035977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9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451A-DF31-0841-89A6-24F1F4C2E144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B02A-42E7-4A49-B024-C9830D88DBE1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3289-FFBD-104B-9560-467CC53EBBCB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E9FC-36BE-7847-9BAD-96A3ACDBFF79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781C-D40D-7C48-8C31-5725D12112FC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C8A0-78A9-D148-AF79-F39605299397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3D3F-B32B-F746-83E2-B9EB958C73F0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BBF-C99A-254E-869A-3220FAB38B31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7358-A4A8-8441-8CFE-26B8BCDE6A69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403-C8B8-BA43-B9D3-A69D190AB1DF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CCC6-65DC-AC42-A3BF-CF80A4B841BF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9F71-8FDE-984B-8CEB-2D8AA0FE4AAF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2F84-508F-C447-B2A0-420D89F1F068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06CD-AFED-8D42-97CC-9AB085700ACD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37AD-F2E0-2749-B3EC-203F7622504E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42-2484-E042-A058-2E5C26E2454F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C584-838A-6145-8DDA-ABD68E665C3F}" type="datetime1">
              <a:rPr lang="ru-RU" smtClean="0"/>
              <a:t>05.03.2020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BE39B-7F60-B541-A8A7-F13E1013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289304"/>
            <a:ext cx="8915399" cy="2262781"/>
          </a:xfrm>
        </p:spPr>
        <p:txBody>
          <a:bodyPr/>
          <a:lstStyle/>
          <a:p>
            <a:r>
              <a:rPr lang="en-US" dirty="0"/>
              <a:t>An introduction to path dependent types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B2061-4943-8D40-8939-03D88FF1E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err="1"/>
              <a:t>Aristov</a:t>
            </a:r>
            <a:r>
              <a:rPr lang="en-US" dirty="0"/>
              <a:t> Ivan, Raiffeisen Bank</a:t>
            </a:r>
            <a:br>
              <a:rPr lang="en-US" dirty="0"/>
            </a:br>
            <a:r>
              <a:rPr lang="en-US" dirty="0"/>
              <a:t>4 march 2020, Rostov-on-Don</a:t>
            </a:r>
            <a:br>
              <a:rPr lang="en-US" dirty="0"/>
            </a:br>
            <a:r>
              <a:rPr lang="en-US" dirty="0"/>
              <a:t>Special for Lambda61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30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...But it also had an overhead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0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...But it also had an overhead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Don’t refine </a:t>
            </a:r>
            <a:r>
              <a:rPr lang="en-US" dirty="0" err="1"/>
              <a:t>int</a:t>
            </a:r>
            <a:r>
              <a:rPr lang="en-US" dirty="0"/>
              <a:t> value during the compile-time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...But it also had an overhead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Don’t refine </a:t>
            </a:r>
            <a:r>
              <a:rPr lang="en-US" dirty="0" err="1"/>
              <a:t>int</a:t>
            </a:r>
            <a:r>
              <a:rPr lang="en-US" dirty="0"/>
              <a:t> value during the compile-time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lot of unsafe code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2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...But it also had an overhead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Don’t refine </a:t>
            </a:r>
            <a:r>
              <a:rPr lang="en-US" dirty="0" err="1"/>
              <a:t>int</a:t>
            </a:r>
            <a:r>
              <a:rPr lang="en-US" dirty="0"/>
              <a:t> value during the compile-time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lot of unsafe code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Possible infinite recursion…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Heterogenous List is a list, where all elements with their type </a:t>
            </a:r>
            <a:r>
              <a:rPr lang="en-US" b="1" dirty="0"/>
              <a:t>maybe </a:t>
            </a:r>
            <a:r>
              <a:rPr lang="en-US" dirty="0"/>
              <a:t>(the most efficient for programmer) are fully-known at compile-time.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8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Heterogenous List is a list, where all elements with their type </a:t>
            </a:r>
            <a:r>
              <a:rPr lang="en-US" b="1" dirty="0"/>
              <a:t>maybe </a:t>
            </a:r>
            <a:r>
              <a:rPr lang="en-US" dirty="0"/>
              <a:t>(the most efficient for programmer) are fully-known at compile-time.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D03C2C-09C7-9E4C-AA93-3B469E0A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4688"/>
            <a:ext cx="8369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retrieve the third element…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401F4-512E-FF4A-8A53-7FEABCDC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1788"/>
            <a:ext cx="6591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4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retrieve the third element…But, wait!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401F4-512E-FF4A-8A53-7FEABCDC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1788"/>
            <a:ext cx="6591300" cy="1193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727911-1DBE-324B-A82C-093639FD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70" y="3815588"/>
            <a:ext cx="5956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1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retrieve the third element…But, wait!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401F4-512E-FF4A-8A53-7FEABCDC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1788"/>
            <a:ext cx="6591300" cy="1193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727911-1DBE-324B-A82C-093639FD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70" y="3815588"/>
            <a:ext cx="5956300" cy="1079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B611BE-C2C5-CF43-BC5C-950233174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370" y="5415922"/>
            <a:ext cx="4813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9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Typelevel</a:t>
            </a:r>
            <a:r>
              <a:rPr lang="en-US" dirty="0"/>
              <a:t> Nat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F698D7-D29B-E440-BE93-C5BBDD7E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4533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1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2126C-6F69-EB4C-9ED4-8D03DE7A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7CA05-8EB2-4F46-BAD6-7ED34844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type system</a:t>
            </a:r>
          </a:p>
          <a:p>
            <a:r>
              <a:rPr lang="en-US" dirty="0"/>
              <a:t>List’s recursion problem</a:t>
            </a:r>
          </a:p>
          <a:p>
            <a:r>
              <a:rPr lang="en-US" dirty="0"/>
              <a:t>Heterogenous list</a:t>
            </a:r>
          </a:p>
          <a:p>
            <a:r>
              <a:rPr lang="en-US" dirty="0" err="1"/>
              <a:t>Typelevel</a:t>
            </a:r>
            <a:r>
              <a:rPr lang="en-US" dirty="0"/>
              <a:t> natural numbers</a:t>
            </a:r>
          </a:p>
          <a:p>
            <a:r>
              <a:rPr lang="en-US" dirty="0"/>
              <a:t>Solve list’s recursion problem with </a:t>
            </a:r>
            <a:r>
              <a:rPr lang="en-US" dirty="0" err="1"/>
              <a:t>Hlist</a:t>
            </a:r>
            <a:r>
              <a:rPr lang="en-US" dirty="0"/>
              <a:t> and Nat</a:t>
            </a:r>
          </a:p>
          <a:p>
            <a:r>
              <a:rPr lang="en-US" dirty="0"/>
              <a:t>How compiler works</a:t>
            </a:r>
          </a:p>
          <a:p>
            <a:r>
              <a:rPr lang="en-US" dirty="0"/>
              <a:t>Showcase, usage cases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AFEB9B-A169-AA4C-99E2-AD268C4F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3AB953-9485-8343-942B-66B28B4C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5854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7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3AB953-9485-8343-942B-66B28B4C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5854700" cy="134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EF0F6-CE19-6445-A5DF-F126D8A73C96}"/>
              </a:ext>
            </a:extLst>
          </p:cNvPr>
          <p:cNvSpPr txBox="1"/>
          <p:nvPr/>
        </p:nvSpPr>
        <p:spPr>
          <a:xfrm>
            <a:off x="2592924" y="3617690"/>
            <a:ext cx="6761387" cy="3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need to define recursion in term of types!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72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3AB953-9485-8343-942B-66B28B4C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5854700" cy="1346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B92165-5146-1E44-8AFB-678D7F66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25" y="3617690"/>
            <a:ext cx="9055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9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857644-77D3-4C48-BE6E-2EB226B0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60" y="1368298"/>
            <a:ext cx="90932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46B956-8CEF-4244-9094-F8343A38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07" y="2435352"/>
            <a:ext cx="7937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0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5686B8-33B6-D04B-8E84-108B2DA4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28" y="1666890"/>
            <a:ext cx="7009624" cy="27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49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63AE3E-3C68-2A4E-85A5-E94950AC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64" y="1618488"/>
            <a:ext cx="6700503" cy="25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5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D81530-51A3-0D4E-BD63-43832D2D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56" y="1155700"/>
            <a:ext cx="87376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B7C167-168F-C84B-8073-82A54644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72" y="1264555"/>
            <a:ext cx="8763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4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1D426-61BE-9A42-BDB6-4531F74F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338"/>
          </a:xfrm>
        </p:spPr>
        <p:txBody>
          <a:bodyPr/>
          <a:lstStyle/>
          <a:p>
            <a:r>
              <a:rPr lang="en-US" dirty="0"/>
              <a:t>How do it works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81F356-0552-FF45-A0BC-BE211703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233BEB-B5A4-C846-846C-6BA8FCB4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8" y="1298447"/>
            <a:ext cx="10722077" cy="43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0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9D5A9-2D8F-4445-9F83-5EC8BF1A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F75D0-50F6-CA47-B857-A66DAFD2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Usually type </a:t>
            </a:r>
            <a:r>
              <a:rPr lang="en-US" b="1" dirty="0"/>
              <a:t>hardwired </a:t>
            </a:r>
            <a:r>
              <a:rPr lang="en-US" dirty="0"/>
              <a:t>to a value at compile-type and sometimes at runtime.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0134E-2CAA-A443-9FD6-223ED0A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574C0B-DA7D-4048-B99B-705C5B70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8702"/>
            <a:ext cx="2946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22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470A1-9DC4-934D-9FE0-3CE001F1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048A5-CFAA-2C4E-B02E-BAEF0F99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Derive codecs (as function) to Products, Coproducts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Big state’s extractors instead of optics</a:t>
            </a:r>
          </a:p>
          <a:p>
            <a:r>
              <a:rPr lang="en-US" dirty="0"/>
              <a:t>Refine types</a:t>
            </a:r>
          </a:p>
          <a:p>
            <a:r>
              <a:rPr lang="en-US" dirty="0"/>
              <a:t>Deriving DSL</a:t>
            </a:r>
          </a:p>
          <a:p>
            <a:r>
              <a:rPr lang="en-US" dirty="0"/>
              <a:t>Proof systems</a:t>
            </a:r>
          </a:p>
          <a:p>
            <a:r>
              <a:rPr lang="en-US" dirty="0"/>
              <a:t>???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 that all of this is </a:t>
            </a:r>
            <a:r>
              <a:rPr lang="en-US" dirty="0" err="1"/>
              <a:t>kinda</a:t>
            </a:r>
            <a:r>
              <a:rPr lang="en-US" dirty="0"/>
              <a:t> utility code!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79F597-58A3-4740-99BE-8A98374B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0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4FA5CD9-F72F-0542-A3BA-029B4CAC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E83B6-F59D-7F45-B5AE-49D803A18AF2}"/>
              </a:ext>
            </a:extLst>
          </p:cNvPr>
          <p:cNvSpPr txBox="1"/>
          <p:nvPr/>
        </p:nvSpPr>
        <p:spPr>
          <a:xfrm>
            <a:off x="3803904" y="247069"/>
            <a:ext cx="4279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Thanks!</a:t>
            </a:r>
            <a:endParaRPr lang="ru-RU" sz="8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FFF6C2-062A-3847-86D4-CD42EC03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78" y="1472183"/>
            <a:ext cx="5269849" cy="52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9D5A9-2D8F-4445-9F83-5EC8BF1A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F75D0-50F6-CA47-B857-A66DAFD2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Usually type </a:t>
            </a:r>
            <a:r>
              <a:rPr lang="en-US" b="1" dirty="0"/>
              <a:t>hardwired </a:t>
            </a:r>
            <a:r>
              <a:rPr lang="en-US" dirty="0"/>
              <a:t>to a value at compile-type and sometimes at runtime.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in the modern PL type systems had a type variance.</a:t>
            </a:r>
          </a:p>
          <a:p>
            <a:pPr marL="0" indent="0">
              <a:buNone/>
            </a:pPr>
            <a:r>
              <a:rPr lang="en-US" dirty="0"/>
              <a:t>So, to </a:t>
            </a:r>
            <a:r>
              <a:rPr lang="en-US" dirty="0" err="1"/>
              <a:t>typecheck</a:t>
            </a:r>
            <a:r>
              <a:rPr lang="en-US" dirty="0"/>
              <a:t> functions compiler check type variance.</a:t>
            </a:r>
            <a:endParaRPr lang="ru-RU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0134E-2CAA-A443-9FD6-223ED0A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574C0B-DA7D-4048-B99B-705C5B70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8702"/>
            <a:ext cx="2946400" cy="952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04B71E-B08E-1E40-8B2E-7F565D2C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501014"/>
            <a:ext cx="4876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7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example, you want to retrieve the third element from list…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5DF547-DC8A-7A41-B5E7-2CA9B8F5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0320"/>
            <a:ext cx="8166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“Safe solution”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1305CA-18AD-2B48-8671-C7D3BB51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0320"/>
            <a:ext cx="82804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Avoid recursion, but leaks check…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AEE49F-0390-5E44-9C89-B27CC394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0320"/>
            <a:ext cx="6350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6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elements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4544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240</TotalTime>
  <Words>479</Words>
  <Application>Microsoft Macintosh PowerPoint</Application>
  <PresentationFormat>Широкоэкранный</PresentationFormat>
  <Paragraphs>123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Wingdings</vt:lpstr>
      <vt:lpstr>Wingdings 3</vt:lpstr>
      <vt:lpstr>Легкий дым</vt:lpstr>
      <vt:lpstr>An introduction to path dependent types</vt:lpstr>
      <vt:lpstr>Agenda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Heterogenous List</vt:lpstr>
      <vt:lpstr>Heterogenous List</vt:lpstr>
      <vt:lpstr>Heterogenous List</vt:lpstr>
      <vt:lpstr>Heterogenous List</vt:lpstr>
      <vt:lpstr>Heterogenous List</vt:lpstr>
      <vt:lpstr>Typelevel Nat</vt:lpstr>
      <vt:lpstr>At typeclass</vt:lpstr>
      <vt:lpstr>At typeclass</vt:lpstr>
      <vt:lpstr>At typeclass</vt:lpstr>
      <vt:lpstr>At typeclass</vt:lpstr>
      <vt:lpstr>At typeclass</vt:lpstr>
      <vt:lpstr>At typeclass</vt:lpstr>
      <vt:lpstr>At typeclass</vt:lpstr>
      <vt:lpstr>At typeclass</vt:lpstr>
      <vt:lpstr>Showcase</vt:lpstr>
      <vt:lpstr>How do it works</vt:lpstr>
      <vt:lpstr>Use cases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path dependent types</dc:title>
  <dc:creator>Microsoft Office User</dc:creator>
  <cp:lastModifiedBy>Microsoft Office User</cp:lastModifiedBy>
  <cp:revision>19</cp:revision>
  <cp:lastPrinted>2020-03-03T22:09:15Z</cp:lastPrinted>
  <dcterms:created xsi:type="dcterms:W3CDTF">2020-03-03T19:18:32Z</dcterms:created>
  <dcterms:modified xsi:type="dcterms:W3CDTF">2020-03-05T12:08:38Z</dcterms:modified>
</cp:coreProperties>
</file>