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arshan Nagesh" userId="3284f62005fb716d" providerId="LiveId" clId="{74A467CA-E715-48DA-9B13-D63420C6120C}"/>
    <pc:docChg chg="undo custSel addSld modSld sldOrd">
      <pc:chgData name="Sudarshan Nagesh" userId="3284f62005fb716d" providerId="LiveId" clId="{74A467CA-E715-48DA-9B13-D63420C6120C}" dt="2017-12-20T06:26:07.482" v="2357" actId="6549"/>
      <pc:docMkLst>
        <pc:docMk/>
      </pc:docMkLst>
      <pc:sldChg chg="modSp">
        <pc:chgData name="Sudarshan Nagesh" userId="3284f62005fb716d" providerId="LiveId" clId="{74A467CA-E715-48DA-9B13-D63420C6120C}" dt="2017-12-20T03:26:22.968" v="39" actId="20577"/>
        <pc:sldMkLst>
          <pc:docMk/>
          <pc:sldMk cId="1395253145" sldId="256"/>
        </pc:sldMkLst>
        <pc:spChg chg="mod">
          <ac:chgData name="Sudarshan Nagesh" userId="3284f62005fb716d" providerId="LiveId" clId="{74A467CA-E715-48DA-9B13-D63420C6120C}" dt="2017-12-20T03:26:13.746" v="18" actId="20577"/>
          <ac:spMkLst>
            <pc:docMk/>
            <pc:sldMk cId="1395253145" sldId="256"/>
            <ac:spMk id="2" creationId="{00000000-0000-0000-0000-000000000000}"/>
          </ac:spMkLst>
        </pc:spChg>
        <pc:spChg chg="mod">
          <ac:chgData name="Sudarshan Nagesh" userId="3284f62005fb716d" providerId="LiveId" clId="{74A467CA-E715-48DA-9B13-D63420C6120C}" dt="2017-12-20T03:26:22.968" v="39" actId="20577"/>
          <ac:spMkLst>
            <pc:docMk/>
            <pc:sldMk cId="1395253145" sldId="256"/>
            <ac:spMk id="3" creationId="{00000000-0000-0000-0000-000000000000}"/>
          </ac:spMkLst>
        </pc:spChg>
      </pc:sldChg>
      <pc:sldChg chg="addSp delSp modSp">
        <pc:chgData name="Sudarshan Nagesh" userId="3284f62005fb716d" providerId="LiveId" clId="{74A467CA-E715-48DA-9B13-D63420C6120C}" dt="2017-12-20T03:51:49.552" v="419" actId="20577"/>
        <pc:sldMkLst>
          <pc:docMk/>
          <pc:sldMk cId="2421647632" sldId="257"/>
        </pc:sldMkLst>
        <pc:spChg chg="del">
          <ac:chgData name="Sudarshan Nagesh" userId="3284f62005fb716d" providerId="LiveId" clId="{74A467CA-E715-48DA-9B13-D63420C6120C}" dt="2017-12-20T03:26:54.748" v="64" actId="478"/>
          <ac:spMkLst>
            <pc:docMk/>
            <pc:sldMk cId="2421647632" sldId="257"/>
            <ac:spMk id="2" creationId="{00000000-0000-0000-0000-000000000000}"/>
          </ac:spMkLst>
        </pc:spChg>
        <pc:spChg chg="mod">
          <ac:chgData name="Sudarshan Nagesh" userId="3284f62005fb716d" providerId="LiveId" clId="{74A467CA-E715-48DA-9B13-D63420C6120C}" dt="2017-12-20T03:26:50.042" v="63" actId="20577"/>
          <ac:spMkLst>
            <pc:docMk/>
            <pc:sldMk cId="2421647632" sldId="257"/>
            <ac:spMk id="3" creationId="{00000000-0000-0000-0000-000000000000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4" creationId="{E76293FF-F2C6-4A18-858E-5A496E0115BE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5" creationId="{62233D57-B00E-4068-BC06-5097EAF723F8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7" creationId="{B38CDAFE-1B9D-4B99-911C-7665BFC73039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8" creationId="{4324E024-2CBC-497C-8AF5-DDD041CEF8F7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9" creationId="{09E4B0B7-88D3-49A4-948F-AEE4B941F575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0" creationId="{8FBC665C-8C77-4689-97E4-35AED9BF345D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1" creationId="{7D74079C-C340-4284-B5B7-B2CEB4508DBC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2" creationId="{A121D21F-F269-4A80-A4AC-E2CC1EFB9972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3" creationId="{7A2DD8ED-0B36-4558-8114-7DC39082078E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4" creationId="{10CB4311-E0F1-4267-937F-BC54D3732741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5" creationId="{9F12617B-63B9-4C5A-AC8E-ABA19F91157A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6" creationId="{A9992E5F-EB67-4297-8A41-B92A421ADF6B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7" creationId="{C545D6BC-0D72-42DD-866F-3A0DE663E2F3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8" creationId="{7A9E780F-B08C-4CB1-8AB4-DCCBC5264624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19" creationId="{0AD574A4-119E-4965-92B8-F1601FC74DBA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20" creationId="{6F9FE7AB-2243-4BCE-B7FB-4E080BF43FCD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21" creationId="{5B15EC33-DD28-4F2D-8342-A4C6836F7D6B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22" creationId="{465C549B-793A-4DAB-BD5B-B2BCE69511DD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23" creationId="{E70983FF-BBE0-47F3-B8E6-E50F915C6ADF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24" creationId="{3C7BAAE6-3C78-40AB-AF59-2918D251FF40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25" creationId="{2731BF69-65B3-4364-BDA0-819DD4BE3EF9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26" creationId="{2B166AD0-F4C9-45DB-8B09-7F6C14A41512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27" creationId="{80230C7B-E7C2-4822-94A1-4E365A8D3F89}"/>
          </ac:spMkLst>
        </pc:spChg>
        <pc:spChg chg="add del">
          <ac:chgData name="Sudarshan Nagesh" userId="3284f62005fb716d" providerId="LiveId" clId="{74A467CA-E715-48DA-9B13-D63420C6120C}" dt="2017-12-20T03:27:20.006" v="66"/>
          <ac:spMkLst>
            <pc:docMk/>
            <pc:sldMk cId="2421647632" sldId="257"/>
            <ac:spMk id="28" creationId="{82682F8C-CA5A-497A-A1C1-91B080CB8FD3}"/>
          </ac:spMkLst>
        </pc:spChg>
        <pc:spChg chg="add del">
          <ac:chgData name="Sudarshan Nagesh" userId="3284f62005fb716d" providerId="LiveId" clId="{74A467CA-E715-48DA-9B13-D63420C6120C}" dt="2017-12-20T03:27:28.268" v="68" actId="478"/>
          <ac:spMkLst>
            <pc:docMk/>
            <pc:sldMk cId="2421647632" sldId="257"/>
            <ac:spMk id="31" creationId="{D5D65257-067E-4DA0-93EB-63228ECA2183}"/>
          </ac:spMkLst>
        </pc:spChg>
        <pc:spChg chg="add del mod">
          <ac:chgData name="Sudarshan Nagesh" userId="3284f62005fb716d" providerId="LiveId" clId="{74A467CA-E715-48DA-9B13-D63420C6120C}" dt="2017-12-20T03:27:46.664" v="71" actId="478"/>
          <ac:spMkLst>
            <pc:docMk/>
            <pc:sldMk cId="2421647632" sldId="257"/>
            <ac:spMk id="32" creationId="{D8272676-FE47-4A73-8AEB-8A8FE7585A9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3" creationId="{3196B32F-F551-43B2-9F45-1AE3AE23A3AD}"/>
          </ac:spMkLst>
        </pc:spChg>
        <pc:spChg chg="add del mod">
          <ac:chgData name="Sudarshan Nagesh" userId="3284f62005fb716d" providerId="LiveId" clId="{74A467CA-E715-48DA-9B13-D63420C6120C}" dt="2017-12-20T03:29:28.408" v="85" actId="478"/>
          <ac:spMkLst>
            <pc:docMk/>
            <pc:sldMk cId="2421647632" sldId="257"/>
            <ac:spMk id="34" creationId="{FE3039C5-126D-49E5-92AE-5BE20C31A490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6" creationId="{77A23506-323D-4E7C-91D4-18C51DDE79F7}"/>
          </ac:spMkLst>
        </pc:spChg>
        <pc:spChg chg="add mod">
          <ac:chgData name="Sudarshan Nagesh" userId="3284f62005fb716d" providerId="LiveId" clId="{74A467CA-E715-48DA-9B13-D63420C6120C}" dt="2017-12-20T03:30:21.005" v="101" actId="14100"/>
          <ac:spMkLst>
            <pc:docMk/>
            <pc:sldMk cId="2421647632" sldId="257"/>
            <ac:spMk id="37" creationId="{D1FE51EE-2006-4B8F-8246-C90702D6F264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8" creationId="{5A30C0D8-D630-4B4F-8C6C-496056B248DD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39" creationId="{1E7B7534-E734-4D97-9112-82A7D7E0AAE9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0" creationId="{65C4954B-6FB8-4AD3-8947-91CD48626318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1" creationId="{C71C43E6-E8C7-48FA-8576-29B1B2E010B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2" creationId="{7FF2E70F-F21E-436B-8599-3D64BB6705C0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3" creationId="{6BEE269F-FEBA-44A9-94BF-4D21E1A4B405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4" creationId="{75513372-AC19-4654-84AF-9E816A2C72F6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5" creationId="{574004C6-73AE-4287-9A72-A737739978C4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6" creationId="{2AE36C2E-76DC-42FF-9BB0-566DBCEE22FE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7" creationId="{0BF499A5-39DB-4453-BF56-111A09AED0BE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8" creationId="{592342B0-268C-494A-9808-A8E98001F42C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49" creationId="{0A6AC34F-F671-470F-B936-F989DFC32BAA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0" creationId="{63C1C51F-5852-4C93-B97D-0F674ADB0C4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1" creationId="{5450801A-8661-415F-A41C-76B4F6FF2AB6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2" creationId="{2719EA7D-0C5C-4900-A3F6-95F165D684CF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3" creationId="{56B907C8-3789-45C1-B598-ABAA18FE980D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4" creationId="{22509EFE-FE19-4CDD-AD78-4DFCCCA5C55D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5" creationId="{35025962-838D-4A30-A325-E864C982382F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56" creationId="{B1199F6E-477A-4E67-9F67-B709274CF749}"/>
          </ac:spMkLst>
        </pc:spChg>
        <pc:spChg chg="add del mod">
          <ac:chgData name="Sudarshan Nagesh" userId="3284f62005fb716d" providerId="LiveId" clId="{74A467CA-E715-48DA-9B13-D63420C6120C}" dt="2017-12-20T03:30:02.743" v="95" actId="14100"/>
          <ac:spMkLst>
            <pc:docMk/>
            <pc:sldMk cId="2421647632" sldId="257"/>
            <ac:spMk id="57" creationId="{1835F20A-51D9-4C89-8525-6F8D26D13667}"/>
          </ac:spMkLst>
        </pc:spChg>
        <pc:spChg chg="add mod">
          <ac:chgData name="Sudarshan Nagesh" userId="3284f62005fb716d" providerId="LiveId" clId="{74A467CA-E715-48DA-9B13-D63420C6120C}" dt="2017-12-20T03:29:41.461" v="88" actId="164"/>
          <ac:spMkLst>
            <pc:docMk/>
            <pc:sldMk cId="2421647632" sldId="257"/>
            <ac:spMk id="60" creationId="{C4B398F6-C9A9-40D6-9D33-BD13BAB05266}"/>
          </ac:spMkLst>
        </pc:spChg>
        <pc:spChg chg="add mod">
          <ac:chgData name="Sudarshan Nagesh" userId="3284f62005fb716d" providerId="LiveId" clId="{74A467CA-E715-48DA-9B13-D63420C6120C}" dt="2017-12-20T03:43:20.240" v="394" actId="1076"/>
          <ac:spMkLst>
            <pc:docMk/>
            <pc:sldMk cId="2421647632" sldId="257"/>
            <ac:spMk id="63" creationId="{98965B1F-C01E-4485-BC9A-1548DBC05CF4}"/>
          </ac:spMkLst>
        </pc:spChg>
        <pc:spChg chg="add mod">
          <ac:chgData name="Sudarshan Nagesh" userId="3284f62005fb716d" providerId="LiveId" clId="{74A467CA-E715-48DA-9B13-D63420C6120C}" dt="2017-12-20T03:37:38.672" v="286" actId="1076"/>
          <ac:spMkLst>
            <pc:docMk/>
            <pc:sldMk cId="2421647632" sldId="257"/>
            <ac:spMk id="64" creationId="{D9681B61-9745-41AE-A366-BA042E0EEE2D}"/>
          </ac:spMkLst>
        </pc:spChg>
        <pc:spChg chg="add del mod">
          <ac:chgData name="Sudarshan Nagesh" userId="3284f62005fb716d" providerId="LiveId" clId="{74A467CA-E715-48DA-9B13-D63420C6120C}" dt="2017-12-20T03:32:33.885" v="149"/>
          <ac:spMkLst>
            <pc:docMk/>
            <pc:sldMk cId="2421647632" sldId="257"/>
            <ac:spMk id="108" creationId="{7CD67EAD-32DE-40BC-A2E4-6E02AC774E80}"/>
          </ac:spMkLst>
        </pc:spChg>
        <pc:spChg chg="add del mod">
          <ac:chgData name="Sudarshan Nagesh" userId="3284f62005fb716d" providerId="LiveId" clId="{74A467CA-E715-48DA-9B13-D63420C6120C}" dt="2017-12-20T03:32:33.885" v="149"/>
          <ac:spMkLst>
            <pc:docMk/>
            <pc:sldMk cId="2421647632" sldId="257"/>
            <ac:spMk id="109" creationId="{444A5CD8-9DBF-45E5-9CBE-2AE8E06C483B}"/>
          </ac:spMkLst>
        </pc:spChg>
        <pc:spChg chg="add del mod">
          <ac:chgData name="Sudarshan Nagesh" userId="3284f62005fb716d" providerId="LiveId" clId="{74A467CA-E715-48DA-9B13-D63420C6120C}" dt="2017-12-20T03:32:33.885" v="149"/>
          <ac:spMkLst>
            <pc:docMk/>
            <pc:sldMk cId="2421647632" sldId="257"/>
            <ac:spMk id="115" creationId="{537AB768-753A-4BD2-A580-6A21F7844D8B}"/>
          </ac:spMkLst>
        </pc:spChg>
        <pc:spChg chg="add mod">
          <ac:chgData name="Sudarshan Nagesh" userId="3284f62005fb716d" providerId="LiveId" clId="{74A467CA-E715-48DA-9B13-D63420C6120C}" dt="2017-12-20T03:32:48.937" v="151" actId="164"/>
          <ac:spMkLst>
            <pc:docMk/>
            <pc:sldMk cId="2421647632" sldId="257"/>
            <ac:spMk id="160" creationId="{0945D4EA-A1F4-4778-875F-179B77CA5E00}"/>
          </ac:spMkLst>
        </pc:spChg>
        <pc:spChg chg="add mod">
          <ac:chgData name="Sudarshan Nagesh" userId="3284f62005fb716d" providerId="LiveId" clId="{74A467CA-E715-48DA-9B13-D63420C6120C}" dt="2017-12-20T03:32:48.937" v="151" actId="164"/>
          <ac:spMkLst>
            <pc:docMk/>
            <pc:sldMk cId="2421647632" sldId="257"/>
            <ac:spMk id="161" creationId="{87EA2BB5-FCC5-4BDD-8945-8A253806B362}"/>
          </ac:spMkLst>
        </pc:spChg>
        <pc:spChg chg="add del">
          <ac:chgData name="Sudarshan Nagesh" userId="3284f62005fb716d" providerId="LiveId" clId="{74A467CA-E715-48DA-9B13-D63420C6120C}" dt="2017-12-20T03:33:17.350" v="189"/>
          <ac:spMkLst>
            <pc:docMk/>
            <pc:sldMk cId="2421647632" sldId="257"/>
            <ac:spMk id="206" creationId="{04DAE635-6AE2-4835-ABF6-B7611F41B792}"/>
          </ac:spMkLst>
        </pc:spChg>
        <pc:spChg chg="add del">
          <ac:chgData name="Sudarshan Nagesh" userId="3284f62005fb716d" providerId="LiveId" clId="{74A467CA-E715-48DA-9B13-D63420C6120C}" dt="2017-12-20T03:33:17.350" v="189"/>
          <ac:spMkLst>
            <pc:docMk/>
            <pc:sldMk cId="2421647632" sldId="257"/>
            <ac:spMk id="207" creationId="{8AE44BAC-269B-4B2B-B971-05C227DBDD95}"/>
          </ac:spMkLst>
        </pc:spChg>
        <pc:spChg chg="add mod">
          <ac:chgData name="Sudarshan Nagesh" userId="3284f62005fb716d" providerId="LiveId" clId="{74A467CA-E715-48DA-9B13-D63420C6120C}" dt="2017-12-20T03:34:03.347" v="213" actId="164"/>
          <ac:spMkLst>
            <pc:docMk/>
            <pc:sldMk cId="2421647632" sldId="257"/>
            <ac:spMk id="208" creationId="{C8EA1DA2-ED77-478F-88AA-D7495D5A68AB}"/>
          </ac:spMkLst>
        </pc:spChg>
        <pc:spChg chg="add mod">
          <ac:chgData name="Sudarshan Nagesh" userId="3284f62005fb716d" providerId="LiveId" clId="{74A467CA-E715-48DA-9B13-D63420C6120C}" dt="2017-12-20T03:34:03.347" v="213" actId="164"/>
          <ac:spMkLst>
            <pc:docMk/>
            <pc:sldMk cId="2421647632" sldId="257"/>
            <ac:spMk id="209" creationId="{432676A1-BC3A-4ECF-9C1A-B4DD2FA00D92}"/>
          </ac:spMkLst>
        </pc:spChg>
        <pc:spChg chg="add mod">
          <ac:chgData name="Sudarshan Nagesh" userId="3284f62005fb716d" providerId="LiveId" clId="{74A467CA-E715-48DA-9B13-D63420C6120C}" dt="2017-12-20T03:34:03.347" v="213" actId="164"/>
          <ac:spMkLst>
            <pc:docMk/>
            <pc:sldMk cId="2421647632" sldId="257"/>
            <ac:spMk id="210" creationId="{C5C23A21-A740-4A07-8610-61BA3A9305BA}"/>
          </ac:spMkLst>
        </pc:spChg>
        <pc:spChg chg="add mod">
          <ac:chgData name="Sudarshan Nagesh" userId="3284f62005fb716d" providerId="LiveId" clId="{74A467CA-E715-48DA-9B13-D63420C6120C}" dt="2017-12-20T03:43:50.954" v="400" actId="1076"/>
          <ac:spMkLst>
            <pc:docMk/>
            <pc:sldMk cId="2421647632" sldId="257"/>
            <ac:spMk id="212" creationId="{D02E279C-6D3D-475F-9C89-6BDF0C847270}"/>
          </ac:spMkLst>
        </pc:spChg>
        <pc:spChg chg="add mod">
          <ac:chgData name="Sudarshan Nagesh" userId="3284f62005fb716d" providerId="LiveId" clId="{74A467CA-E715-48DA-9B13-D63420C6120C}" dt="2017-12-20T03:41:00.692" v="329" actId="1076"/>
          <ac:spMkLst>
            <pc:docMk/>
            <pc:sldMk cId="2421647632" sldId="257"/>
            <ac:spMk id="263" creationId="{6100F210-240E-4BC8-90B7-C72B01B5B8B2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264" creationId="{1A3B8723-5E62-45EB-BBE2-37C5AF8C9B79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5" creationId="{9C19F08B-AD6C-454C-821C-F6BDB42502E1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6" creationId="{4F871D91-46E3-4961-B20D-6193814CCD93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7" creationId="{202BD7F3-81B9-4B41-8C66-317B71ED2BBA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88" creationId="{CCC600F2-C420-4A90-89EE-7C9E3C85A97E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393" creationId="{D76577D8-DAD6-4F25-9A5D-E5FEEF2DE662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424" creationId="{EE3BE140-6B62-4818-8E73-883AFC1509F9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425" creationId="{F9D9F940-4B5B-45EE-AF25-B608EF6A4A9C}"/>
          </ac:spMkLst>
        </pc:spChg>
        <pc:spChg chg="add mod">
          <ac:chgData name="Sudarshan Nagesh" userId="3284f62005fb716d" providerId="LiveId" clId="{74A467CA-E715-48DA-9B13-D63420C6120C}" dt="2017-12-20T03:35:05.521" v="241" actId="164"/>
          <ac:spMkLst>
            <pc:docMk/>
            <pc:sldMk cId="2421647632" sldId="257"/>
            <ac:spMk id="426" creationId="{C9FBC230-D9FD-4794-9633-09B180FA2BC6}"/>
          </ac:spMkLst>
        </pc:spChg>
        <pc:spChg chg="add del mod">
          <ac:chgData name="Sudarshan Nagesh" userId="3284f62005fb716d" providerId="LiveId" clId="{74A467CA-E715-48DA-9B13-D63420C6120C}" dt="2017-12-20T03:37:05.303" v="282" actId="478"/>
          <ac:spMkLst>
            <pc:docMk/>
            <pc:sldMk cId="2421647632" sldId="257"/>
            <ac:spMk id="454" creationId="{62B885D1-5BFF-41F8-BB82-1E1B4267C0DC}"/>
          </ac:spMkLst>
        </pc:spChg>
        <pc:spChg chg="add mod">
          <ac:chgData name="Sudarshan Nagesh" userId="3284f62005fb716d" providerId="LiveId" clId="{74A467CA-E715-48DA-9B13-D63420C6120C}" dt="2017-12-20T03:51:49.552" v="419" actId="20577"/>
          <ac:spMkLst>
            <pc:docMk/>
            <pc:sldMk cId="2421647632" sldId="257"/>
            <ac:spMk id="455" creationId="{93263DD9-DA73-437C-9A8F-BFE410EBF57A}"/>
          </ac:spMkLst>
        </pc:spChg>
        <pc:spChg chg="add mod">
          <ac:chgData name="Sudarshan Nagesh" userId="3284f62005fb716d" providerId="LiveId" clId="{74A467CA-E715-48DA-9B13-D63420C6120C}" dt="2017-12-20T03:44:38.661" v="405"/>
          <ac:spMkLst>
            <pc:docMk/>
            <pc:sldMk cId="2421647632" sldId="257"/>
            <ac:spMk id="456" creationId="{32EE4721-2744-478D-9C77-B0C76F343736}"/>
          </ac:spMkLst>
        </pc:spChg>
        <pc:spChg chg="add mod">
          <ac:chgData name="Sudarshan Nagesh" userId="3284f62005fb716d" providerId="LiveId" clId="{74A467CA-E715-48DA-9B13-D63420C6120C}" dt="2017-12-20T03:44:51.014" v="408" actId="313"/>
          <ac:spMkLst>
            <pc:docMk/>
            <pc:sldMk cId="2421647632" sldId="257"/>
            <ac:spMk id="457" creationId="{E0F41EDF-73CC-4494-81DF-0C023A8106DA}"/>
          </ac:spMkLst>
        </pc:spChg>
        <pc:spChg chg="add mod">
          <ac:chgData name="Sudarshan Nagesh" userId="3284f62005fb716d" providerId="LiveId" clId="{74A467CA-E715-48DA-9B13-D63420C6120C}" dt="2017-12-20T03:51:30.055" v="417" actId="20577"/>
          <ac:spMkLst>
            <pc:docMk/>
            <pc:sldMk cId="2421647632" sldId="257"/>
            <ac:spMk id="460" creationId="{F7532A6B-9AB4-4302-AB14-60E16C18CFBD}"/>
          </ac:spMkLst>
        </pc:spChg>
        <pc:grpChg chg="add mod">
          <ac:chgData name="Sudarshan Nagesh" userId="3284f62005fb716d" providerId="LiveId" clId="{74A467CA-E715-48DA-9B13-D63420C6120C}" dt="2017-12-20T03:43:33.292" v="396" actId="1076"/>
          <ac:grpSpMkLst>
            <pc:docMk/>
            <pc:sldMk cId="2421647632" sldId="257"/>
            <ac:grpSpMk id="61" creationId="{A4C663CC-D43B-49EE-BE8F-55512D4089BA}"/>
          </ac:grpSpMkLst>
        </pc:grpChg>
        <pc:grpChg chg="add del mod">
          <ac:chgData name="Sudarshan Nagesh" userId="3284f62005fb716d" providerId="LiveId" clId="{74A467CA-E715-48DA-9B13-D63420C6120C}" dt="2017-12-20T03:32:33.885" v="149"/>
          <ac:grpSpMkLst>
            <pc:docMk/>
            <pc:sldMk cId="2421647632" sldId="257"/>
            <ac:grpSpMk id="65" creationId="{A36ADE05-FC7F-413A-B85B-36222C6C3CA9}"/>
          </ac:grpSpMkLst>
        </pc:grpChg>
        <pc:grpChg chg="add del mod">
          <ac:chgData name="Sudarshan Nagesh" userId="3284f62005fb716d" providerId="LiveId" clId="{74A467CA-E715-48DA-9B13-D63420C6120C}" dt="2017-12-20T03:32:33.885" v="149"/>
          <ac:grpSpMkLst>
            <pc:docMk/>
            <pc:sldMk cId="2421647632" sldId="257"/>
            <ac:grpSpMk id="110" creationId="{394DD42D-4BE9-4244-93A6-4ECC6F7677A0}"/>
          </ac:grpSpMkLst>
        </pc:grpChg>
        <pc:grpChg chg="add mod">
          <ac:chgData name="Sudarshan Nagesh" userId="3284f62005fb716d" providerId="LiveId" clId="{74A467CA-E715-48DA-9B13-D63420C6120C}" dt="2017-12-20T03:32:07.039" v="148" actId="164"/>
          <ac:grpSpMkLst>
            <pc:docMk/>
            <pc:sldMk cId="2421647632" sldId="257"/>
            <ac:grpSpMk id="116" creationId="{606A71F4-6A23-4695-BA39-AEBFF598A02E}"/>
          </ac:grpSpMkLst>
        </pc:grpChg>
        <pc:grpChg chg="add mod">
          <ac:chgData name="Sudarshan Nagesh" userId="3284f62005fb716d" providerId="LiveId" clId="{74A467CA-E715-48DA-9B13-D63420C6120C}" dt="2017-12-20T03:32:48.937" v="151" actId="164"/>
          <ac:grpSpMkLst>
            <pc:docMk/>
            <pc:sldMk cId="2421647632" sldId="257"/>
            <ac:grpSpMk id="117" creationId="{BDF352C9-2F4C-4F9D-BC43-C33469E22A19}"/>
          </ac:grpSpMkLst>
        </pc:grpChg>
        <pc:grpChg chg="add mod">
          <ac:chgData name="Sudarshan Nagesh" userId="3284f62005fb716d" providerId="LiveId" clId="{74A467CA-E715-48DA-9B13-D63420C6120C}" dt="2017-12-20T03:34:03.347" v="213" actId="164"/>
          <ac:grpSpMkLst>
            <pc:docMk/>
            <pc:sldMk cId="2421647632" sldId="257"/>
            <ac:grpSpMk id="162" creationId="{D39EB215-2CDF-4A28-89CA-B012FD3C2FA6}"/>
          </ac:grpSpMkLst>
        </pc:grpChg>
        <pc:grpChg chg="add del">
          <ac:chgData name="Sudarshan Nagesh" userId="3284f62005fb716d" providerId="LiveId" clId="{74A467CA-E715-48DA-9B13-D63420C6120C}" dt="2017-12-20T03:33:17.350" v="189"/>
          <ac:grpSpMkLst>
            <pc:docMk/>
            <pc:sldMk cId="2421647632" sldId="257"/>
            <ac:grpSpMk id="163" creationId="{9FF19C4E-E12E-4A60-82E0-5FEEB7207C98}"/>
          </ac:grpSpMkLst>
        </pc:grpChg>
        <pc:grpChg chg="add mod">
          <ac:chgData name="Sudarshan Nagesh" userId="3284f62005fb716d" providerId="LiveId" clId="{74A467CA-E715-48DA-9B13-D63420C6120C}" dt="2017-12-20T03:43:44.134" v="399" actId="1076"/>
          <ac:grpSpMkLst>
            <pc:docMk/>
            <pc:sldMk cId="2421647632" sldId="257"/>
            <ac:grpSpMk id="211" creationId="{96416578-D35B-4B51-841B-594887727EB6}"/>
          </ac:grpSpMkLst>
        </pc:grpChg>
        <pc:grpChg chg="add del mod">
          <ac:chgData name="Sudarshan Nagesh" userId="3284f62005fb716d" providerId="LiveId" clId="{74A467CA-E715-48DA-9B13-D63420C6120C}" dt="2017-12-20T03:34:48.985" v="239" actId="478"/>
          <ac:grpSpMkLst>
            <pc:docMk/>
            <pc:sldMk cId="2421647632" sldId="257"/>
            <ac:grpSpMk id="213" creationId="{5C2A17A1-D395-40F3-A8DB-6AF86AEB26FB}"/>
          </ac:grpSpMkLst>
        </pc:grpChg>
        <pc:grpChg chg="mod">
          <ac:chgData name="Sudarshan Nagesh" userId="3284f62005fb716d" providerId="LiveId" clId="{74A467CA-E715-48DA-9B13-D63420C6120C}" dt="2017-12-20T03:34:39.462" v="233"/>
          <ac:grpSpMkLst>
            <pc:docMk/>
            <pc:sldMk cId="2421647632" sldId="257"/>
            <ac:grpSpMk id="214" creationId="{622AD0D8-33A7-4CDD-A03D-BF3C1156D100}"/>
          </ac:grpSpMkLst>
        </pc:grpChg>
        <pc:grpChg chg="mod">
          <ac:chgData name="Sudarshan Nagesh" userId="3284f62005fb716d" providerId="LiveId" clId="{74A467CA-E715-48DA-9B13-D63420C6120C}" dt="2017-12-20T03:34:39.462" v="233"/>
          <ac:grpSpMkLst>
            <pc:docMk/>
            <pc:sldMk cId="2421647632" sldId="257"/>
            <ac:grpSpMk id="218" creationId="{A96F0314-1591-4325-8B53-18320DCAFCEC}"/>
          </ac:grpSpMkLst>
        </pc:grpChg>
        <pc:grpChg chg="mod">
          <ac:chgData name="Sudarshan Nagesh" userId="3284f62005fb716d" providerId="LiveId" clId="{74A467CA-E715-48DA-9B13-D63420C6120C}" dt="2017-12-20T03:34:39.462" v="233"/>
          <ac:grpSpMkLst>
            <pc:docMk/>
            <pc:sldMk cId="2421647632" sldId="257"/>
            <ac:grpSpMk id="221" creationId="{279A97DC-5A6B-4245-890E-7BC9C0CDB2EB}"/>
          </ac:grpSpMkLst>
        </pc:grpChg>
        <pc:grpChg chg="mod">
          <ac:chgData name="Sudarshan Nagesh" userId="3284f62005fb716d" providerId="LiveId" clId="{74A467CA-E715-48DA-9B13-D63420C6120C}" dt="2017-12-20T03:34:39.462" v="233"/>
          <ac:grpSpMkLst>
            <pc:docMk/>
            <pc:sldMk cId="2421647632" sldId="257"/>
            <ac:grpSpMk id="222" creationId="{9C0DFEBD-6474-4B0D-9A3A-56B50DDE9126}"/>
          </ac:grpSpMkLst>
        </pc:grpChg>
        <pc:grpChg chg="mod">
          <ac:chgData name="Sudarshan Nagesh" userId="3284f62005fb716d" providerId="LiveId" clId="{74A467CA-E715-48DA-9B13-D63420C6120C}" dt="2017-12-20T03:34:39.462" v="233"/>
          <ac:grpSpMkLst>
            <pc:docMk/>
            <pc:sldMk cId="2421647632" sldId="257"/>
            <ac:grpSpMk id="223" creationId="{0BB4D5F0-2BF3-497E-8785-47767B2B87D4}"/>
          </ac:grpSpMkLst>
        </pc:grpChg>
        <pc:grpChg chg="mod">
          <ac:chgData name="Sudarshan Nagesh" userId="3284f62005fb716d" providerId="LiveId" clId="{74A467CA-E715-48DA-9B13-D63420C6120C}" dt="2017-12-20T03:34:39.462" v="233"/>
          <ac:grpSpMkLst>
            <pc:docMk/>
            <pc:sldMk cId="2421647632" sldId="257"/>
            <ac:grpSpMk id="224" creationId="{0336DAEC-6FA0-470E-8136-E893E8FFD182}"/>
          </ac:grpSpMkLst>
        </pc:grpChg>
        <pc:grpChg chg="mod">
          <ac:chgData name="Sudarshan Nagesh" userId="3284f62005fb716d" providerId="LiveId" clId="{74A467CA-E715-48DA-9B13-D63420C6120C}" dt="2017-12-20T03:34:39.462" v="233"/>
          <ac:grpSpMkLst>
            <pc:docMk/>
            <pc:sldMk cId="2421647632" sldId="257"/>
            <ac:grpSpMk id="225" creationId="{D46AE035-8759-4FE6-997E-8245593EFD60}"/>
          </ac:grpSpMkLst>
        </pc:grpChg>
        <pc:grpChg chg="mod">
          <ac:chgData name="Sudarshan Nagesh" userId="3284f62005fb716d" providerId="LiveId" clId="{74A467CA-E715-48DA-9B13-D63420C6120C}" dt="2017-12-20T03:34:39.462" v="233"/>
          <ac:grpSpMkLst>
            <pc:docMk/>
            <pc:sldMk cId="2421647632" sldId="257"/>
            <ac:grpSpMk id="226" creationId="{69A442AE-58CA-415C-9C61-712F10F68531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65" creationId="{680F0239-49BF-4942-B239-060538D30DA2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75" creationId="{F0E595F7-E882-43FE-8F43-7F7CF3D4810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85" creationId="{EA056B3F-696A-4F5D-A260-5DCF3FE9F0ED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295" creationId="{55798ACB-AFF1-4517-A0C2-360E6C61E52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05" creationId="{F0F57EDD-55CC-45F6-9356-972503CF1FF0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15" creationId="{1FC33FE7-FD6D-42FC-ACA2-2C940D313954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25" creationId="{7F22FA0A-3DB3-40A1-82D1-F48C5DF0BE2C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35" creationId="{B0A88DE7-53AE-46B9-97EC-8868551E8500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45" creationId="{B3FF0B17-5741-4053-A124-CC7546133B89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55" creationId="{0A34FF8E-BD85-404F-8DF2-233E8154AD6C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65" creationId="{3075C254-FCA2-4644-9B2D-1D7B8C2A4329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75" creationId="{F1CC7203-5A22-438D-9945-BCD656993A65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89" creationId="{119BAD93-2017-407A-B5E4-F2545EF9568A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394" creationId="{CFAA61C6-3E91-4298-B98C-86BDD5507A44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04" creationId="{706E5D20-FB1F-4215-933D-D44AFD920149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14" creationId="{65C258B7-EFDB-4F4C-A30A-BE78DEE00720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27" creationId="{6ABB9533-9CDE-49BA-89F4-DACF0214856D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32" creationId="{8D471D34-C26A-4B34-AC50-E54EE892E40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37" creationId="{4A256409-4A45-4A03-83D0-56454170CAE7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42" creationId="{735E2801-6AE3-42A2-A1F8-5063437903B2}"/>
          </ac:grpSpMkLst>
        </pc:grpChg>
        <pc:grpChg chg="add mod">
          <ac:chgData name="Sudarshan Nagesh" userId="3284f62005fb716d" providerId="LiveId" clId="{74A467CA-E715-48DA-9B13-D63420C6120C}" dt="2017-12-20T03:35:05.521" v="241" actId="164"/>
          <ac:grpSpMkLst>
            <pc:docMk/>
            <pc:sldMk cId="2421647632" sldId="257"/>
            <ac:grpSpMk id="447" creationId="{8CDD95E5-FEB3-45DB-ABEE-18DE106FC865}"/>
          </ac:grpSpMkLst>
        </pc:grpChg>
        <pc:grpChg chg="add mod">
          <ac:chgData name="Sudarshan Nagesh" userId="3284f62005fb716d" providerId="LiveId" clId="{74A467CA-E715-48DA-9B13-D63420C6120C}" dt="2017-12-20T03:36:25.894" v="275" actId="164"/>
          <ac:grpSpMkLst>
            <pc:docMk/>
            <pc:sldMk cId="2421647632" sldId="257"/>
            <ac:grpSpMk id="452" creationId="{AE051EFD-1E19-4FBA-90E4-64463FCDA22A}"/>
          </ac:grpSpMkLst>
        </pc:grpChg>
        <pc:grpChg chg="add mod">
          <ac:chgData name="Sudarshan Nagesh" userId="3284f62005fb716d" providerId="LiveId" clId="{74A467CA-E715-48DA-9B13-D63420C6120C}" dt="2017-12-20T03:43:40.592" v="397" actId="1076"/>
          <ac:grpSpMkLst>
            <pc:docMk/>
            <pc:sldMk cId="2421647632" sldId="257"/>
            <ac:grpSpMk id="453" creationId="{96AB0C46-7FC7-4DEB-A9EE-972239EC78DC}"/>
          </ac:grpSpMkLst>
        </pc:grpChg>
        <pc:picChg chg="add mod">
          <ac:chgData name="Sudarshan Nagesh" userId="3284f62005fb716d" providerId="LiveId" clId="{74A467CA-E715-48DA-9B13-D63420C6120C}" dt="2017-12-20T03:44:28.212" v="404" actId="1076"/>
          <ac:picMkLst>
            <pc:docMk/>
            <pc:sldMk cId="2421647632" sldId="257"/>
            <ac:picMk id="458" creationId="{54C0A596-5892-4CE8-A989-16FE992FC515}"/>
          </ac:picMkLst>
        </pc:picChg>
        <pc:picChg chg="add mod">
          <ac:chgData name="Sudarshan Nagesh" userId="3284f62005fb716d" providerId="LiveId" clId="{74A467CA-E715-48DA-9B13-D63420C6120C}" dt="2017-12-20T03:51:16.986" v="412" actId="1076"/>
          <ac:picMkLst>
            <pc:docMk/>
            <pc:sldMk cId="2421647632" sldId="257"/>
            <ac:picMk id="459" creationId="{9960F654-7309-4835-A1B3-9C305B02BBB5}"/>
          </ac:picMkLst>
        </pc:picChg>
        <pc:cxnChg chg="add del">
          <ac:chgData name="Sudarshan Nagesh" userId="3284f62005fb716d" providerId="LiveId" clId="{74A467CA-E715-48DA-9B13-D63420C6120C}" dt="2017-12-20T03:27:20.006" v="66"/>
          <ac:cxnSpMkLst>
            <pc:docMk/>
            <pc:sldMk cId="2421647632" sldId="257"/>
            <ac:cxnSpMk id="6" creationId="{433AB2AF-577A-4C05-9369-44A8CBD9AF68}"/>
          </ac:cxnSpMkLst>
        </pc:cxnChg>
        <pc:cxnChg chg="add del">
          <ac:chgData name="Sudarshan Nagesh" userId="3284f62005fb716d" providerId="LiveId" clId="{74A467CA-E715-48DA-9B13-D63420C6120C}" dt="2017-12-20T03:27:20.006" v="66"/>
          <ac:cxnSpMkLst>
            <pc:docMk/>
            <pc:sldMk cId="2421647632" sldId="257"/>
            <ac:cxnSpMk id="29" creationId="{DE8E5C95-181C-4D88-968A-14393988F77C}"/>
          </ac:cxnSpMkLst>
        </pc:cxnChg>
        <pc:cxnChg chg="add del">
          <ac:chgData name="Sudarshan Nagesh" userId="3284f62005fb716d" providerId="LiveId" clId="{74A467CA-E715-48DA-9B13-D63420C6120C}" dt="2017-12-20T03:27:20.006" v="66"/>
          <ac:cxnSpMkLst>
            <pc:docMk/>
            <pc:sldMk cId="2421647632" sldId="257"/>
            <ac:cxnSpMk id="30" creationId="{EDF9103A-D674-4491-A50D-AB657C96009E}"/>
          </ac:cxnSpMkLst>
        </pc:cxnChg>
        <pc:cxnChg chg="add mod">
          <ac:chgData name="Sudarshan Nagesh" userId="3284f62005fb716d" providerId="LiveId" clId="{74A467CA-E715-48DA-9B13-D63420C6120C}" dt="2017-12-20T03:29:41.461" v="88" actId="164"/>
          <ac:cxnSpMkLst>
            <pc:docMk/>
            <pc:sldMk cId="2421647632" sldId="257"/>
            <ac:cxnSpMk id="35" creationId="{BC7B2CC2-5FB8-43BE-8CD8-5CCEC912168C}"/>
          </ac:cxnSpMkLst>
        </pc:cxnChg>
        <pc:cxnChg chg="add mod">
          <ac:chgData name="Sudarshan Nagesh" userId="3284f62005fb716d" providerId="LiveId" clId="{74A467CA-E715-48DA-9B13-D63420C6120C}" dt="2017-12-20T03:30:02.743" v="95" actId="14100"/>
          <ac:cxnSpMkLst>
            <pc:docMk/>
            <pc:sldMk cId="2421647632" sldId="257"/>
            <ac:cxnSpMk id="58" creationId="{FC3FA15A-C730-46EE-B3BB-1609E1D4C403}"/>
          </ac:cxnSpMkLst>
        </pc:cxnChg>
        <pc:cxnChg chg="add mod">
          <ac:chgData name="Sudarshan Nagesh" userId="3284f62005fb716d" providerId="LiveId" clId="{74A467CA-E715-48DA-9B13-D63420C6120C}" dt="2017-12-20T03:29:41.461" v="88" actId="164"/>
          <ac:cxnSpMkLst>
            <pc:docMk/>
            <pc:sldMk cId="2421647632" sldId="257"/>
            <ac:cxnSpMk id="59" creationId="{5C087597-4313-4425-924E-57A879B378A4}"/>
          </ac:cxnSpMkLst>
        </pc:cxnChg>
      </pc:sldChg>
      <pc:sldChg chg="addSp delSp modSp add">
        <pc:chgData name="Sudarshan Nagesh" userId="3284f62005fb716d" providerId="LiveId" clId="{74A467CA-E715-48DA-9B13-D63420C6120C}" dt="2017-12-20T04:58:19.025" v="1078" actId="1076"/>
        <pc:sldMkLst>
          <pc:docMk/>
          <pc:sldMk cId="1991857432" sldId="258"/>
        </pc:sldMkLst>
        <pc:spChg chg="del">
          <ac:chgData name="Sudarshan Nagesh" userId="3284f62005fb716d" providerId="LiveId" clId="{74A467CA-E715-48DA-9B13-D63420C6120C}" dt="2017-12-20T03:52:23.068" v="452" actId="478"/>
          <ac:spMkLst>
            <pc:docMk/>
            <pc:sldMk cId="1991857432" sldId="258"/>
            <ac:spMk id="2" creationId="{6DC51F38-9017-4564-8B33-FA2A77D7B143}"/>
          </ac:spMkLst>
        </pc:spChg>
        <pc:spChg chg="mod">
          <ac:chgData name="Sudarshan Nagesh" userId="3284f62005fb716d" providerId="LiveId" clId="{74A467CA-E715-48DA-9B13-D63420C6120C}" dt="2017-12-20T03:52:19.251" v="451" actId="20577"/>
          <ac:spMkLst>
            <pc:docMk/>
            <pc:sldMk cId="1991857432" sldId="258"/>
            <ac:spMk id="3" creationId="{10D4DBB3-63F7-4957-8C9D-F824BAA670E3}"/>
          </ac:spMkLst>
        </pc:spChg>
        <pc:spChg chg="add">
          <ac:chgData name="Sudarshan Nagesh" userId="3284f62005fb716d" providerId="LiveId" clId="{74A467CA-E715-48DA-9B13-D63420C6120C}" dt="2017-12-20T03:53:08.962" v="460"/>
          <ac:spMkLst>
            <pc:docMk/>
            <pc:sldMk cId="1991857432" sldId="258"/>
            <ac:spMk id="7" creationId="{50A1F252-05CB-4D14-BE49-E42C9BF898E7}"/>
          </ac:spMkLst>
        </pc:spChg>
        <pc:spChg chg="add">
          <ac:chgData name="Sudarshan Nagesh" userId="3284f62005fb716d" providerId="LiveId" clId="{74A467CA-E715-48DA-9B13-D63420C6120C}" dt="2017-12-20T03:53:08.962" v="460"/>
          <ac:spMkLst>
            <pc:docMk/>
            <pc:sldMk cId="1991857432" sldId="258"/>
            <ac:spMk id="8" creationId="{385ACAF3-FE58-4E73-BFA3-A2CE6775E9E0}"/>
          </ac:spMkLst>
        </pc:spChg>
        <pc:spChg chg="add">
          <ac:chgData name="Sudarshan Nagesh" userId="3284f62005fb716d" providerId="LiveId" clId="{74A467CA-E715-48DA-9B13-D63420C6120C}" dt="2017-12-20T03:53:08.962" v="460"/>
          <ac:spMkLst>
            <pc:docMk/>
            <pc:sldMk cId="1991857432" sldId="258"/>
            <ac:spMk id="9" creationId="{92A4289B-61C6-450A-B25B-44341D252376}"/>
          </ac:spMkLst>
        </pc:spChg>
        <pc:spChg chg="add mod">
          <ac:chgData name="Sudarshan Nagesh" userId="3284f62005fb716d" providerId="LiveId" clId="{74A467CA-E715-48DA-9B13-D63420C6120C}" dt="2017-12-20T04:16:04.122" v="576" actId="1076"/>
          <ac:spMkLst>
            <pc:docMk/>
            <pc:sldMk cId="1991857432" sldId="258"/>
            <ac:spMk id="10" creationId="{1FC1BA1F-1BDC-4607-A653-375BB9D13DBA}"/>
          </ac:spMkLst>
        </pc:spChg>
        <pc:spChg chg="add mod">
          <ac:chgData name="Sudarshan Nagesh" userId="3284f62005fb716d" providerId="LiveId" clId="{74A467CA-E715-48DA-9B13-D63420C6120C}" dt="2017-12-20T04:24:47.251" v="679" actId="20577"/>
          <ac:spMkLst>
            <pc:docMk/>
            <pc:sldMk cId="1991857432" sldId="258"/>
            <ac:spMk id="11" creationId="{A5EEE021-FA12-48DA-B986-3215583BC657}"/>
          </ac:spMkLst>
        </pc:spChg>
        <pc:spChg chg="add mod">
          <ac:chgData name="Sudarshan Nagesh" userId="3284f62005fb716d" providerId="LiveId" clId="{74A467CA-E715-48DA-9B13-D63420C6120C}" dt="2017-12-20T04:49:42.664" v="1064"/>
          <ac:spMkLst>
            <pc:docMk/>
            <pc:sldMk cId="1991857432" sldId="258"/>
            <ac:spMk id="13" creationId="{B8886459-41D2-4945-A80B-E5F986B1372C}"/>
          </ac:spMkLst>
        </pc:spChg>
        <pc:spChg chg="add del mod">
          <ac:chgData name="Sudarshan Nagesh" userId="3284f62005fb716d" providerId="LiveId" clId="{74A467CA-E715-48DA-9B13-D63420C6120C}" dt="2017-12-20T04:15:32.813" v="570" actId="478"/>
          <ac:spMkLst>
            <pc:docMk/>
            <pc:sldMk cId="1991857432" sldId="258"/>
            <ac:spMk id="14" creationId="{819A6234-20B7-4404-8FEE-9ED4B4A549C1}"/>
          </ac:spMkLst>
        </pc:spChg>
        <pc:spChg chg="add mod">
          <ac:chgData name="Sudarshan Nagesh" userId="3284f62005fb716d" providerId="LiveId" clId="{74A467CA-E715-48DA-9B13-D63420C6120C}" dt="2017-12-20T04:49:49.602" v="1066"/>
          <ac:spMkLst>
            <pc:docMk/>
            <pc:sldMk cId="1991857432" sldId="258"/>
            <ac:spMk id="16" creationId="{C81066D2-F334-4821-BC62-F308F5BFA7F2}"/>
          </ac:spMkLst>
        </pc:spChg>
        <pc:spChg chg="add mod">
          <ac:chgData name="Sudarshan Nagesh" userId="3284f62005fb716d" providerId="LiveId" clId="{74A467CA-E715-48DA-9B13-D63420C6120C}" dt="2017-12-20T04:24:56.194" v="681" actId="20577"/>
          <ac:spMkLst>
            <pc:docMk/>
            <pc:sldMk cId="1991857432" sldId="258"/>
            <ac:spMk id="17" creationId="{6BD3CD5C-F38A-482A-9C69-C95CBF4B974B}"/>
          </ac:spMkLst>
        </pc:spChg>
        <pc:spChg chg="add mod">
          <ac:chgData name="Sudarshan Nagesh" userId="3284f62005fb716d" providerId="LiveId" clId="{74A467CA-E715-48DA-9B13-D63420C6120C}" dt="2017-12-20T04:49:45.672" v="1065"/>
          <ac:spMkLst>
            <pc:docMk/>
            <pc:sldMk cId="1991857432" sldId="258"/>
            <ac:spMk id="20" creationId="{1F5C1FD4-D64D-4468-8667-C7EDAA1B6A01}"/>
          </ac:spMkLst>
        </pc:spChg>
        <pc:spChg chg="add mod">
          <ac:chgData name="Sudarshan Nagesh" userId="3284f62005fb716d" providerId="LiveId" clId="{74A467CA-E715-48DA-9B13-D63420C6120C}" dt="2017-12-20T04:38:29.803" v="807" actId="1076"/>
          <ac:spMkLst>
            <pc:docMk/>
            <pc:sldMk cId="1991857432" sldId="258"/>
            <ac:spMk id="22" creationId="{A24DED7B-3909-41DC-8A59-73F730E91267}"/>
          </ac:spMkLst>
        </pc:spChg>
        <pc:spChg chg="add mod">
          <ac:chgData name="Sudarshan Nagesh" userId="3284f62005fb716d" providerId="LiveId" clId="{74A467CA-E715-48DA-9B13-D63420C6120C}" dt="2017-12-20T04:49:53.207" v="1067"/>
          <ac:spMkLst>
            <pc:docMk/>
            <pc:sldMk cId="1991857432" sldId="258"/>
            <ac:spMk id="23" creationId="{75FA7D8D-4F2B-400B-96F4-947B5EC211F6}"/>
          </ac:spMkLst>
        </pc:spChg>
        <pc:spChg chg="add mod">
          <ac:chgData name="Sudarshan Nagesh" userId="3284f62005fb716d" providerId="LiveId" clId="{74A467CA-E715-48DA-9B13-D63420C6120C}" dt="2017-12-20T04:58:11.781" v="1077" actId="1076"/>
          <ac:spMkLst>
            <pc:docMk/>
            <pc:sldMk cId="1991857432" sldId="258"/>
            <ac:spMk id="24" creationId="{8DE4C98A-9D08-46EC-9324-B26B17FDBE37}"/>
          </ac:spMkLst>
        </pc:spChg>
        <pc:spChg chg="add mod">
          <ac:chgData name="Sudarshan Nagesh" userId="3284f62005fb716d" providerId="LiveId" clId="{74A467CA-E715-48DA-9B13-D63420C6120C}" dt="2017-12-20T04:49:56.953" v="1068"/>
          <ac:spMkLst>
            <pc:docMk/>
            <pc:sldMk cId="1991857432" sldId="258"/>
            <ac:spMk id="30" creationId="{37AC6101-4A23-43C8-A269-A599EB7388B5}"/>
          </ac:spMkLst>
        </pc:spChg>
        <pc:spChg chg="add mod">
          <ac:chgData name="Sudarshan Nagesh" userId="3284f62005fb716d" providerId="LiveId" clId="{74A467CA-E715-48DA-9B13-D63420C6120C}" dt="2017-12-20T04:58:19.025" v="1078" actId="1076"/>
          <ac:spMkLst>
            <pc:docMk/>
            <pc:sldMk cId="1991857432" sldId="258"/>
            <ac:spMk id="31" creationId="{50BCB3A6-64D1-472C-B0A6-2B30B0560958}"/>
          </ac:spMkLst>
        </pc:spChg>
        <pc:spChg chg="add mod">
          <ac:chgData name="Sudarshan Nagesh" userId="3284f62005fb716d" providerId="LiveId" clId="{74A467CA-E715-48DA-9B13-D63420C6120C}" dt="2017-12-20T04:48:52.390" v="1031" actId="1076"/>
          <ac:spMkLst>
            <pc:docMk/>
            <pc:sldMk cId="1991857432" sldId="258"/>
            <ac:spMk id="32" creationId="{4C12F7A6-EC67-475C-8213-BFFE159D1C66}"/>
          </ac:spMkLst>
        </pc:spChg>
        <pc:spChg chg="add mod">
          <ac:chgData name="Sudarshan Nagesh" userId="3284f62005fb716d" providerId="LiveId" clId="{74A467CA-E715-48DA-9B13-D63420C6120C}" dt="2017-12-20T04:57:49.864" v="1076" actId="1076"/>
          <ac:spMkLst>
            <pc:docMk/>
            <pc:sldMk cId="1991857432" sldId="258"/>
            <ac:spMk id="33" creationId="{6DB8DE82-277C-4326-8143-AF89BEFA3223}"/>
          </ac:spMkLst>
        </pc:spChg>
        <pc:graphicFrameChg chg="add del mod">
          <ac:chgData name="Sudarshan Nagesh" userId="3284f62005fb716d" providerId="LiveId" clId="{74A467CA-E715-48DA-9B13-D63420C6120C}" dt="2017-12-20T04:41:59.694" v="850" actId="478"/>
          <ac:graphicFrameMkLst>
            <pc:docMk/>
            <pc:sldMk cId="1991857432" sldId="258"/>
            <ac:graphicFrameMk id="25" creationId="{203BF36E-904B-4468-9123-B03FE299ECC0}"/>
          </ac:graphicFrameMkLst>
        </pc:graphicFrameChg>
        <pc:picChg chg="add mod">
          <ac:chgData name="Sudarshan Nagesh" userId="3284f62005fb716d" providerId="LiveId" clId="{74A467CA-E715-48DA-9B13-D63420C6120C}" dt="2017-12-20T04:25:42.642" v="694" actId="1076"/>
          <ac:picMkLst>
            <pc:docMk/>
            <pc:sldMk cId="1991857432" sldId="258"/>
            <ac:picMk id="12" creationId="{74812695-C907-435B-A0F4-DF094603777A}"/>
          </ac:picMkLst>
        </pc:picChg>
        <pc:picChg chg="add mod">
          <ac:chgData name="Sudarshan Nagesh" userId="3284f62005fb716d" providerId="LiveId" clId="{74A467CA-E715-48DA-9B13-D63420C6120C}" dt="2017-12-20T04:39:25.138" v="845" actId="1036"/>
          <ac:picMkLst>
            <pc:docMk/>
            <pc:sldMk cId="1991857432" sldId="258"/>
            <ac:picMk id="15" creationId="{F2FA359A-93C5-4667-A90F-F343566E3754}"/>
          </ac:picMkLst>
        </pc:picChg>
        <pc:picChg chg="add mod">
          <ac:chgData name="Sudarshan Nagesh" userId="3284f62005fb716d" providerId="LiveId" clId="{74A467CA-E715-48DA-9B13-D63420C6120C}" dt="2017-12-20T04:50:47.878" v="1075" actId="1037"/>
          <ac:picMkLst>
            <pc:docMk/>
            <pc:sldMk cId="1991857432" sldId="258"/>
            <ac:picMk id="19" creationId="{46810C21-CE93-45A9-B91D-C0094B623CAA}"/>
          </ac:picMkLst>
        </pc:picChg>
        <pc:picChg chg="add mod">
          <ac:chgData name="Sudarshan Nagesh" userId="3284f62005fb716d" providerId="LiveId" clId="{74A467CA-E715-48DA-9B13-D63420C6120C}" dt="2017-12-20T04:40:43.595" v="848" actId="1076"/>
          <ac:picMkLst>
            <pc:docMk/>
            <pc:sldMk cId="1991857432" sldId="258"/>
            <ac:picMk id="21" creationId="{2105700F-5A42-4A04-A8C9-2C9DE9ADDA48}"/>
          </ac:picMkLst>
        </pc:picChg>
        <pc:picChg chg="add del mod">
          <ac:chgData name="Sudarshan Nagesh" userId="3284f62005fb716d" providerId="LiveId" clId="{74A467CA-E715-48DA-9B13-D63420C6120C}" dt="2017-12-20T04:42:17.446" v="852" actId="478"/>
          <ac:picMkLst>
            <pc:docMk/>
            <pc:sldMk cId="1991857432" sldId="258"/>
            <ac:picMk id="27" creationId="{16BC3182-73C8-485E-9FB9-693DF688EDC4}"/>
          </ac:picMkLst>
        </pc:picChg>
        <pc:picChg chg="add mod">
          <ac:chgData name="Sudarshan Nagesh" userId="3284f62005fb716d" providerId="LiveId" clId="{74A467CA-E715-48DA-9B13-D63420C6120C}" dt="2017-12-20T04:44:02.141" v="925" actId="1038"/>
          <ac:picMkLst>
            <pc:docMk/>
            <pc:sldMk cId="1991857432" sldId="258"/>
            <ac:picMk id="29" creationId="{B2B25089-941A-4590-9DCF-3556779EC323}"/>
          </ac:picMkLst>
        </pc:picChg>
        <pc:cxnChg chg="add mod">
          <ac:chgData name="Sudarshan Nagesh" userId="3284f62005fb716d" providerId="LiveId" clId="{74A467CA-E715-48DA-9B13-D63420C6120C}" dt="2017-12-20T04:25:29.057" v="690" actId="1076"/>
          <ac:cxnSpMkLst>
            <pc:docMk/>
            <pc:sldMk cId="1991857432" sldId="258"/>
            <ac:cxnSpMk id="5" creationId="{7FBDF1E9-13D2-48E5-B2FB-EA0F31BF12C9}"/>
          </ac:cxnSpMkLst>
        </pc:cxnChg>
        <pc:cxnChg chg="add mod">
          <ac:chgData name="Sudarshan Nagesh" userId="3284f62005fb716d" providerId="LiveId" clId="{74A467CA-E715-48DA-9B13-D63420C6120C}" dt="2017-12-20T04:38:17.710" v="805" actId="1076"/>
          <ac:cxnSpMkLst>
            <pc:docMk/>
            <pc:sldMk cId="1991857432" sldId="258"/>
            <ac:cxnSpMk id="6" creationId="{251009B9-15EB-46B1-A1D5-27B12051D572}"/>
          </ac:cxnSpMkLst>
        </pc:cxnChg>
      </pc:sldChg>
      <pc:sldChg chg="addSp delSp modSp add ord delAnim modAnim">
        <pc:chgData name="Sudarshan Nagesh" userId="3284f62005fb716d" providerId="LiveId" clId="{74A467CA-E715-48DA-9B13-D63420C6120C}" dt="2017-12-20T05:57:34.037" v="2133" actId="1076"/>
        <pc:sldMkLst>
          <pc:docMk/>
          <pc:sldMk cId="1560042276" sldId="259"/>
        </pc:sldMkLst>
        <pc:spChg chg="del">
          <ac:chgData name="Sudarshan Nagesh" userId="3284f62005fb716d" providerId="LiveId" clId="{74A467CA-E715-48DA-9B13-D63420C6120C}" dt="2017-12-20T05:01:35.372" v="1101" actId="478"/>
          <ac:spMkLst>
            <pc:docMk/>
            <pc:sldMk cId="1560042276" sldId="259"/>
            <ac:spMk id="2" creationId="{7386F8B6-AF00-499B-87BF-DE438E175030}"/>
          </ac:spMkLst>
        </pc:spChg>
        <pc:spChg chg="mod">
          <ac:chgData name="Sudarshan Nagesh" userId="3284f62005fb716d" providerId="LiveId" clId="{74A467CA-E715-48DA-9B13-D63420C6120C}" dt="2017-12-20T05:12:12.571" v="1211" actId="1076"/>
          <ac:spMkLst>
            <pc:docMk/>
            <pc:sldMk cId="1560042276" sldId="259"/>
            <ac:spMk id="3" creationId="{5DC697C5-C10E-4F24-9DCA-A20E7FFB2F5B}"/>
          </ac:spMkLst>
        </pc:spChg>
        <pc:spChg chg="add del 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" creationId="{5E4F2508-A786-4FDD-AB54-4E126552BEA5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7" creationId="{5887E604-0FA7-4CE1-84EE-DB4EE8CB7E19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8" creationId="{AA65CB1C-AFEB-4810-A7B7-BA7142C99061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9" creationId="{C525DE39-0DF6-4D03-B68B-208866E4BA83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0" creationId="{3A47981F-B91B-405C-B339-9461A37C90F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1" creationId="{3BEB73D1-593A-495C-BB2D-2A52907EADD1}"/>
          </ac:spMkLst>
        </pc:spChg>
        <pc:spChg chg="mod topLvl">
          <ac:chgData name="Sudarshan Nagesh" userId="3284f62005fb716d" providerId="LiveId" clId="{74A467CA-E715-48DA-9B13-D63420C6120C}" dt="2017-12-20T05:32:24.052" v="1575" actId="1076"/>
          <ac:spMkLst>
            <pc:docMk/>
            <pc:sldMk cId="1560042276" sldId="259"/>
            <ac:spMk id="12" creationId="{3A7D16F1-70B0-463B-B0DC-46E34005FBFE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3" creationId="{6C817D87-6241-4B5A-8B8C-7C012624798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4" creationId="{7FDFE380-CBD2-4A75-9D25-B7AE94010B4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5" creationId="{DEA29341-85CA-49F1-916A-CA9509DFB20E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6" creationId="{3134F93B-44F7-45D9-A8C5-C357D39EB94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7" creationId="{8AE25743-AEF2-43A2-915B-A335B577396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18" creationId="{091E638E-CBFA-4A44-8AB5-5B5EEED6DF5E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0" creationId="{4C00D7BE-BDBF-46B2-81A3-3C19D8F3A1D9}"/>
          </ac:spMkLst>
        </pc:spChg>
        <pc:spChg chg="del mod topLvl">
          <ac:chgData name="Sudarshan Nagesh" userId="3284f62005fb716d" providerId="LiveId" clId="{74A467CA-E715-48DA-9B13-D63420C6120C}" dt="2017-12-20T05:11:54.889" v="1207" actId="478"/>
          <ac:spMkLst>
            <pc:docMk/>
            <pc:sldMk cId="1560042276" sldId="259"/>
            <ac:spMk id="21" creationId="{0B5AE2E7-7F51-4D3C-A2D9-2039C4785B93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2" creationId="{40BD52F7-81B3-44F3-9EE2-3A7556F41177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3" creationId="{23AC4421-2494-47D1-A5C9-4CCBB5E88E8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4" creationId="{8CD16003-88AD-4033-A41B-C0D27D077492}"/>
          </ac:spMkLst>
        </pc:spChg>
        <pc:spChg chg="del mod topLvl">
          <ac:chgData name="Sudarshan Nagesh" userId="3284f62005fb716d" providerId="LiveId" clId="{74A467CA-E715-48DA-9B13-D63420C6120C}" dt="2017-12-20T05:13:22.119" v="1228" actId="478"/>
          <ac:spMkLst>
            <pc:docMk/>
            <pc:sldMk cId="1560042276" sldId="259"/>
            <ac:spMk id="25" creationId="{504C82D5-2229-490A-A9BC-FDC381791918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7" creationId="{C3CF710B-CDAC-4A6A-83B8-03964EF428DA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29" creationId="{9DE079E3-6355-4BBB-9A74-CF74941298F6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0" creationId="{BEF33F29-3DF2-4F64-B3A2-765E880088F8}"/>
          </ac:spMkLst>
        </pc:spChg>
        <pc:spChg chg="del mod topLvl">
          <ac:chgData name="Sudarshan Nagesh" userId="3284f62005fb716d" providerId="LiveId" clId="{74A467CA-E715-48DA-9B13-D63420C6120C}" dt="2017-12-20T05:09:46.428" v="1171" actId="478"/>
          <ac:spMkLst>
            <pc:docMk/>
            <pc:sldMk cId="1560042276" sldId="259"/>
            <ac:spMk id="31" creationId="{91D22E2D-0BDA-4EF6-B0BA-33E989476C98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2" creationId="{C1F2E85E-9832-4108-8A97-2AC36AEFCFD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3" creationId="{B7D63F05-8080-4032-8ADF-AB567BB856E4}"/>
          </ac:spMkLst>
        </pc:spChg>
        <pc:spChg chg="del mod topLvl">
          <ac:chgData name="Sudarshan Nagesh" userId="3284f62005fb716d" providerId="LiveId" clId="{74A467CA-E715-48DA-9B13-D63420C6120C}" dt="2017-12-20T05:08:04.947" v="1144" actId="478"/>
          <ac:spMkLst>
            <pc:docMk/>
            <pc:sldMk cId="1560042276" sldId="259"/>
            <ac:spMk id="34" creationId="{A13DB2EC-B7D2-403D-986A-F015E8C8F0DC}"/>
          </ac:spMkLst>
        </pc:spChg>
        <pc:spChg chg="del mod topLvl">
          <ac:chgData name="Sudarshan Nagesh" userId="3284f62005fb716d" providerId="LiveId" clId="{74A467CA-E715-48DA-9B13-D63420C6120C}" dt="2017-12-20T05:13:47.804" v="1234" actId="478"/>
          <ac:spMkLst>
            <pc:docMk/>
            <pc:sldMk cId="1560042276" sldId="259"/>
            <ac:spMk id="35" creationId="{4C9DFEF7-257D-428F-A766-2194476F3BD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6" creationId="{A6D416F0-B82B-4C98-BBD1-3A0B95B096FF}"/>
          </ac:spMkLst>
        </pc:spChg>
        <pc:spChg chg="del mod">
          <ac:chgData name="Sudarshan Nagesh" userId="3284f62005fb716d" providerId="LiveId" clId="{74A467CA-E715-48DA-9B13-D63420C6120C}" dt="2017-12-20T05:03:49.474" v="1125" actId="478"/>
          <ac:spMkLst>
            <pc:docMk/>
            <pc:sldMk cId="1560042276" sldId="259"/>
            <ac:spMk id="37" creationId="{F9F7AE5B-EE7E-4ADA-9EE4-B73C43CB5D7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39" creationId="{C8E55151-27B9-4F25-BF67-C8EE01D0D2D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0" creationId="{C72B6132-DED5-4CEC-B31B-F40785F1A742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2" creationId="{1D12D9D3-C712-440B-843D-B23C792839AA}"/>
          </ac:spMkLst>
        </pc:spChg>
        <pc:spChg chg="del mod topLvl">
          <ac:chgData name="Sudarshan Nagesh" userId="3284f62005fb716d" providerId="LiveId" clId="{74A467CA-E715-48DA-9B13-D63420C6120C}" dt="2017-12-20T05:08:38.275" v="1154" actId="478"/>
          <ac:spMkLst>
            <pc:docMk/>
            <pc:sldMk cId="1560042276" sldId="259"/>
            <ac:spMk id="43" creationId="{F07B9CDA-E74F-4F4B-AE94-798FB6F7EA8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5" creationId="{16CBA74D-7390-4720-8F62-E16039CD3E0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6" creationId="{EFD3F7DD-32A3-42A1-A4A1-D70CD7B62CE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7" creationId="{D54E6F58-8156-4CC5-BB81-DA58AFCA4119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8" creationId="{90D465F2-D4FB-45F7-AD7D-A7EC7F60101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49" creationId="{402130F7-C031-4150-ABF3-02857C1CB88F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0" creationId="{93FA1EB0-5B6B-4052-895F-359EC15C480C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2" creationId="{B4743364-5697-45CF-ABC7-9F9937378E3D}"/>
          </ac:spMkLst>
        </pc:spChg>
        <pc:spChg chg="mod topLvl">
          <ac:chgData name="Sudarshan Nagesh" userId="3284f62005fb716d" providerId="LiveId" clId="{74A467CA-E715-48DA-9B13-D63420C6120C}" dt="2017-12-20T05:32:24.052" v="1575" actId="1076"/>
          <ac:spMkLst>
            <pc:docMk/>
            <pc:sldMk cId="1560042276" sldId="259"/>
            <ac:spMk id="54" creationId="{ED2E71D7-7E6B-4EB7-B27E-850055CB6FED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5" creationId="{DD6CEAA4-B3C5-4D1B-8C09-0E5889DBDF2A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7" creationId="{DD79CBA4-AE0B-4C3B-9AC8-336B9558F763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8" creationId="{0F0AA009-2F3D-4A06-B8D9-192524D693E1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59" creationId="{39EEB6AA-1CD5-4B17-9DDC-289CFA63FBCE}"/>
          </ac:spMkLst>
        </pc:spChg>
        <pc:spChg chg="del mod topLvl">
          <ac:chgData name="Sudarshan Nagesh" userId="3284f62005fb716d" providerId="LiveId" clId="{74A467CA-E715-48DA-9B13-D63420C6120C}" dt="2017-12-20T05:08:02.047" v="1143" actId="478"/>
          <ac:spMkLst>
            <pc:docMk/>
            <pc:sldMk cId="1560042276" sldId="259"/>
            <ac:spMk id="61" creationId="{4E334567-8C92-4E6B-8101-D830F70C77D0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2" creationId="{219B397A-B199-480A-A866-2CF519C656B8}"/>
          </ac:spMkLst>
        </pc:spChg>
        <pc:spChg chg="mod topLvl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3" creationId="{E6D59A54-B674-49D0-B6B9-FF75304A4E35}"/>
          </ac:spMkLst>
        </pc:spChg>
        <pc:spChg chg="add mod">
          <ac:chgData name="Sudarshan Nagesh" userId="3284f62005fb716d" providerId="LiveId" clId="{74A467CA-E715-48DA-9B13-D63420C6120C}" dt="2017-12-20T05:14:06.412" v="1237" actId="164"/>
          <ac:spMkLst>
            <pc:docMk/>
            <pc:sldMk cId="1560042276" sldId="259"/>
            <ac:spMk id="65" creationId="{2C82343B-2CF5-4EFD-A29F-D00B2D877B72}"/>
          </ac:spMkLst>
        </pc:spChg>
        <pc:spChg chg="add mod">
          <ac:chgData name="Sudarshan Nagesh" userId="3284f62005fb716d" providerId="LiveId" clId="{74A467CA-E715-48DA-9B13-D63420C6120C}" dt="2017-12-20T05:16:25.689" v="1254" actId="164"/>
          <ac:spMkLst>
            <pc:docMk/>
            <pc:sldMk cId="1560042276" sldId="259"/>
            <ac:spMk id="67" creationId="{E6D6F78F-01BE-456F-B01D-03C49B147E63}"/>
          </ac:spMkLst>
        </pc:spChg>
        <pc:spChg chg="add mod">
          <ac:chgData name="Sudarshan Nagesh" userId="3284f62005fb716d" providerId="LiveId" clId="{74A467CA-E715-48DA-9B13-D63420C6120C}" dt="2017-12-20T05:16:34.288" v="1256" actId="164"/>
          <ac:spMkLst>
            <pc:docMk/>
            <pc:sldMk cId="1560042276" sldId="259"/>
            <ac:spMk id="68" creationId="{7CD74D8A-E120-4F9A-A57C-CC6FF264EAD1}"/>
          </ac:spMkLst>
        </pc:spChg>
        <pc:spChg chg="add mod">
          <ac:chgData name="Sudarshan Nagesh" userId="3284f62005fb716d" providerId="LiveId" clId="{74A467CA-E715-48DA-9B13-D63420C6120C}" dt="2017-12-20T05:56:58.753" v="2024" actId="1037"/>
          <ac:spMkLst>
            <pc:docMk/>
            <pc:sldMk cId="1560042276" sldId="259"/>
            <ac:spMk id="69" creationId="{F0485558-E018-4DCF-A1B8-7F05EA797BAD}"/>
          </ac:spMkLst>
        </pc:spChg>
        <pc:spChg chg="add mod">
          <ac:chgData name="Sudarshan Nagesh" userId="3284f62005fb716d" providerId="LiveId" clId="{74A467CA-E715-48DA-9B13-D63420C6120C}" dt="2017-12-20T05:57:05.244" v="2058" actId="1037"/>
          <ac:spMkLst>
            <pc:docMk/>
            <pc:sldMk cId="1560042276" sldId="259"/>
            <ac:spMk id="70" creationId="{F25F1B1D-2679-4E33-8D00-D4CFE4E64472}"/>
          </ac:spMkLst>
        </pc:spChg>
        <pc:spChg chg="add del mod">
          <ac:chgData name="Sudarshan Nagesh" userId="3284f62005fb716d" providerId="LiveId" clId="{74A467CA-E715-48DA-9B13-D63420C6120C}" dt="2017-12-20T05:56:39.969" v="1976" actId="478"/>
          <ac:spMkLst>
            <pc:docMk/>
            <pc:sldMk cId="1560042276" sldId="259"/>
            <ac:spMk id="71" creationId="{501C55E2-1EE5-461A-B113-C92F1098260C}"/>
          </ac:spMkLst>
        </pc:spChg>
        <pc:spChg chg="add mod">
          <ac:chgData name="Sudarshan Nagesh" userId="3284f62005fb716d" providerId="LiveId" clId="{74A467CA-E715-48DA-9B13-D63420C6120C}" dt="2017-12-20T05:57:30.442" v="2132" actId="1037"/>
          <ac:spMkLst>
            <pc:docMk/>
            <pc:sldMk cId="1560042276" sldId="259"/>
            <ac:spMk id="72" creationId="{C3E85682-88C5-40FF-8739-3D3412DAE253}"/>
          </ac:spMkLst>
        </pc:spChg>
        <pc:spChg chg="mod">
          <ac:chgData name="Sudarshan Nagesh" userId="3284f62005fb716d" providerId="LiveId" clId="{74A467CA-E715-48DA-9B13-D63420C6120C}" dt="2017-12-20T05:56:44.468" v="1977" actId="20577"/>
          <ac:spMkLst>
            <pc:docMk/>
            <pc:sldMk cId="1560042276" sldId="259"/>
            <ac:spMk id="74" creationId="{EF9B41D1-6759-4F33-8C20-FBD7EA844374}"/>
          </ac:spMkLst>
        </pc:spChg>
        <pc:spChg chg="mod">
          <ac:chgData name="Sudarshan Nagesh" userId="3284f62005fb716d" providerId="LiveId" clId="{74A467CA-E715-48DA-9B13-D63420C6120C}" dt="2017-12-20T05:17:22.695" v="1268" actId="14100"/>
          <ac:spMkLst>
            <pc:docMk/>
            <pc:sldMk cId="1560042276" sldId="259"/>
            <ac:spMk id="75" creationId="{AD187CD6-562D-427C-A203-A232EA63B5F2}"/>
          </ac:spMkLst>
        </pc:spChg>
        <pc:spChg chg="add del mod">
          <ac:chgData name="Sudarshan Nagesh" userId="3284f62005fb716d" providerId="LiveId" clId="{74A467CA-E715-48DA-9B13-D63420C6120C}" dt="2017-12-20T05:56:47.368" v="1978" actId="478"/>
          <ac:spMkLst>
            <pc:docMk/>
            <pc:sldMk cId="1560042276" sldId="259"/>
            <ac:spMk id="76" creationId="{9015A8C3-257D-40A8-9335-A040829E72B6}"/>
          </ac:spMkLst>
        </pc:spChg>
        <pc:spChg chg="add mod">
          <ac:chgData name="Sudarshan Nagesh" userId="3284f62005fb716d" providerId="LiveId" clId="{74A467CA-E715-48DA-9B13-D63420C6120C}" dt="2017-12-20T05:57:22.149" v="2090" actId="1037"/>
          <ac:spMkLst>
            <pc:docMk/>
            <pc:sldMk cId="1560042276" sldId="259"/>
            <ac:spMk id="77" creationId="{7BFBACC1-5895-4F25-9021-3D244274C9F1}"/>
          </ac:spMkLst>
        </pc:spChg>
        <pc:spChg chg="add del mod">
          <ac:chgData name="Sudarshan Nagesh" userId="3284f62005fb716d" providerId="LiveId" clId="{74A467CA-E715-48DA-9B13-D63420C6120C}" dt="2017-12-20T05:32:59.825" v="1577" actId="478"/>
          <ac:spMkLst>
            <pc:docMk/>
            <pc:sldMk cId="1560042276" sldId="259"/>
            <ac:spMk id="80" creationId="{FBFE01E5-090B-4DEE-87EC-83775BADCC82}"/>
          </ac:spMkLst>
        </pc:spChg>
        <pc:spChg chg="mod">
          <ac:chgData name="Sudarshan Nagesh" userId="3284f62005fb716d" providerId="LiveId" clId="{74A467CA-E715-48DA-9B13-D63420C6120C}" dt="2017-12-20T05:18:52.970" v="1527"/>
          <ac:spMkLst>
            <pc:docMk/>
            <pc:sldMk cId="1560042276" sldId="259"/>
            <ac:spMk id="82" creationId="{F2953477-5991-4256-B268-CE5A6D762F70}"/>
          </ac:spMkLst>
        </pc:spChg>
        <pc:grpChg chg="add del mod">
          <ac:chgData name="Sudarshan Nagesh" userId="3284f62005fb716d" providerId="LiveId" clId="{74A467CA-E715-48DA-9B13-D63420C6120C}" dt="2017-12-20T05:07:52.774" v="1141" actId="165"/>
          <ac:grpSpMkLst>
            <pc:docMk/>
            <pc:sldMk cId="1560042276" sldId="259"/>
            <ac:grpSpMk id="4" creationId="{419B3AE5-9BC0-4944-A6AF-F7C87D4ABB25}"/>
          </ac:grpSpMkLst>
        </pc:grpChg>
        <pc:grpChg chg="del mod topLvl">
          <ac:chgData name="Sudarshan Nagesh" userId="3284f62005fb716d" providerId="LiveId" clId="{74A467CA-E715-48DA-9B13-D63420C6120C}" dt="2017-12-20T05:07:58.039" v="1142" actId="165"/>
          <ac:grpSpMkLst>
            <pc:docMk/>
            <pc:sldMk cId="1560042276" sldId="259"/>
            <ac:grpSpMk id="5" creationId="{5519C668-D38A-459B-BC31-C371F0240503}"/>
          </ac:grpSpMkLst>
        </pc:grpChg>
        <pc:grpChg chg="add mod">
          <ac:chgData name="Sudarshan Nagesh" userId="3284f62005fb716d" providerId="LiveId" clId="{74A467CA-E715-48DA-9B13-D63420C6120C}" dt="2017-12-20T05:20:35.673" v="1571" actId="20577"/>
          <ac:grpSpMkLst>
            <pc:docMk/>
            <pc:sldMk cId="1560042276" sldId="259"/>
            <ac:grpSpMk id="66" creationId="{73E112E3-86F7-4F60-BBC0-EF6D79C9FF2F}"/>
          </ac:grpSpMkLst>
        </pc:grpChg>
        <pc:grpChg chg="add mod">
          <ac:chgData name="Sudarshan Nagesh" userId="3284f62005fb716d" providerId="LiveId" clId="{74A467CA-E715-48DA-9B13-D63420C6120C}" dt="2017-12-20T05:56:44.468" v="1977" actId="20577"/>
          <ac:grpSpMkLst>
            <pc:docMk/>
            <pc:sldMk cId="1560042276" sldId="259"/>
            <ac:grpSpMk id="73" creationId="{C107D34D-492B-4BC3-A139-173E3C3093A1}"/>
          </ac:grpSpMkLst>
        </pc:grpChg>
        <pc:grpChg chg="add mod">
          <ac:chgData name="Sudarshan Nagesh" userId="3284f62005fb716d" providerId="LiveId" clId="{74A467CA-E715-48DA-9B13-D63420C6120C}" dt="2017-12-20T05:20:35.673" v="1571" actId="20577"/>
          <ac:grpSpMkLst>
            <pc:docMk/>
            <pc:sldMk cId="1560042276" sldId="259"/>
            <ac:grpSpMk id="78" creationId="{E251554C-4D21-4558-9CCE-57AA82436EB1}"/>
          </ac:grpSpMkLst>
        </pc:grpChg>
        <pc:grpChg chg="add mod">
          <ac:chgData name="Sudarshan Nagesh" userId="3284f62005fb716d" providerId="LiveId" clId="{74A467CA-E715-48DA-9B13-D63420C6120C}" dt="2017-12-20T05:57:34.037" v="2133" actId="1076"/>
          <ac:grpSpMkLst>
            <pc:docMk/>
            <pc:sldMk cId="1560042276" sldId="259"/>
            <ac:grpSpMk id="79" creationId="{991FA170-A723-4B85-B3C1-969F0C1967D8}"/>
          </ac:grpSpMkLst>
        </pc:grpChg>
        <pc:grpChg chg="add del mod">
          <ac:chgData name="Sudarshan Nagesh" userId="3284f62005fb716d" providerId="LiveId" clId="{74A467CA-E715-48DA-9B13-D63420C6120C}" dt="2017-12-20T05:32:57.976" v="1576" actId="478"/>
          <ac:grpSpMkLst>
            <pc:docMk/>
            <pc:sldMk cId="1560042276" sldId="259"/>
            <ac:grpSpMk id="81" creationId="{9B527F8F-5AB9-4B7B-9D01-8E0180DD3B5E}"/>
          </ac:grpSpMkLst>
        </pc:grpChg>
        <pc:graphicFrameChg chg="del mod topLvl">
          <ac:chgData name="Sudarshan Nagesh" userId="3284f62005fb716d" providerId="LiveId" clId="{74A467CA-E715-48DA-9B13-D63420C6120C}" dt="2017-12-20T05:08:36.659" v="1153" actId="478"/>
          <ac:graphicFrameMkLst>
            <pc:docMk/>
            <pc:sldMk cId="1560042276" sldId="259"/>
            <ac:graphicFrameMk id="19" creationId="{537C3068-2E85-4F6E-87F9-386BD924880E}"/>
          </ac:graphicFrameMkLst>
        </pc:graphicFrameChg>
        <pc:graphicFrameChg chg="del mod topLvl">
          <ac:chgData name="Sudarshan Nagesh" userId="3284f62005fb716d" providerId="LiveId" clId="{74A467CA-E715-48DA-9B13-D63420C6120C}" dt="2017-12-20T05:13:31.530" v="1231" actId="478"/>
          <ac:graphicFrameMkLst>
            <pc:docMk/>
            <pc:sldMk cId="1560042276" sldId="259"/>
            <ac:graphicFrameMk id="26" creationId="{59F11856-C3DB-4489-804A-AC910EAB6C27}"/>
          </ac:graphicFrameMkLst>
        </pc:graphicFrameChg>
        <pc:graphicFrameChg chg="del mod topLvl">
          <ac:chgData name="Sudarshan Nagesh" userId="3284f62005fb716d" providerId="LiveId" clId="{74A467CA-E715-48DA-9B13-D63420C6120C}" dt="2017-12-20T05:10:44.326" v="1189" actId="478"/>
          <ac:graphicFrameMkLst>
            <pc:docMk/>
            <pc:sldMk cId="1560042276" sldId="259"/>
            <ac:graphicFrameMk id="38" creationId="{79DC7EFA-B919-42FA-8204-EDFBBC8284A8}"/>
          </ac:graphicFrameMkLst>
        </pc:graphicFrameChg>
        <pc:graphicFrameChg chg="del mod topLvl">
          <ac:chgData name="Sudarshan Nagesh" userId="3284f62005fb716d" providerId="LiveId" clId="{74A467CA-E715-48DA-9B13-D63420C6120C}" dt="2017-12-20T05:11:34.817" v="1201" actId="478"/>
          <ac:graphicFrameMkLst>
            <pc:docMk/>
            <pc:sldMk cId="1560042276" sldId="259"/>
            <ac:graphicFrameMk id="41" creationId="{6F066F2B-743B-4BD6-A910-19F3A216BC60}"/>
          </ac:graphicFrameMkLst>
        </pc:graphicFrameChg>
        <pc:graphicFrameChg chg="del mod topLvl">
          <ac:chgData name="Sudarshan Nagesh" userId="3284f62005fb716d" providerId="LiveId" clId="{74A467CA-E715-48DA-9B13-D63420C6120C}" dt="2017-12-20T05:08:27.061" v="1150" actId="478"/>
          <ac:graphicFrameMkLst>
            <pc:docMk/>
            <pc:sldMk cId="1560042276" sldId="259"/>
            <ac:graphicFrameMk id="44" creationId="{34E82B36-C641-463A-AAC7-C6D92BB0FBA3}"/>
          </ac:graphicFrameMkLst>
        </pc:graphicFrameChg>
        <pc:graphicFrameChg chg="del mod topLvl">
          <ac:chgData name="Sudarshan Nagesh" userId="3284f62005fb716d" providerId="LiveId" clId="{74A467CA-E715-48DA-9B13-D63420C6120C}" dt="2017-12-20T05:13:25.550" v="1229" actId="478"/>
          <ac:graphicFrameMkLst>
            <pc:docMk/>
            <pc:sldMk cId="1560042276" sldId="259"/>
            <ac:graphicFrameMk id="51" creationId="{3B64AA7A-C23C-4A7D-9B63-EC7ED8837501}"/>
          </ac:graphicFrameMkLst>
        </pc:graphicFrameChg>
        <pc:graphicFrameChg chg="del mod topLvl">
          <ac:chgData name="Sudarshan Nagesh" userId="3284f62005fb716d" providerId="LiveId" clId="{74A467CA-E715-48DA-9B13-D63420C6120C}" dt="2017-12-20T05:10:10.618" v="1179" actId="478"/>
          <ac:graphicFrameMkLst>
            <pc:docMk/>
            <pc:sldMk cId="1560042276" sldId="259"/>
            <ac:graphicFrameMk id="56" creationId="{3A76A8F6-04A0-47A4-8A94-F0EFE480A7E9}"/>
          </ac:graphicFrameMkLst>
        </pc:graphicFrameChg>
        <pc:graphicFrameChg chg="del mod topLvl">
          <ac:chgData name="Sudarshan Nagesh" userId="3284f62005fb716d" providerId="LiveId" clId="{74A467CA-E715-48DA-9B13-D63420C6120C}" dt="2017-12-20T05:09:52.051" v="1173" actId="478"/>
          <ac:graphicFrameMkLst>
            <pc:docMk/>
            <pc:sldMk cId="1560042276" sldId="259"/>
            <ac:graphicFrameMk id="60" creationId="{254BA26D-4195-480B-9136-991609C702EA}"/>
          </ac:graphicFrameMkLst>
        </pc:graphicFrameChg>
        <pc:graphicFrameChg chg="del mod topLvl">
          <ac:chgData name="Sudarshan Nagesh" userId="3284f62005fb716d" providerId="LiveId" clId="{74A467CA-E715-48DA-9B13-D63420C6120C}" dt="2017-12-20T05:08:11.924" v="1147" actId="478"/>
          <ac:graphicFrameMkLst>
            <pc:docMk/>
            <pc:sldMk cId="1560042276" sldId="259"/>
            <ac:graphicFrameMk id="64" creationId="{8FE82E19-33DD-429E-8594-A80EAD72B8CC}"/>
          </ac:graphicFrameMkLst>
        </pc:graphicFrameChg>
        <pc:cxnChg chg="mod topLvl">
          <ac:chgData name="Sudarshan Nagesh" userId="3284f62005fb716d" providerId="LiveId" clId="{74A467CA-E715-48DA-9B13-D63420C6120C}" dt="2017-12-20T05:14:06.412" v="1237" actId="164"/>
          <ac:cxnSpMkLst>
            <pc:docMk/>
            <pc:sldMk cId="1560042276" sldId="259"/>
            <ac:cxnSpMk id="28" creationId="{053F8D18-D21C-43D4-919D-CEA92C0470CF}"/>
          </ac:cxnSpMkLst>
        </pc:cxnChg>
        <pc:cxnChg chg="del mod topLvl">
          <ac:chgData name="Sudarshan Nagesh" userId="3284f62005fb716d" providerId="LiveId" clId="{74A467CA-E715-48DA-9B13-D63420C6120C}" dt="2017-12-20T05:13:07.064" v="1223" actId="478"/>
          <ac:cxnSpMkLst>
            <pc:docMk/>
            <pc:sldMk cId="1560042276" sldId="259"/>
            <ac:cxnSpMk id="53" creationId="{7D034F26-8AC0-46E9-AC79-451DB7BEBC6C}"/>
          </ac:cxnSpMkLst>
        </pc:cxnChg>
      </pc:sldChg>
      <pc:sldChg chg="addSp delSp modSp add">
        <pc:chgData name="Sudarshan Nagesh" userId="3284f62005fb716d" providerId="LiveId" clId="{74A467CA-E715-48DA-9B13-D63420C6120C}" dt="2017-12-20T05:55:26.818" v="1975" actId="1076"/>
        <pc:sldMkLst>
          <pc:docMk/>
          <pc:sldMk cId="407061138" sldId="260"/>
        </pc:sldMkLst>
        <pc:spChg chg="del">
          <ac:chgData name="Sudarshan Nagesh" userId="3284f62005fb716d" providerId="LiveId" clId="{74A467CA-E715-48DA-9B13-D63420C6120C}" dt="2017-12-20T05:19:31.188" v="1553" actId="478"/>
          <ac:spMkLst>
            <pc:docMk/>
            <pc:sldMk cId="407061138" sldId="260"/>
            <ac:spMk id="2" creationId="{8BBFC597-EEC0-4C4B-8AD8-6D836893BD56}"/>
          </ac:spMkLst>
        </pc:spChg>
        <pc:spChg chg="mod">
          <ac:chgData name="Sudarshan Nagesh" userId="3284f62005fb716d" providerId="LiveId" clId="{74A467CA-E715-48DA-9B13-D63420C6120C}" dt="2017-12-20T05:43:48.316" v="1938" actId="20577"/>
          <ac:spMkLst>
            <pc:docMk/>
            <pc:sldMk cId="407061138" sldId="260"/>
            <ac:spMk id="3" creationId="{ACD7532F-0D43-407E-9F66-A852D95727BA}"/>
          </ac:spMkLst>
        </pc:spChg>
        <pc:spChg chg="add mod">
          <ac:chgData name="Sudarshan Nagesh" userId="3284f62005fb716d" providerId="LiveId" clId="{74A467CA-E715-48DA-9B13-D63420C6120C}" dt="2017-12-20T05:39:00.134" v="1798" actId="1076"/>
          <ac:spMkLst>
            <pc:docMk/>
            <pc:sldMk cId="407061138" sldId="260"/>
            <ac:spMk id="4" creationId="{D6BA9917-BD77-47BC-9BD1-03A869540A23}"/>
          </ac:spMkLst>
        </pc:spChg>
        <pc:spChg chg="add mod">
          <ac:chgData name="Sudarshan Nagesh" userId="3284f62005fb716d" providerId="LiveId" clId="{74A467CA-E715-48DA-9B13-D63420C6120C}" dt="2017-12-20T05:55:20.159" v="1973" actId="1076"/>
          <ac:spMkLst>
            <pc:docMk/>
            <pc:sldMk cId="407061138" sldId="260"/>
            <ac:spMk id="5" creationId="{A69E5700-671B-4DFD-AF30-48A83C05BE86}"/>
          </ac:spMkLst>
        </pc:spChg>
        <pc:spChg chg="add mod">
          <ac:chgData name="Sudarshan Nagesh" userId="3284f62005fb716d" providerId="LiveId" clId="{74A467CA-E715-48DA-9B13-D63420C6120C}" dt="2017-12-20T05:39:34.712" v="1839" actId="1076"/>
          <ac:spMkLst>
            <pc:docMk/>
            <pc:sldMk cId="407061138" sldId="260"/>
            <ac:spMk id="7" creationId="{A28B719E-F14C-4A76-9E6E-57AA2D6A2D4E}"/>
          </ac:spMkLst>
        </pc:spChg>
        <pc:spChg chg="add mod">
          <ac:chgData name="Sudarshan Nagesh" userId="3284f62005fb716d" providerId="LiveId" clId="{74A467CA-E715-48DA-9B13-D63420C6120C}" dt="2017-12-20T05:55:26.818" v="1975" actId="1076"/>
          <ac:spMkLst>
            <pc:docMk/>
            <pc:sldMk cId="407061138" sldId="260"/>
            <ac:spMk id="9" creationId="{0A1696F7-F765-4D5E-9473-F6557C7B5F6B}"/>
          </ac:spMkLst>
        </pc:spChg>
        <pc:picChg chg="add mod">
          <ac:chgData name="Sudarshan Nagesh" userId="3284f62005fb716d" providerId="LiveId" clId="{74A467CA-E715-48DA-9B13-D63420C6120C}" dt="2017-12-20T05:39:29.207" v="1836" actId="1076"/>
          <ac:picMkLst>
            <pc:docMk/>
            <pc:sldMk cId="407061138" sldId="260"/>
            <ac:picMk id="6" creationId="{F0F61EAD-B019-4EB5-B58B-A6217FA96362}"/>
          </ac:picMkLst>
        </pc:picChg>
        <pc:picChg chg="add mod">
          <ac:chgData name="Sudarshan Nagesh" userId="3284f62005fb716d" providerId="LiveId" clId="{74A467CA-E715-48DA-9B13-D63420C6120C}" dt="2017-12-20T05:55:24.447" v="1974" actId="1076"/>
          <ac:picMkLst>
            <pc:docMk/>
            <pc:sldMk cId="407061138" sldId="260"/>
            <ac:picMk id="8" creationId="{068D4C1B-9862-409F-A110-31D487A87F59}"/>
          </ac:picMkLst>
        </pc:picChg>
      </pc:sldChg>
      <pc:sldChg chg="modSp add">
        <pc:chgData name="Sudarshan Nagesh" userId="3284f62005fb716d" providerId="LiveId" clId="{74A467CA-E715-48DA-9B13-D63420C6120C}" dt="2017-12-20T06:26:07.482" v="2357" actId="6549"/>
        <pc:sldMkLst>
          <pc:docMk/>
          <pc:sldMk cId="1270176113" sldId="261"/>
        </pc:sldMkLst>
        <pc:spChg chg="mod">
          <ac:chgData name="Sudarshan Nagesh" userId="3284f62005fb716d" providerId="LiveId" clId="{74A467CA-E715-48DA-9B13-D63420C6120C}" dt="2017-12-20T06:26:07.482" v="2357" actId="6549"/>
          <ac:spMkLst>
            <pc:docMk/>
            <pc:sldMk cId="1270176113" sldId="261"/>
            <ac:spMk id="2" creationId="{11F431D9-7252-4689-A654-1ECBCC1BBF17}"/>
          </ac:spMkLst>
        </pc:spChg>
        <pc:spChg chg="mod">
          <ac:chgData name="Sudarshan Nagesh" userId="3284f62005fb716d" providerId="LiveId" clId="{74A467CA-E715-48DA-9B13-D63420C6120C}" dt="2017-12-20T05:44:02.260" v="1972" actId="20577"/>
          <ac:spMkLst>
            <pc:docMk/>
            <pc:sldMk cId="1270176113" sldId="261"/>
            <ac:spMk id="3" creationId="{1078C389-3375-4E0D-A3E4-FA9FFDEF4A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1"/>
            <a:ext cx="10363200" cy="2571569"/>
          </a:xfrm>
        </p:spPr>
        <p:txBody>
          <a:bodyPr anchor="b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7376"/>
            <a:ext cx="8534400" cy="62883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0" y="3886200"/>
            <a:ext cx="40640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C7B933D3-084C-4BF9-A85D-50E4146B1311}" type="datetimeFigureOut">
              <a:rPr lang="en-US" smtClean="0"/>
              <a:pPr/>
              <a:t>12/19/2017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68069"/>
            <a:ext cx="4040180" cy="159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63" y="4594559"/>
            <a:ext cx="2066752" cy="23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9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1"/>
            <a:ext cx="10363200" cy="2571569"/>
          </a:xfrm>
        </p:spPr>
        <p:txBody>
          <a:bodyPr anchor="b" anchorCtr="0">
            <a:normAutofit/>
          </a:bodyPr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7376"/>
            <a:ext cx="8534400" cy="628831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0" y="3886200"/>
            <a:ext cx="4064000" cy="365125"/>
          </a:xfrm>
        </p:spPr>
        <p:txBody>
          <a:bodyPr/>
          <a:lstStyle>
            <a:lvl1pPr algn="ctr">
              <a:defRPr sz="1800"/>
            </a:lvl1pPr>
          </a:lstStyle>
          <a:p>
            <a:fld id="{C7B933D3-084C-4BF9-A85D-50E4146B1311}" type="datetimeFigureOut">
              <a:rPr lang="en-US" smtClean="0"/>
              <a:t>12/19/2017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68069"/>
            <a:ext cx="4040180" cy="159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63" y="4594559"/>
            <a:ext cx="2066752" cy="23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9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2276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2276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4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30362"/>
            <a:ext cx="5386917" cy="45878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990600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630362"/>
            <a:ext cx="5389033" cy="45878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" y="6162708"/>
            <a:ext cx="1625217" cy="640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10" y="5720745"/>
            <a:ext cx="1005016" cy="11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515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1668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33D3-084C-4BF9-A85D-50E4146B131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1668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1668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9B68-E431-4637-8FD7-B2CFFF00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9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685783" rtl="0" eaLnBrk="1" latinLnBrk="0" hangingPunct="1">
        <a:spcBef>
          <a:spcPct val="0"/>
        </a:spcBef>
        <a:buNone/>
        <a:defRPr sz="36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Photons to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17, 2017</a:t>
            </a:r>
          </a:p>
        </p:txBody>
      </p:sp>
    </p:spTree>
    <p:extLst>
      <p:ext uri="{BB962C8B-B14F-4D97-AF65-F5344CB8AC3E}">
        <p14:creationId xmlns:p14="http://schemas.microsoft.com/office/powerpoint/2010/main" val="139525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imaging pipeline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C663CC-D43B-49EE-BE8F-55512D4089BA}"/>
              </a:ext>
            </a:extLst>
          </p:cNvPr>
          <p:cNvGrpSpPr/>
          <p:nvPr/>
        </p:nvGrpSpPr>
        <p:grpSpPr>
          <a:xfrm>
            <a:off x="532748" y="1789953"/>
            <a:ext cx="2676698" cy="2353423"/>
            <a:chOff x="2454411" y="1424712"/>
            <a:chExt cx="4117840" cy="36044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96B32F-F551-43B2-9F45-1AE3AE23A3AD}"/>
                </a:ext>
              </a:extLst>
            </p:cNvPr>
            <p:cNvSpPr/>
            <p:nvPr/>
          </p:nvSpPr>
          <p:spPr>
            <a:xfrm>
              <a:off x="3569652" y="2342021"/>
              <a:ext cx="2034858" cy="20348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C7B2CC2-5FB8-43BE-8CD8-5CCEC912168C}"/>
                </a:ext>
              </a:extLst>
            </p:cNvPr>
            <p:cNvCxnSpPr>
              <a:stCxn id="36" idx="5"/>
            </p:cNvCxnSpPr>
            <p:nvPr/>
          </p:nvCxnSpPr>
          <p:spPr>
            <a:xfrm>
              <a:off x="4004118" y="1787446"/>
              <a:ext cx="492354" cy="510951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A23506-323D-4E7C-91D4-18C51DDE79F7}"/>
                </a:ext>
              </a:extLst>
            </p:cNvPr>
            <p:cNvSpPr/>
            <p:nvPr/>
          </p:nvSpPr>
          <p:spPr>
            <a:xfrm>
              <a:off x="3885005" y="1668333"/>
              <a:ext cx="139549" cy="13954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FE51EE-2006-4B8F-8246-C90702D6F264}"/>
                </a:ext>
              </a:extLst>
            </p:cNvPr>
            <p:cNvSpPr txBox="1"/>
            <p:nvPr/>
          </p:nvSpPr>
          <p:spPr>
            <a:xfrm>
              <a:off x="2454411" y="1424712"/>
              <a:ext cx="1420380" cy="8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Incident Photon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0C0D8-D630-4B4F-8C6C-496056B248DD}"/>
                </a:ext>
              </a:extLst>
            </p:cNvPr>
            <p:cNvSpPr txBox="1"/>
            <p:nvPr/>
          </p:nvSpPr>
          <p:spPr>
            <a:xfrm>
              <a:off x="3897168" y="4659868"/>
              <a:ext cx="1349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Silicon Atom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7B7534-E734-4D97-9112-82A7D7E0AAE9}"/>
                </a:ext>
              </a:extLst>
            </p:cNvPr>
            <p:cNvSpPr/>
            <p:nvPr/>
          </p:nvSpPr>
          <p:spPr>
            <a:xfrm>
              <a:off x="4334651" y="3107020"/>
              <a:ext cx="504860" cy="504860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5C4954B-6FB8-4AD3-8947-91CD48626318}"/>
                </a:ext>
              </a:extLst>
            </p:cNvPr>
            <p:cNvSpPr/>
            <p:nvPr/>
          </p:nvSpPr>
          <p:spPr>
            <a:xfrm>
              <a:off x="4003181" y="2775550"/>
              <a:ext cx="1167800" cy="1167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1C43E6-E8C7-48FA-8576-29B1B2E010B7}"/>
                </a:ext>
              </a:extLst>
            </p:cNvPr>
            <p:cNvSpPr/>
            <p:nvPr/>
          </p:nvSpPr>
          <p:spPr>
            <a:xfrm>
              <a:off x="3788315" y="2560684"/>
              <a:ext cx="1597532" cy="15975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F2E70F-F21E-436B-8599-3D64BB6705C0}"/>
                </a:ext>
              </a:extLst>
            </p:cNvPr>
            <p:cNvSpPr/>
            <p:nvPr/>
          </p:nvSpPr>
          <p:spPr>
            <a:xfrm>
              <a:off x="4537392" y="27258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BEE269F-FEBA-44A9-94BF-4D21E1A4B405}"/>
                </a:ext>
              </a:extLst>
            </p:cNvPr>
            <p:cNvSpPr/>
            <p:nvPr/>
          </p:nvSpPr>
          <p:spPr>
            <a:xfrm>
              <a:off x="4537392" y="38936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513372-AC19-4654-84AF-9E816A2C72F6}"/>
                </a:ext>
              </a:extLst>
            </p:cNvPr>
            <p:cNvSpPr/>
            <p:nvPr/>
          </p:nvSpPr>
          <p:spPr>
            <a:xfrm>
              <a:off x="4537392" y="4108527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74004C6-73AE-4287-9A72-A737739978C4}"/>
                </a:ext>
              </a:extLst>
            </p:cNvPr>
            <p:cNvSpPr/>
            <p:nvPr/>
          </p:nvSpPr>
          <p:spPr>
            <a:xfrm>
              <a:off x="5086684" y="38936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AE36C2E-76DC-42FF-9BB0-566DBCEE22FE}"/>
                </a:ext>
              </a:extLst>
            </p:cNvPr>
            <p:cNvSpPr/>
            <p:nvPr/>
          </p:nvSpPr>
          <p:spPr>
            <a:xfrm>
              <a:off x="5336158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F499A5-39DB-4453-BF56-111A09AED0BE}"/>
                </a:ext>
              </a:extLst>
            </p:cNvPr>
            <p:cNvSpPr/>
            <p:nvPr/>
          </p:nvSpPr>
          <p:spPr>
            <a:xfrm>
              <a:off x="4537392" y="251099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92342B0-268C-494A-9808-A8E98001F42C}"/>
                </a:ext>
              </a:extLst>
            </p:cNvPr>
            <p:cNvSpPr/>
            <p:nvPr/>
          </p:nvSpPr>
          <p:spPr>
            <a:xfrm>
              <a:off x="3732625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6AC34F-F671-470F-B936-F989DFC32BAA}"/>
                </a:ext>
              </a:extLst>
            </p:cNvPr>
            <p:cNvSpPr/>
            <p:nvPr/>
          </p:nvSpPr>
          <p:spPr>
            <a:xfrm>
              <a:off x="3966520" y="272622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3C1C51F-5852-4C93-B97D-0F674ADB0C47}"/>
                </a:ext>
              </a:extLst>
            </p:cNvPr>
            <p:cNvSpPr/>
            <p:nvPr/>
          </p:nvSpPr>
          <p:spPr>
            <a:xfrm>
              <a:off x="3966520" y="38936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50801A-8661-415F-A41C-76B4F6FF2AB6}"/>
                </a:ext>
              </a:extLst>
            </p:cNvPr>
            <p:cNvSpPr/>
            <p:nvPr/>
          </p:nvSpPr>
          <p:spPr>
            <a:xfrm>
              <a:off x="5086684" y="272622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719EA7D-0C5C-4900-A3F6-95F165D684CF}"/>
                </a:ext>
              </a:extLst>
            </p:cNvPr>
            <p:cNvSpPr/>
            <p:nvPr/>
          </p:nvSpPr>
          <p:spPr>
            <a:xfrm>
              <a:off x="5222180" y="1680525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6B907C8-3789-45C1-B598-ABAA18FE980D}"/>
                </a:ext>
              </a:extLst>
            </p:cNvPr>
            <p:cNvSpPr/>
            <p:nvPr/>
          </p:nvSpPr>
          <p:spPr>
            <a:xfrm>
              <a:off x="3519963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2509EFE-FE19-4CDD-AD78-4DFCCCA5C55D}"/>
                </a:ext>
              </a:extLst>
            </p:cNvPr>
            <p:cNvSpPr/>
            <p:nvPr/>
          </p:nvSpPr>
          <p:spPr>
            <a:xfrm>
              <a:off x="5554821" y="3309761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025962-838D-4A30-A325-E864C982382F}"/>
                </a:ext>
              </a:extLst>
            </p:cNvPr>
            <p:cNvSpPr/>
            <p:nvPr/>
          </p:nvSpPr>
          <p:spPr>
            <a:xfrm>
              <a:off x="4537392" y="4327190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199F6E-477A-4E67-9F67-B709274CF749}"/>
                </a:ext>
              </a:extLst>
            </p:cNvPr>
            <p:cNvSpPr txBox="1"/>
            <p:nvPr/>
          </p:nvSpPr>
          <p:spPr>
            <a:xfrm>
              <a:off x="5298756" y="1424712"/>
              <a:ext cx="9328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Released</a:t>
              </a:r>
            </a:p>
            <a:p>
              <a:r>
                <a:rPr lang="en-US" sz="1600" dirty="0"/>
                <a:t>Electron</a:t>
              </a:r>
              <a:endParaRPr lang="en-US" sz="1600" baseline="30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35F20A-51D9-4C89-8525-6F8D26D13667}"/>
                </a:ext>
              </a:extLst>
            </p:cNvPr>
            <p:cNvSpPr txBox="1"/>
            <p:nvPr/>
          </p:nvSpPr>
          <p:spPr>
            <a:xfrm>
              <a:off x="5646579" y="2256579"/>
              <a:ext cx="925672" cy="455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Hole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C3FA15A-C730-46EE-B3BB-1609E1D4C40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 flipV="1">
              <a:off x="4636773" y="2351815"/>
              <a:ext cx="1009806" cy="1326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087597-4313-4425-924E-57A879B378A4}"/>
                </a:ext>
              </a:extLst>
            </p:cNvPr>
            <p:cNvCxnSpPr/>
            <p:nvPr/>
          </p:nvCxnSpPr>
          <p:spPr>
            <a:xfrm flipV="1">
              <a:off x="4681728" y="1787448"/>
              <a:ext cx="504334" cy="464190"/>
            </a:xfrm>
            <a:prstGeom prst="straightConnector1">
              <a:avLst/>
            </a:prstGeom>
            <a:ln w="19050">
              <a:solidFill>
                <a:srgbClr val="00FF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4B398F6-C9A9-40D6-9D33-BD13BAB05266}"/>
                </a:ext>
              </a:extLst>
            </p:cNvPr>
            <p:cNvSpPr/>
            <p:nvPr/>
          </p:nvSpPr>
          <p:spPr>
            <a:xfrm>
              <a:off x="4537392" y="2280652"/>
              <a:ext cx="99378" cy="9937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8965B1F-C01E-4485-BC9A-1548DBC05CF4}"/>
              </a:ext>
            </a:extLst>
          </p:cNvPr>
          <p:cNvSpPr/>
          <p:nvPr/>
        </p:nvSpPr>
        <p:spPr>
          <a:xfrm>
            <a:off x="3818880" y="3413192"/>
            <a:ext cx="606829" cy="51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D9681B61-9745-41AE-A366-BA042E0EEE2D}"/>
              </a:ext>
            </a:extLst>
          </p:cNvPr>
          <p:cNvSpPr/>
          <p:nvPr/>
        </p:nvSpPr>
        <p:spPr>
          <a:xfrm>
            <a:off x="7600337" y="3417129"/>
            <a:ext cx="606829" cy="51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6416578-D35B-4B51-841B-594887727EB6}"/>
              </a:ext>
            </a:extLst>
          </p:cNvPr>
          <p:cNvGrpSpPr>
            <a:grpSpLocks noChangeAspect="1"/>
          </p:cNvGrpSpPr>
          <p:nvPr/>
        </p:nvGrpSpPr>
        <p:grpSpPr>
          <a:xfrm>
            <a:off x="5112631" y="1949017"/>
            <a:ext cx="2011680" cy="1500133"/>
            <a:chOff x="4910617" y="1279994"/>
            <a:chExt cx="2757136" cy="1909261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9EB215-2CDF-4A28-89CA-B012FD3C2F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10617" y="1279994"/>
              <a:ext cx="2651760" cy="1909261"/>
              <a:chOff x="2744788" y="2209800"/>
              <a:chExt cx="5715000" cy="4114800"/>
            </a:xfrm>
          </p:grpSpPr>
          <p:grpSp>
            <p:nvGrpSpPr>
              <p:cNvPr id="117" name="Group 5">
                <a:extLst>
                  <a:ext uri="{FF2B5EF4-FFF2-40B4-BE49-F238E27FC236}">
                    <a16:creationId xmlns:a16="http://schemas.microsoft.com/office/drawing/2014/main" id="{BDF352C9-2F4C-4F9D-BC43-C33469E22A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44788" y="2209800"/>
                <a:ext cx="4113212" cy="4113213"/>
                <a:chOff x="2017" y="1680"/>
                <a:chExt cx="1728" cy="1728"/>
              </a:xfrm>
            </p:grpSpPr>
            <p:grpSp>
              <p:nvGrpSpPr>
                <p:cNvPr id="118" name="Group 6">
                  <a:extLst>
                    <a:ext uri="{FF2B5EF4-FFF2-40B4-BE49-F238E27FC236}">
                      <a16:creationId xmlns:a16="http://schemas.microsoft.com/office/drawing/2014/main" id="{794E6266-B976-4CDA-8458-875AF7FD06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1680"/>
                  <a:ext cx="1728" cy="288"/>
                  <a:chOff x="432" y="1680"/>
                  <a:chExt cx="1728" cy="288"/>
                </a:xfrm>
              </p:grpSpPr>
              <p:sp>
                <p:nvSpPr>
                  <p:cNvPr id="154" name="Rectangle 7">
                    <a:extLst>
                      <a:ext uri="{FF2B5EF4-FFF2-40B4-BE49-F238E27FC236}">
                        <a16:creationId xmlns:a16="http://schemas.microsoft.com/office/drawing/2014/main" id="{C3017FDF-B6F5-4FC2-AAFF-B3E9CF79085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5" name="Rectangle 8">
                    <a:extLst>
                      <a:ext uri="{FF2B5EF4-FFF2-40B4-BE49-F238E27FC236}">
                        <a16:creationId xmlns:a16="http://schemas.microsoft.com/office/drawing/2014/main" id="{C2C39734-0A9A-4A07-BD84-E10D208FED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Rectangle 9">
                    <a:extLst>
                      <a:ext uri="{FF2B5EF4-FFF2-40B4-BE49-F238E27FC236}">
                        <a16:creationId xmlns:a16="http://schemas.microsoft.com/office/drawing/2014/main" id="{551E2992-24D9-4FF8-8D56-553E8ADFAD0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" name="Rectangle 10">
                    <a:extLst>
                      <a:ext uri="{FF2B5EF4-FFF2-40B4-BE49-F238E27FC236}">
                        <a16:creationId xmlns:a16="http://schemas.microsoft.com/office/drawing/2014/main" id="{5CEEACB7-14D7-47C0-B809-1B1C481F72E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Rectangle 11">
                    <a:extLst>
                      <a:ext uri="{FF2B5EF4-FFF2-40B4-BE49-F238E27FC236}">
                        <a16:creationId xmlns:a16="http://schemas.microsoft.com/office/drawing/2014/main" id="{2349D5C8-BA88-431B-A22F-CA71D1AF23E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2">
                    <a:extLst>
                      <a:ext uri="{FF2B5EF4-FFF2-40B4-BE49-F238E27FC236}">
                        <a16:creationId xmlns:a16="http://schemas.microsoft.com/office/drawing/2014/main" id="{D0032B48-EA91-44D9-9AEB-3DF55B784AF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" name="Group 13">
                  <a:extLst>
                    <a:ext uri="{FF2B5EF4-FFF2-40B4-BE49-F238E27FC236}">
                      <a16:creationId xmlns:a16="http://schemas.microsoft.com/office/drawing/2014/main" id="{79DA312A-B831-49AC-961B-33C543175DA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1968"/>
                  <a:ext cx="1728" cy="288"/>
                  <a:chOff x="432" y="1680"/>
                  <a:chExt cx="1728" cy="288"/>
                </a:xfrm>
              </p:grpSpPr>
              <p:sp>
                <p:nvSpPr>
                  <p:cNvPr id="148" name="Rectangle 14">
                    <a:extLst>
                      <a:ext uri="{FF2B5EF4-FFF2-40B4-BE49-F238E27FC236}">
                        <a16:creationId xmlns:a16="http://schemas.microsoft.com/office/drawing/2014/main" id="{17B1C5F5-725F-4A9D-9C16-31279D06721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Rectangle 15">
                    <a:extLst>
                      <a:ext uri="{FF2B5EF4-FFF2-40B4-BE49-F238E27FC236}">
                        <a16:creationId xmlns:a16="http://schemas.microsoft.com/office/drawing/2014/main" id="{9F193908-5607-4669-81C9-0571AFA2F89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6">
                    <a:extLst>
                      <a:ext uri="{FF2B5EF4-FFF2-40B4-BE49-F238E27FC236}">
                        <a16:creationId xmlns:a16="http://schemas.microsoft.com/office/drawing/2014/main" id="{F5DB7247-FCD8-4516-90B8-E33CBEC37FB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Rectangle 17">
                    <a:extLst>
                      <a:ext uri="{FF2B5EF4-FFF2-40B4-BE49-F238E27FC236}">
                        <a16:creationId xmlns:a16="http://schemas.microsoft.com/office/drawing/2014/main" id="{5F41E078-2915-41AE-9A04-0732894C6E8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8">
                    <a:extLst>
                      <a:ext uri="{FF2B5EF4-FFF2-40B4-BE49-F238E27FC236}">
                        <a16:creationId xmlns:a16="http://schemas.microsoft.com/office/drawing/2014/main" id="{7CB49D85-E00E-478C-953A-7939D87E9E7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Rectangle 19">
                    <a:extLst>
                      <a:ext uri="{FF2B5EF4-FFF2-40B4-BE49-F238E27FC236}">
                        <a16:creationId xmlns:a16="http://schemas.microsoft.com/office/drawing/2014/main" id="{AF164F2D-7908-423C-8E31-1D2E98D3873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0" name="Group 20">
                  <a:extLst>
                    <a:ext uri="{FF2B5EF4-FFF2-40B4-BE49-F238E27FC236}">
                      <a16:creationId xmlns:a16="http://schemas.microsoft.com/office/drawing/2014/main" id="{262DBF90-ABB1-4EC2-8FCB-103CA5862C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2256"/>
                  <a:ext cx="1728" cy="288"/>
                  <a:chOff x="432" y="1680"/>
                  <a:chExt cx="1728" cy="288"/>
                </a:xfrm>
              </p:grpSpPr>
              <p:sp>
                <p:nvSpPr>
                  <p:cNvPr id="142" name="Rectangle 21">
                    <a:extLst>
                      <a:ext uri="{FF2B5EF4-FFF2-40B4-BE49-F238E27FC236}">
                        <a16:creationId xmlns:a16="http://schemas.microsoft.com/office/drawing/2014/main" id="{C92E3E86-C72A-4ED4-9DAD-659C5FDA3D8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Rectangle 22">
                    <a:extLst>
                      <a:ext uri="{FF2B5EF4-FFF2-40B4-BE49-F238E27FC236}">
                        <a16:creationId xmlns:a16="http://schemas.microsoft.com/office/drawing/2014/main" id="{90B705C3-4485-42DB-9E4B-CB18884CA6B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23">
                    <a:extLst>
                      <a:ext uri="{FF2B5EF4-FFF2-40B4-BE49-F238E27FC236}">
                        <a16:creationId xmlns:a16="http://schemas.microsoft.com/office/drawing/2014/main" id="{9073AECC-B0FA-4AFD-A7A4-A9A49C189D6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Rectangle 24">
                    <a:extLst>
                      <a:ext uri="{FF2B5EF4-FFF2-40B4-BE49-F238E27FC236}">
                        <a16:creationId xmlns:a16="http://schemas.microsoft.com/office/drawing/2014/main" id="{7DCE233F-2A97-4A87-BFD9-4B186B2D938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25">
                    <a:extLst>
                      <a:ext uri="{FF2B5EF4-FFF2-40B4-BE49-F238E27FC236}">
                        <a16:creationId xmlns:a16="http://schemas.microsoft.com/office/drawing/2014/main" id="{818EEF51-3D14-44F0-A902-F0BA0DEDBDF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Rectangle 26">
                    <a:extLst>
                      <a:ext uri="{FF2B5EF4-FFF2-40B4-BE49-F238E27FC236}">
                        <a16:creationId xmlns:a16="http://schemas.microsoft.com/office/drawing/2014/main" id="{059D2BBB-92D5-46CF-914D-A3BFDF076D1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1" name="Group 27">
                  <a:extLst>
                    <a:ext uri="{FF2B5EF4-FFF2-40B4-BE49-F238E27FC236}">
                      <a16:creationId xmlns:a16="http://schemas.microsoft.com/office/drawing/2014/main" id="{1828E15C-EDD6-44B3-B61F-3BDEC9975A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2544"/>
                  <a:ext cx="1728" cy="288"/>
                  <a:chOff x="432" y="1680"/>
                  <a:chExt cx="1728" cy="288"/>
                </a:xfrm>
              </p:grpSpPr>
              <p:sp>
                <p:nvSpPr>
                  <p:cNvPr id="136" name="Rectangle 28">
                    <a:extLst>
                      <a:ext uri="{FF2B5EF4-FFF2-40B4-BE49-F238E27FC236}">
                        <a16:creationId xmlns:a16="http://schemas.microsoft.com/office/drawing/2014/main" id="{ACECE7D6-92AF-42D9-B43E-11833ADD774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29">
                    <a:extLst>
                      <a:ext uri="{FF2B5EF4-FFF2-40B4-BE49-F238E27FC236}">
                        <a16:creationId xmlns:a16="http://schemas.microsoft.com/office/drawing/2014/main" id="{FB291CC6-ED97-4B7B-AA05-52D1AF5A0B5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Rectangle 30">
                    <a:extLst>
                      <a:ext uri="{FF2B5EF4-FFF2-40B4-BE49-F238E27FC236}">
                        <a16:creationId xmlns:a16="http://schemas.microsoft.com/office/drawing/2014/main" id="{3EA09340-F601-46BC-B8A6-FE54E12E9BB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Rectangle 31">
                    <a:extLst>
                      <a:ext uri="{FF2B5EF4-FFF2-40B4-BE49-F238E27FC236}">
                        <a16:creationId xmlns:a16="http://schemas.microsoft.com/office/drawing/2014/main" id="{4001F1F8-1093-440D-A9A1-5822D3C8119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Rectangle 32">
                    <a:extLst>
                      <a:ext uri="{FF2B5EF4-FFF2-40B4-BE49-F238E27FC236}">
                        <a16:creationId xmlns:a16="http://schemas.microsoft.com/office/drawing/2014/main" id="{96C4C6A8-81B7-43DE-8A96-9AEF586B742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Rectangle 33">
                    <a:extLst>
                      <a:ext uri="{FF2B5EF4-FFF2-40B4-BE49-F238E27FC236}">
                        <a16:creationId xmlns:a16="http://schemas.microsoft.com/office/drawing/2014/main" id="{288CD187-C1C9-45CA-B1DA-20A39C4B382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oup 34">
                  <a:extLst>
                    <a:ext uri="{FF2B5EF4-FFF2-40B4-BE49-F238E27FC236}">
                      <a16:creationId xmlns:a16="http://schemas.microsoft.com/office/drawing/2014/main" id="{4105718E-7734-45DA-9DA2-217794C780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2832"/>
                  <a:ext cx="1728" cy="288"/>
                  <a:chOff x="432" y="1680"/>
                  <a:chExt cx="1728" cy="288"/>
                </a:xfrm>
              </p:grpSpPr>
              <p:sp>
                <p:nvSpPr>
                  <p:cNvPr id="130" name="Rectangle 35">
                    <a:extLst>
                      <a:ext uri="{FF2B5EF4-FFF2-40B4-BE49-F238E27FC236}">
                        <a16:creationId xmlns:a16="http://schemas.microsoft.com/office/drawing/2014/main" id="{5337232C-C738-4B4E-A950-971DE6B38C1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36">
                    <a:extLst>
                      <a:ext uri="{FF2B5EF4-FFF2-40B4-BE49-F238E27FC236}">
                        <a16:creationId xmlns:a16="http://schemas.microsoft.com/office/drawing/2014/main" id="{195C0BC2-E41D-4662-9B69-766CF13C70C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Rectangle 37">
                    <a:extLst>
                      <a:ext uri="{FF2B5EF4-FFF2-40B4-BE49-F238E27FC236}">
                        <a16:creationId xmlns:a16="http://schemas.microsoft.com/office/drawing/2014/main" id="{0813118D-D6CE-4426-BBF8-5FF5919E3F3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38">
                    <a:extLst>
                      <a:ext uri="{FF2B5EF4-FFF2-40B4-BE49-F238E27FC236}">
                        <a16:creationId xmlns:a16="http://schemas.microsoft.com/office/drawing/2014/main" id="{81D5AF7C-B3B7-48CC-A95D-EF9AD16A54B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Rectangle 39">
                    <a:extLst>
                      <a:ext uri="{FF2B5EF4-FFF2-40B4-BE49-F238E27FC236}">
                        <a16:creationId xmlns:a16="http://schemas.microsoft.com/office/drawing/2014/main" id="{8DFFA6FE-6770-477B-AED5-26DCCC10663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40">
                    <a:extLst>
                      <a:ext uri="{FF2B5EF4-FFF2-40B4-BE49-F238E27FC236}">
                        <a16:creationId xmlns:a16="http://schemas.microsoft.com/office/drawing/2014/main" id="{0F9C1923-950E-4801-9A92-ADDA8EAB051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185E76"/>
                      </a:gs>
                      <a:gs pos="100000">
                        <a:srgbClr val="33CCFF"/>
                      </a:gs>
                    </a:gsLst>
                    <a:lin ang="189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oup 41">
                  <a:extLst>
                    <a:ext uri="{FF2B5EF4-FFF2-40B4-BE49-F238E27FC236}">
                      <a16:creationId xmlns:a16="http://schemas.microsoft.com/office/drawing/2014/main" id="{4B29C7CD-C3AD-4315-A625-72659916B93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17" y="3120"/>
                  <a:ext cx="1728" cy="288"/>
                  <a:chOff x="432" y="1680"/>
                  <a:chExt cx="1728" cy="288"/>
                </a:xfrm>
              </p:grpSpPr>
              <p:sp>
                <p:nvSpPr>
                  <p:cNvPr id="124" name="Rectangle 42">
                    <a:extLst>
                      <a:ext uri="{FF2B5EF4-FFF2-40B4-BE49-F238E27FC236}">
                        <a16:creationId xmlns:a16="http://schemas.microsoft.com/office/drawing/2014/main" id="{B76E64CC-1039-4578-944F-037250095FB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5" name="Rectangle 43">
                    <a:extLst>
                      <a:ext uri="{FF2B5EF4-FFF2-40B4-BE49-F238E27FC236}">
                        <a16:creationId xmlns:a16="http://schemas.microsoft.com/office/drawing/2014/main" id="{0432A70E-F2ED-4B17-A8B4-E006F7D2A1A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6" name="Rectangle 44">
                    <a:extLst>
                      <a:ext uri="{FF2B5EF4-FFF2-40B4-BE49-F238E27FC236}">
                        <a16:creationId xmlns:a16="http://schemas.microsoft.com/office/drawing/2014/main" id="{277D9A49-E80E-4A40-95E7-D0FE0F0864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08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7" name="Rectangle 45">
                    <a:extLst>
                      <a:ext uri="{FF2B5EF4-FFF2-40B4-BE49-F238E27FC236}">
                        <a16:creationId xmlns:a16="http://schemas.microsoft.com/office/drawing/2014/main" id="{15A98F6E-6DBC-4BA4-AA38-A3821F59B4E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6" y="1680"/>
                    <a:ext cx="287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8" name="Rectangle 46">
                    <a:extLst>
                      <a:ext uri="{FF2B5EF4-FFF2-40B4-BE49-F238E27FC236}">
                        <a16:creationId xmlns:a16="http://schemas.microsoft.com/office/drawing/2014/main" id="{2C13DE83-F327-4732-95B3-2E67E3F7E6A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84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9" name="Rectangle 47">
                    <a:extLst>
                      <a:ext uri="{FF2B5EF4-FFF2-40B4-BE49-F238E27FC236}">
                        <a16:creationId xmlns:a16="http://schemas.microsoft.com/office/drawing/2014/main" id="{7C8221EB-CF7D-4D05-BE87-E77D830D39E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1680"/>
                    <a:ext cx="288" cy="2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 algn="ctr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160" name="AutoShape 48">
                <a:extLst>
                  <a:ext uri="{FF2B5EF4-FFF2-40B4-BE49-F238E27FC236}">
                    <a16:creationId xmlns:a16="http://schemas.microsoft.com/office/drawing/2014/main" id="{0945D4EA-A1F4-4778-875F-179B77CA5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926388" y="5715000"/>
                <a:ext cx="533400" cy="533400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Rectangle 51">
                <a:extLst>
                  <a:ext uri="{FF2B5EF4-FFF2-40B4-BE49-F238E27FC236}">
                    <a16:creationId xmlns:a16="http://schemas.microsoft.com/office/drawing/2014/main" id="{87EA2BB5-FCC5-4BDD-8945-8A253806B3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9138" y="5638800"/>
                <a:ext cx="685800" cy="68580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08" name="Line 49">
              <a:extLst>
                <a:ext uri="{FF2B5EF4-FFF2-40B4-BE49-F238E27FC236}">
                  <a16:creationId xmlns:a16="http://schemas.microsoft.com/office/drawing/2014/main" id="{C8EA1DA2-ED77-478F-88AA-D7495D5A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5428" y="3038828"/>
              <a:ext cx="15232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50">
              <a:extLst>
                <a:ext uri="{FF2B5EF4-FFF2-40B4-BE49-F238E27FC236}">
                  <a16:creationId xmlns:a16="http://schemas.microsoft.com/office/drawing/2014/main" id="{432676A1-BC3A-4ECF-9C1A-B4DD2FA00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9310" y="3033871"/>
              <a:ext cx="10556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52">
              <a:extLst>
                <a:ext uri="{FF2B5EF4-FFF2-40B4-BE49-F238E27FC236}">
                  <a16:creationId xmlns:a16="http://schemas.microsoft.com/office/drawing/2014/main" id="{C5C23A21-A740-4A07-8610-61BA3A930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6100" y="3029474"/>
              <a:ext cx="151015" cy="320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D02E279C-6D3D-475F-9C89-6BDF0C847270}"/>
              </a:ext>
            </a:extLst>
          </p:cNvPr>
          <p:cNvSpPr txBox="1"/>
          <p:nvPr/>
        </p:nvSpPr>
        <p:spPr>
          <a:xfrm>
            <a:off x="5636128" y="159563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CCD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6AB0C46-7FC7-4DEB-A9EE-972239EC78DC}"/>
              </a:ext>
            </a:extLst>
          </p:cNvPr>
          <p:cNvGrpSpPr/>
          <p:nvPr/>
        </p:nvGrpSpPr>
        <p:grpSpPr>
          <a:xfrm>
            <a:off x="5100904" y="3889467"/>
            <a:ext cx="2011680" cy="2012901"/>
            <a:chOff x="4673192" y="3484546"/>
            <a:chExt cx="2011680" cy="2012901"/>
          </a:xfrm>
        </p:grpSpPr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100F210-240E-4BC8-90B7-C72B01B5B8B2}"/>
                </a:ext>
              </a:extLst>
            </p:cNvPr>
            <p:cNvSpPr txBox="1"/>
            <p:nvPr/>
          </p:nvSpPr>
          <p:spPr>
            <a:xfrm>
              <a:off x="5113839" y="348454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CMOS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AE051EFD-1E19-4FBA-90E4-64463FCDA2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73192" y="3846970"/>
              <a:ext cx="2011680" cy="1650477"/>
              <a:chOff x="2590800" y="2311400"/>
              <a:chExt cx="5092700" cy="4178300"/>
            </a:xfrm>
          </p:grpSpPr>
          <p:sp>
            <p:nvSpPr>
              <p:cNvPr id="264" name="Line 7">
                <a:extLst>
                  <a:ext uri="{FF2B5EF4-FFF2-40B4-BE49-F238E27FC236}">
                    <a16:creationId xmlns:a16="http://schemas.microsoft.com/office/drawing/2014/main" id="{1A3B8723-5E62-45EB-BBE2-37C5AF8C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23114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8">
                <a:extLst>
                  <a:ext uri="{FF2B5EF4-FFF2-40B4-BE49-F238E27FC236}">
                    <a16:creationId xmlns:a16="http://schemas.microsoft.com/office/drawing/2014/main" id="{680F0239-49BF-4942-B239-060538D30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2333625"/>
                <a:ext cx="808038" cy="735013"/>
                <a:chOff x="3426" y="2070"/>
                <a:chExt cx="509" cy="463"/>
              </a:xfrm>
            </p:grpSpPr>
            <p:sp>
              <p:nvSpPr>
                <p:cNvPr id="266" name="Rectangle 9">
                  <a:extLst>
                    <a:ext uri="{FF2B5EF4-FFF2-40B4-BE49-F238E27FC236}">
                      <a16:creationId xmlns:a16="http://schemas.microsoft.com/office/drawing/2014/main" id="{DA8E5A81-226C-437D-90C2-6B88B1E09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" name="Line 10">
                  <a:extLst>
                    <a:ext uri="{FF2B5EF4-FFF2-40B4-BE49-F238E27FC236}">
                      <a16:creationId xmlns:a16="http://schemas.microsoft.com/office/drawing/2014/main" id="{022BBE26-927F-459F-B8A6-A7F7EF2557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Line 11">
                  <a:extLst>
                    <a:ext uri="{FF2B5EF4-FFF2-40B4-BE49-F238E27FC236}">
                      <a16:creationId xmlns:a16="http://schemas.microsoft.com/office/drawing/2014/main" id="{2DDF59AA-20C8-455D-924A-B02E025D6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Line 12">
                  <a:extLst>
                    <a:ext uri="{FF2B5EF4-FFF2-40B4-BE49-F238E27FC236}">
                      <a16:creationId xmlns:a16="http://schemas.microsoft.com/office/drawing/2014/main" id="{759A06F9-A877-4C92-8B88-8E52AEFBA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0" name="Group 13">
                  <a:extLst>
                    <a:ext uri="{FF2B5EF4-FFF2-40B4-BE49-F238E27FC236}">
                      <a16:creationId xmlns:a16="http://schemas.microsoft.com/office/drawing/2014/main" id="{6A642840-EFBF-41E0-BA38-07E0C4F81E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272" name="Line 14">
                    <a:extLst>
                      <a:ext uri="{FF2B5EF4-FFF2-40B4-BE49-F238E27FC236}">
                        <a16:creationId xmlns:a16="http://schemas.microsoft.com/office/drawing/2014/main" id="{410965A8-701D-4880-B272-63FD2943C9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3" name="Line 15">
                    <a:extLst>
                      <a:ext uri="{FF2B5EF4-FFF2-40B4-BE49-F238E27FC236}">
                        <a16:creationId xmlns:a16="http://schemas.microsoft.com/office/drawing/2014/main" id="{FCACBFE0-A73C-4193-AFFC-D3B3B31F4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4" name="Line 16">
                    <a:extLst>
                      <a:ext uri="{FF2B5EF4-FFF2-40B4-BE49-F238E27FC236}">
                        <a16:creationId xmlns:a16="http://schemas.microsoft.com/office/drawing/2014/main" id="{483EF603-42FB-40E8-8E7D-795C5028D2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1" name="Line 17">
                  <a:extLst>
                    <a:ext uri="{FF2B5EF4-FFF2-40B4-BE49-F238E27FC236}">
                      <a16:creationId xmlns:a16="http://schemas.microsoft.com/office/drawing/2014/main" id="{C0F536C7-73C5-4587-9C59-A2636C6C7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5" name="Group 18">
                <a:extLst>
                  <a:ext uri="{FF2B5EF4-FFF2-40B4-BE49-F238E27FC236}">
                    <a16:creationId xmlns:a16="http://schemas.microsoft.com/office/drawing/2014/main" id="{F0E595F7-E882-43FE-8F43-7F7CF3D481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2333625"/>
                <a:ext cx="808037" cy="735013"/>
                <a:chOff x="3426" y="2070"/>
                <a:chExt cx="509" cy="463"/>
              </a:xfrm>
            </p:grpSpPr>
            <p:sp>
              <p:nvSpPr>
                <p:cNvPr id="276" name="Rectangle 19">
                  <a:extLst>
                    <a:ext uri="{FF2B5EF4-FFF2-40B4-BE49-F238E27FC236}">
                      <a16:creationId xmlns:a16="http://schemas.microsoft.com/office/drawing/2014/main" id="{7D4038DA-7D74-43F0-84AD-CEC719D8D8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" name="Line 20">
                  <a:extLst>
                    <a:ext uri="{FF2B5EF4-FFF2-40B4-BE49-F238E27FC236}">
                      <a16:creationId xmlns:a16="http://schemas.microsoft.com/office/drawing/2014/main" id="{F8E61821-7B28-403E-BFFE-40F4470C9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Line 21">
                  <a:extLst>
                    <a:ext uri="{FF2B5EF4-FFF2-40B4-BE49-F238E27FC236}">
                      <a16:creationId xmlns:a16="http://schemas.microsoft.com/office/drawing/2014/main" id="{6E3E7B63-79DE-45BC-B290-73241B9D3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22">
                  <a:extLst>
                    <a:ext uri="{FF2B5EF4-FFF2-40B4-BE49-F238E27FC236}">
                      <a16:creationId xmlns:a16="http://schemas.microsoft.com/office/drawing/2014/main" id="{229F2C3D-6D63-4EBA-8CA5-A00C5FCA1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0" name="Group 23">
                  <a:extLst>
                    <a:ext uri="{FF2B5EF4-FFF2-40B4-BE49-F238E27FC236}">
                      <a16:creationId xmlns:a16="http://schemas.microsoft.com/office/drawing/2014/main" id="{39B0EF14-61ED-4B3A-BD97-C5C8408FB4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282" name="Line 24">
                    <a:extLst>
                      <a:ext uri="{FF2B5EF4-FFF2-40B4-BE49-F238E27FC236}">
                        <a16:creationId xmlns:a16="http://schemas.microsoft.com/office/drawing/2014/main" id="{7962554A-3891-4D60-BAA6-3973E02C76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3" name="Line 25">
                    <a:extLst>
                      <a:ext uri="{FF2B5EF4-FFF2-40B4-BE49-F238E27FC236}">
                        <a16:creationId xmlns:a16="http://schemas.microsoft.com/office/drawing/2014/main" id="{9E7D49EC-7DFF-44F4-B3C8-C7F3C48A96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4" name="Line 26">
                    <a:extLst>
                      <a:ext uri="{FF2B5EF4-FFF2-40B4-BE49-F238E27FC236}">
                        <a16:creationId xmlns:a16="http://schemas.microsoft.com/office/drawing/2014/main" id="{B662B199-E8FA-472E-A82A-96484CE83A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1" name="Line 27">
                  <a:extLst>
                    <a:ext uri="{FF2B5EF4-FFF2-40B4-BE49-F238E27FC236}">
                      <a16:creationId xmlns:a16="http://schemas.microsoft.com/office/drawing/2014/main" id="{7ED4DE7E-FF99-4228-843A-FC8DF1C20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5" name="Group 28">
                <a:extLst>
                  <a:ext uri="{FF2B5EF4-FFF2-40B4-BE49-F238E27FC236}">
                    <a16:creationId xmlns:a16="http://schemas.microsoft.com/office/drawing/2014/main" id="{EA056B3F-696A-4F5D-A260-5DCF3FE9F0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2333625"/>
                <a:ext cx="808038" cy="735013"/>
                <a:chOff x="3426" y="2070"/>
                <a:chExt cx="509" cy="463"/>
              </a:xfrm>
            </p:grpSpPr>
            <p:sp>
              <p:nvSpPr>
                <p:cNvPr id="286" name="Rectangle 29">
                  <a:extLst>
                    <a:ext uri="{FF2B5EF4-FFF2-40B4-BE49-F238E27FC236}">
                      <a16:creationId xmlns:a16="http://schemas.microsoft.com/office/drawing/2014/main" id="{5F1BC704-E73F-4451-8D83-A6733DEAD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" name="Line 30">
                  <a:extLst>
                    <a:ext uri="{FF2B5EF4-FFF2-40B4-BE49-F238E27FC236}">
                      <a16:creationId xmlns:a16="http://schemas.microsoft.com/office/drawing/2014/main" id="{CCA619DC-F016-42A1-BA13-1952CECEB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Line 31">
                  <a:extLst>
                    <a:ext uri="{FF2B5EF4-FFF2-40B4-BE49-F238E27FC236}">
                      <a16:creationId xmlns:a16="http://schemas.microsoft.com/office/drawing/2014/main" id="{2F493F70-D1AD-4B1B-8F96-CE637228E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Line 32">
                  <a:extLst>
                    <a:ext uri="{FF2B5EF4-FFF2-40B4-BE49-F238E27FC236}">
                      <a16:creationId xmlns:a16="http://schemas.microsoft.com/office/drawing/2014/main" id="{E7151CE7-DE46-4549-94EA-23824E2E30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0" name="Group 33">
                  <a:extLst>
                    <a:ext uri="{FF2B5EF4-FFF2-40B4-BE49-F238E27FC236}">
                      <a16:creationId xmlns:a16="http://schemas.microsoft.com/office/drawing/2014/main" id="{C67122B1-5396-4F53-AA20-E0FE3ADA2A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292" name="Line 34">
                    <a:extLst>
                      <a:ext uri="{FF2B5EF4-FFF2-40B4-BE49-F238E27FC236}">
                        <a16:creationId xmlns:a16="http://schemas.microsoft.com/office/drawing/2014/main" id="{E5E8B124-F3CC-4215-A80F-E36F728E7E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" name="Line 35">
                    <a:extLst>
                      <a:ext uri="{FF2B5EF4-FFF2-40B4-BE49-F238E27FC236}">
                        <a16:creationId xmlns:a16="http://schemas.microsoft.com/office/drawing/2014/main" id="{BADDAA30-966F-4A7D-9EC7-43F7F258D9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" name="Line 36">
                    <a:extLst>
                      <a:ext uri="{FF2B5EF4-FFF2-40B4-BE49-F238E27FC236}">
                        <a16:creationId xmlns:a16="http://schemas.microsoft.com/office/drawing/2014/main" id="{6DA75D8E-B7CD-4330-83A7-89FB1E39DD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1" name="Line 37">
                  <a:extLst>
                    <a:ext uri="{FF2B5EF4-FFF2-40B4-BE49-F238E27FC236}">
                      <a16:creationId xmlns:a16="http://schemas.microsoft.com/office/drawing/2014/main" id="{810D39B6-B23E-42E9-B785-71AEEA0339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5" name="Group 38">
                <a:extLst>
                  <a:ext uri="{FF2B5EF4-FFF2-40B4-BE49-F238E27FC236}">
                    <a16:creationId xmlns:a16="http://schemas.microsoft.com/office/drawing/2014/main" id="{55798ACB-AFF1-4517-A0C2-360E6C61E5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2333625"/>
                <a:ext cx="808038" cy="735013"/>
                <a:chOff x="3426" y="2070"/>
                <a:chExt cx="509" cy="463"/>
              </a:xfrm>
            </p:grpSpPr>
            <p:sp>
              <p:nvSpPr>
                <p:cNvPr id="296" name="Rectangle 39">
                  <a:extLst>
                    <a:ext uri="{FF2B5EF4-FFF2-40B4-BE49-F238E27FC236}">
                      <a16:creationId xmlns:a16="http://schemas.microsoft.com/office/drawing/2014/main" id="{E990E508-5F7C-45A7-8243-016A6BBC3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Line 40">
                  <a:extLst>
                    <a:ext uri="{FF2B5EF4-FFF2-40B4-BE49-F238E27FC236}">
                      <a16:creationId xmlns:a16="http://schemas.microsoft.com/office/drawing/2014/main" id="{1E2454EA-BB40-421E-990F-58D571389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1">
                  <a:extLst>
                    <a:ext uri="{FF2B5EF4-FFF2-40B4-BE49-F238E27FC236}">
                      <a16:creationId xmlns:a16="http://schemas.microsoft.com/office/drawing/2014/main" id="{727F85B2-6C6D-465F-A7E4-65D136DB7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2">
                  <a:extLst>
                    <a:ext uri="{FF2B5EF4-FFF2-40B4-BE49-F238E27FC236}">
                      <a16:creationId xmlns:a16="http://schemas.microsoft.com/office/drawing/2014/main" id="{D23ED42C-5962-4A69-A17A-0D2E66A25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0" name="Group 43">
                  <a:extLst>
                    <a:ext uri="{FF2B5EF4-FFF2-40B4-BE49-F238E27FC236}">
                      <a16:creationId xmlns:a16="http://schemas.microsoft.com/office/drawing/2014/main" id="{FBD8E647-C718-4F24-A9C8-EA3C318602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02" name="Line 44">
                    <a:extLst>
                      <a:ext uri="{FF2B5EF4-FFF2-40B4-BE49-F238E27FC236}">
                        <a16:creationId xmlns:a16="http://schemas.microsoft.com/office/drawing/2014/main" id="{C5CC3ECD-6876-42EC-BEEE-AB07EE9618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3" name="Line 45">
                    <a:extLst>
                      <a:ext uri="{FF2B5EF4-FFF2-40B4-BE49-F238E27FC236}">
                        <a16:creationId xmlns:a16="http://schemas.microsoft.com/office/drawing/2014/main" id="{5BE10919-93ED-4E69-89CC-D38D4D1023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4" name="Line 46">
                    <a:extLst>
                      <a:ext uri="{FF2B5EF4-FFF2-40B4-BE49-F238E27FC236}">
                        <a16:creationId xmlns:a16="http://schemas.microsoft.com/office/drawing/2014/main" id="{3671E726-5670-4068-B9AD-71D88656C5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1" name="Line 47">
                  <a:extLst>
                    <a:ext uri="{FF2B5EF4-FFF2-40B4-BE49-F238E27FC236}">
                      <a16:creationId xmlns:a16="http://schemas.microsoft.com/office/drawing/2014/main" id="{32139CB9-C25B-4F09-AD78-0260A7B03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5" name="Group 48">
                <a:extLst>
                  <a:ext uri="{FF2B5EF4-FFF2-40B4-BE49-F238E27FC236}">
                    <a16:creationId xmlns:a16="http://schemas.microsoft.com/office/drawing/2014/main" id="{F0F57EDD-55CC-45F6-9356-972503CF1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3227388"/>
                <a:ext cx="808038" cy="735012"/>
                <a:chOff x="3426" y="2070"/>
                <a:chExt cx="509" cy="463"/>
              </a:xfrm>
            </p:grpSpPr>
            <p:sp>
              <p:nvSpPr>
                <p:cNvPr id="306" name="Rectangle 49">
                  <a:extLst>
                    <a:ext uri="{FF2B5EF4-FFF2-40B4-BE49-F238E27FC236}">
                      <a16:creationId xmlns:a16="http://schemas.microsoft.com/office/drawing/2014/main" id="{5F490D9F-8889-4E6B-B538-6435B80F0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" name="Line 50">
                  <a:extLst>
                    <a:ext uri="{FF2B5EF4-FFF2-40B4-BE49-F238E27FC236}">
                      <a16:creationId xmlns:a16="http://schemas.microsoft.com/office/drawing/2014/main" id="{E718B01B-C8D3-4218-B836-0977DF684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Line 51">
                  <a:extLst>
                    <a:ext uri="{FF2B5EF4-FFF2-40B4-BE49-F238E27FC236}">
                      <a16:creationId xmlns:a16="http://schemas.microsoft.com/office/drawing/2014/main" id="{FB926600-BC1E-4043-BA55-9C8F020F5B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Line 52">
                  <a:extLst>
                    <a:ext uri="{FF2B5EF4-FFF2-40B4-BE49-F238E27FC236}">
                      <a16:creationId xmlns:a16="http://schemas.microsoft.com/office/drawing/2014/main" id="{5D84B8C0-DB86-4AE9-9810-2E6F40F28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0" name="Group 53">
                  <a:extLst>
                    <a:ext uri="{FF2B5EF4-FFF2-40B4-BE49-F238E27FC236}">
                      <a16:creationId xmlns:a16="http://schemas.microsoft.com/office/drawing/2014/main" id="{BD2C3723-79D9-4616-A48D-14EE147F47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12" name="Line 54">
                    <a:extLst>
                      <a:ext uri="{FF2B5EF4-FFF2-40B4-BE49-F238E27FC236}">
                        <a16:creationId xmlns:a16="http://schemas.microsoft.com/office/drawing/2014/main" id="{F0580BC7-4B41-4911-98FC-0F1ECA111B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Line 55">
                    <a:extLst>
                      <a:ext uri="{FF2B5EF4-FFF2-40B4-BE49-F238E27FC236}">
                        <a16:creationId xmlns:a16="http://schemas.microsoft.com/office/drawing/2014/main" id="{E7B046C4-33BD-4B8B-B7EE-A8048A3E8D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Line 56">
                    <a:extLst>
                      <a:ext uri="{FF2B5EF4-FFF2-40B4-BE49-F238E27FC236}">
                        <a16:creationId xmlns:a16="http://schemas.microsoft.com/office/drawing/2014/main" id="{74F726C8-C437-4483-925B-D80F18AB6E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1" name="Line 57">
                  <a:extLst>
                    <a:ext uri="{FF2B5EF4-FFF2-40B4-BE49-F238E27FC236}">
                      <a16:creationId xmlns:a16="http://schemas.microsoft.com/office/drawing/2014/main" id="{AF172402-A3C8-4D63-8BFE-CFB3620A8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5" name="Group 58">
                <a:extLst>
                  <a:ext uri="{FF2B5EF4-FFF2-40B4-BE49-F238E27FC236}">
                    <a16:creationId xmlns:a16="http://schemas.microsoft.com/office/drawing/2014/main" id="{1FC33FE7-FD6D-42FC-ACA2-2C940D313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3227388"/>
                <a:ext cx="808037" cy="735012"/>
                <a:chOff x="3426" y="2070"/>
                <a:chExt cx="509" cy="463"/>
              </a:xfrm>
            </p:grpSpPr>
            <p:sp>
              <p:nvSpPr>
                <p:cNvPr id="316" name="Rectangle 59">
                  <a:extLst>
                    <a:ext uri="{FF2B5EF4-FFF2-40B4-BE49-F238E27FC236}">
                      <a16:creationId xmlns:a16="http://schemas.microsoft.com/office/drawing/2014/main" id="{507C8944-3B86-453A-B637-D516F8EDD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" name="Line 60">
                  <a:extLst>
                    <a:ext uri="{FF2B5EF4-FFF2-40B4-BE49-F238E27FC236}">
                      <a16:creationId xmlns:a16="http://schemas.microsoft.com/office/drawing/2014/main" id="{F1E02786-EFE5-41C5-8919-C221CB54F0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61">
                  <a:extLst>
                    <a:ext uri="{FF2B5EF4-FFF2-40B4-BE49-F238E27FC236}">
                      <a16:creationId xmlns:a16="http://schemas.microsoft.com/office/drawing/2014/main" id="{3698F56C-151D-4FC1-AF01-E44D3B89B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Line 62">
                  <a:extLst>
                    <a:ext uri="{FF2B5EF4-FFF2-40B4-BE49-F238E27FC236}">
                      <a16:creationId xmlns:a16="http://schemas.microsoft.com/office/drawing/2014/main" id="{7CF71B4F-2174-4F75-ADCE-BD21475FB4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0" name="Group 63">
                  <a:extLst>
                    <a:ext uri="{FF2B5EF4-FFF2-40B4-BE49-F238E27FC236}">
                      <a16:creationId xmlns:a16="http://schemas.microsoft.com/office/drawing/2014/main" id="{280B9953-C691-4A9A-81AD-81655D8CEF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22" name="Line 64">
                    <a:extLst>
                      <a:ext uri="{FF2B5EF4-FFF2-40B4-BE49-F238E27FC236}">
                        <a16:creationId xmlns:a16="http://schemas.microsoft.com/office/drawing/2014/main" id="{1A581D4E-C5F7-47E3-87A5-19CE69AE19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" name="Line 65">
                    <a:extLst>
                      <a:ext uri="{FF2B5EF4-FFF2-40B4-BE49-F238E27FC236}">
                        <a16:creationId xmlns:a16="http://schemas.microsoft.com/office/drawing/2014/main" id="{E1FE3E9A-AB6F-4334-AD24-33D9C20EF2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" name="Line 66">
                    <a:extLst>
                      <a:ext uri="{FF2B5EF4-FFF2-40B4-BE49-F238E27FC236}">
                        <a16:creationId xmlns:a16="http://schemas.microsoft.com/office/drawing/2014/main" id="{CF2AE1E0-6984-49CB-838B-C8B733745B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1" name="Line 67">
                  <a:extLst>
                    <a:ext uri="{FF2B5EF4-FFF2-40B4-BE49-F238E27FC236}">
                      <a16:creationId xmlns:a16="http://schemas.microsoft.com/office/drawing/2014/main" id="{EF18DE64-94B4-4B92-8467-848509A993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5" name="Group 68">
                <a:extLst>
                  <a:ext uri="{FF2B5EF4-FFF2-40B4-BE49-F238E27FC236}">
                    <a16:creationId xmlns:a16="http://schemas.microsoft.com/office/drawing/2014/main" id="{7F22FA0A-3DB3-40A1-82D1-F48C5DF0B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3227388"/>
                <a:ext cx="808038" cy="735012"/>
                <a:chOff x="3426" y="2070"/>
                <a:chExt cx="509" cy="463"/>
              </a:xfrm>
            </p:grpSpPr>
            <p:sp>
              <p:nvSpPr>
                <p:cNvPr id="326" name="Rectangle 69">
                  <a:extLst>
                    <a:ext uri="{FF2B5EF4-FFF2-40B4-BE49-F238E27FC236}">
                      <a16:creationId xmlns:a16="http://schemas.microsoft.com/office/drawing/2014/main" id="{D49B1DAA-3BE0-495B-964A-40BCFA73F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" name="Line 70">
                  <a:extLst>
                    <a:ext uri="{FF2B5EF4-FFF2-40B4-BE49-F238E27FC236}">
                      <a16:creationId xmlns:a16="http://schemas.microsoft.com/office/drawing/2014/main" id="{CE8A225A-04CB-44FA-AD31-D7D3AA187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Line 71">
                  <a:extLst>
                    <a:ext uri="{FF2B5EF4-FFF2-40B4-BE49-F238E27FC236}">
                      <a16:creationId xmlns:a16="http://schemas.microsoft.com/office/drawing/2014/main" id="{B5DF2258-364E-4644-A215-76265C2C0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72">
                  <a:extLst>
                    <a:ext uri="{FF2B5EF4-FFF2-40B4-BE49-F238E27FC236}">
                      <a16:creationId xmlns:a16="http://schemas.microsoft.com/office/drawing/2014/main" id="{1D348A7E-564D-44C9-A917-EBB0689F2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0" name="Group 73">
                  <a:extLst>
                    <a:ext uri="{FF2B5EF4-FFF2-40B4-BE49-F238E27FC236}">
                      <a16:creationId xmlns:a16="http://schemas.microsoft.com/office/drawing/2014/main" id="{D5B5E43B-F8F6-44D0-BC3F-8C25700F9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32" name="Line 74">
                    <a:extLst>
                      <a:ext uri="{FF2B5EF4-FFF2-40B4-BE49-F238E27FC236}">
                        <a16:creationId xmlns:a16="http://schemas.microsoft.com/office/drawing/2014/main" id="{1AD5934B-2268-4B13-9F24-F816912C8E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3" name="Line 75">
                    <a:extLst>
                      <a:ext uri="{FF2B5EF4-FFF2-40B4-BE49-F238E27FC236}">
                        <a16:creationId xmlns:a16="http://schemas.microsoft.com/office/drawing/2014/main" id="{1F30A62D-64D3-4B3A-ADA6-32E3F66642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4" name="Line 76">
                    <a:extLst>
                      <a:ext uri="{FF2B5EF4-FFF2-40B4-BE49-F238E27FC236}">
                        <a16:creationId xmlns:a16="http://schemas.microsoft.com/office/drawing/2014/main" id="{94DBCDD9-E5A5-4EE2-9C87-1642CE1C42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1" name="Line 77">
                  <a:extLst>
                    <a:ext uri="{FF2B5EF4-FFF2-40B4-BE49-F238E27FC236}">
                      <a16:creationId xmlns:a16="http://schemas.microsoft.com/office/drawing/2014/main" id="{C0699E78-4994-40D1-B271-B54C40A43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5" name="Group 78">
                <a:extLst>
                  <a:ext uri="{FF2B5EF4-FFF2-40B4-BE49-F238E27FC236}">
                    <a16:creationId xmlns:a16="http://schemas.microsoft.com/office/drawing/2014/main" id="{B0A88DE7-53AE-46B9-97EC-8868551E85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3227388"/>
                <a:ext cx="808038" cy="735012"/>
                <a:chOff x="3426" y="2070"/>
                <a:chExt cx="509" cy="463"/>
              </a:xfrm>
            </p:grpSpPr>
            <p:sp>
              <p:nvSpPr>
                <p:cNvPr id="336" name="Rectangle 79">
                  <a:extLst>
                    <a:ext uri="{FF2B5EF4-FFF2-40B4-BE49-F238E27FC236}">
                      <a16:creationId xmlns:a16="http://schemas.microsoft.com/office/drawing/2014/main" id="{E5D0D35A-B3D5-4194-B299-808C28B68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" name="Line 80">
                  <a:extLst>
                    <a:ext uri="{FF2B5EF4-FFF2-40B4-BE49-F238E27FC236}">
                      <a16:creationId xmlns:a16="http://schemas.microsoft.com/office/drawing/2014/main" id="{191226A4-E50A-4515-BDB2-A397E7E86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Line 81">
                  <a:extLst>
                    <a:ext uri="{FF2B5EF4-FFF2-40B4-BE49-F238E27FC236}">
                      <a16:creationId xmlns:a16="http://schemas.microsoft.com/office/drawing/2014/main" id="{935547E8-5883-42FF-A961-84905D705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Line 82">
                  <a:extLst>
                    <a:ext uri="{FF2B5EF4-FFF2-40B4-BE49-F238E27FC236}">
                      <a16:creationId xmlns:a16="http://schemas.microsoft.com/office/drawing/2014/main" id="{C6E89664-BA18-4DAA-98A1-C3F90FF68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0" name="Group 83">
                  <a:extLst>
                    <a:ext uri="{FF2B5EF4-FFF2-40B4-BE49-F238E27FC236}">
                      <a16:creationId xmlns:a16="http://schemas.microsoft.com/office/drawing/2014/main" id="{BE7CB907-E2FF-4F1D-90EC-B56FEFAF9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42" name="Line 84">
                    <a:extLst>
                      <a:ext uri="{FF2B5EF4-FFF2-40B4-BE49-F238E27FC236}">
                        <a16:creationId xmlns:a16="http://schemas.microsoft.com/office/drawing/2014/main" id="{16614B23-DD63-48CD-9E6B-C7DDE3A0B8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" name="Line 85">
                    <a:extLst>
                      <a:ext uri="{FF2B5EF4-FFF2-40B4-BE49-F238E27FC236}">
                        <a16:creationId xmlns:a16="http://schemas.microsoft.com/office/drawing/2014/main" id="{796AED86-AAA7-4CA9-B7DC-BBC4069AA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4" name="Line 86">
                    <a:extLst>
                      <a:ext uri="{FF2B5EF4-FFF2-40B4-BE49-F238E27FC236}">
                        <a16:creationId xmlns:a16="http://schemas.microsoft.com/office/drawing/2014/main" id="{201CFE7B-06C3-4E2E-90D0-B2279A719F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1" name="Line 87">
                  <a:extLst>
                    <a:ext uri="{FF2B5EF4-FFF2-40B4-BE49-F238E27FC236}">
                      <a16:creationId xmlns:a16="http://schemas.microsoft.com/office/drawing/2014/main" id="{C43AE7F8-7F96-4987-B841-B3C0CA808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5" name="Group 88">
                <a:extLst>
                  <a:ext uri="{FF2B5EF4-FFF2-40B4-BE49-F238E27FC236}">
                    <a16:creationId xmlns:a16="http://schemas.microsoft.com/office/drawing/2014/main" id="{B3FF0B17-5741-4053-A124-CC7546133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4137025"/>
                <a:ext cx="808038" cy="735013"/>
                <a:chOff x="3426" y="2070"/>
                <a:chExt cx="509" cy="463"/>
              </a:xfrm>
            </p:grpSpPr>
            <p:sp>
              <p:nvSpPr>
                <p:cNvPr id="346" name="Rectangle 89">
                  <a:extLst>
                    <a:ext uri="{FF2B5EF4-FFF2-40B4-BE49-F238E27FC236}">
                      <a16:creationId xmlns:a16="http://schemas.microsoft.com/office/drawing/2014/main" id="{EDA19AFD-B2BF-4594-8047-D6E2C1326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" name="Line 90">
                  <a:extLst>
                    <a:ext uri="{FF2B5EF4-FFF2-40B4-BE49-F238E27FC236}">
                      <a16:creationId xmlns:a16="http://schemas.microsoft.com/office/drawing/2014/main" id="{54384057-F0EF-40A7-A5E7-2DE6CD949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Line 91">
                  <a:extLst>
                    <a:ext uri="{FF2B5EF4-FFF2-40B4-BE49-F238E27FC236}">
                      <a16:creationId xmlns:a16="http://schemas.microsoft.com/office/drawing/2014/main" id="{F5BE5B33-B91B-4134-8444-BE85A2F7A1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Line 92">
                  <a:extLst>
                    <a:ext uri="{FF2B5EF4-FFF2-40B4-BE49-F238E27FC236}">
                      <a16:creationId xmlns:a16="http://schemas.microsoft.com/office/drawing/2014/main" id="{61F60B71-F607-4D56-BA97-7511A5FEE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" name="Group 93">
                  <a:extLst>
                    <a:ext uri="{FF2B5EF4-FFF2-40B4-BE49-F238E27FC236}">
                      <a16:creationId xmlns:a16="http://schemas.microsoft.com/office/drawing/2014/main" id="{F6F7E03A-DDD7-4C07-AB90-F3A89C3AEA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52" name="Line 94">
                    <a:extLst>
                      <a:ext uri="{FF2B5EF4-FFF2-40B4-BE49-F238E27FC236}">
                        <a16:creationId xmlns:a16="http://schemas.microsoft.com/office/drawing/2014/main" id="{ADE5D28A-360D-4CDA-9419-0A0F34FB24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" name="Line 95">
                    <a:extLst>
                      <a:ext uri="{FF2B5EF4-FFF2-40B4-BE49-F238E27FC236}">
                        <a16:creationId xmlns:a16="http://schemas.microsoft.com/office/drawing/2014/main" id="{861ABE18-C5FD-49BC-98EE-C5D6AE2232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Line 96">
                    <a:extLst>
                      <a:ext uri="{FF2B5EF4-FFF2-40B4-BE49-F238E27FC236}">
                        <a16:creationId xmlns:a16="http://schemas.microsoft.com/office/drawing/2014/main" id="{940BD2F3-2083-496E-A6B6-8560AF00B7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1" name="Line 97">
                  <a:extLst>
                    <a:ext uri="{FF2B5EF4-FFF2-40B4-BE49-F238E27FC236}">
                      <a16:creationId xmlns:a16="http://schemas.microsoft.com/office/drawing/2014/main" id="{D4CEA24E-45E7-4F00-9DEA-89DF05CA8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5" name="Group 98">
                <a:extLst>
                  <a:ext uri="{FF2B5EF4-FFF2-40B4-BE49-F238E27FC236}">
                    <a16:creationId xmlns:a16="http://schemas.microsoft.com/office/drawing/2014/main" id="{0A34FF8E-BD85-404F-8DF2-233E8154AD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4137025"/>
                <a:ext cx="808037" cy="735013"/>
                <a:chOff x="3426" y="2070"/>
                <a:chExt cx="509" cy="463"/>
              </a:xfrm>
            </p:grpSpPr>
            <p:sp>
              <p:nvSpPr>
                <p:cNvPr id="356" name="Rectangle 99">
                  <a:extLst>
                    <a:ext uri="{FF2B5EF4-FFF2-40B4-BE49-F238E27FC236}">
                      <a16:creationId xmlns:a16="http://schemas.microsoft.com/office/drawing/2014/main" id="{77CB4F50-3B8E-4363-8B97-79CD2F8EF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" name="Line 100">
                  <a:extLst>
                    <a:ext uri="{FF2B5EF4-FFF2-40B4-BE49-F238E27FC236}">
                      <a16:creationId xmlns:a16="http://schemas.microsoft.com/office/drawing/2014/main" id="{B056B7D9-8083-4083-B69A-39AE9D636B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Line 101">
                  <a:extLst>
                    <a:ext uri="{FF2B5EF4-FFF2-40B4-BE49-F238E27FC236}">
                      <a16:creationId xmlns:a16="http://schemas.microsoft.com/office/drawing/2014/main" id="{66CD4B17-B9DF-413D-961F-0040E01F3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Line 102">
                  <a:extLst>
                    <a:ext uri="{FF2B5EF4-FFF2-40B4-BE49-F238E27FC236}">
                      <a16:creationId xmlns:a16="http://schemas.microsoft.com/office/drawing/2014/main" id="{D0FE19AF-62CD-49EE-854C-CA745A128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0" name="Group 103">
                  <a:extLst>
                    <a:ext uri="{FF2B5EF4-FFF2-40B4-BE49-F238E27FC236}">
                      <a16:creationId xmlns:a16="http://schemas.microsoft.com/office/drawing/2014/main" id="{77A7456A-0A3C-4923-8BBF-E8366720B6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62" name="Line 104">
                    <a:extLst>
                      <a:ext uri="{FF2B5EF4-FFF2-40B4-BE49-F238E27FC236}">
                        <a16:creationId xmlns:a16="http://schemas.microsoft.com/office/drawing/2014/main" id="{DA87B86B-1CA2-4BC6-A0C2-10865C361F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3" name="Line 105">
                    <a:extLst>
                      <a:ext uri="{FF2B5EF4-FFF2-40B4-BE49-F238E27FC236}">
                        <a16:creationId xmlns:a16="http://schemas.microsoft.com/office/drawing/2014/main" id="{2B8963C8-BB58-4295-A69A-9BA2E8C801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4" name="Line 106">
                    <a:extLst>
                      <a:ext uri="{FF2B5EF4-FFF2-40B4-BE49-F238E27FC236}">
                        <a16:creationId xmlns:a16="http://schemas.microsoft.com/office/drawing/2014/main" id="{A54272F0-BF00-4702-B9AA-3A3C7B5C5A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1" name="Line 107">
                  <a:extLst>
                    <a:ext uri="{FF2B5EF4-FFF2-40B4-BE49-F238E27FC236}">
                      <a16:creationId xmlns:a16="http://schemas.microsoft.com/office/drawing/2014/main" id="{0EC73771-69E1-4DE1-8F03-228FDE5C0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5" name="Group 108">
                <a:extLst>
                  <a:ext uri="{FF2B5EF4-FFF2-40B4-BE49-F238E27FC236}">
                    <a16:creationId xmlns:a16="http://schemas.microsoft.com/office/drawing/2014/main" id="{3075C254-FCA2-4644-9B2D-1D7B8C2A43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4137025"/>
                <a:ext cx="808038" cy="735013"/>
                <a:chOff x="3426" y="2070"/>
                <a:chExt cx="509" cy="463"/>
              </a:xfrm>
            </p:grpSpPr>
            <p:sp>
              <p:nvSpPr>
                <p:cNvPr id="366" name="Rectangle 109">
                  <a:extLst>
                    <a:ext uri="{FF2B5EF4-FFF2-40B4-BE49-F238E27FC236}">
                      <a16:creationId xmlns:a16="http://schemas.microsoft.com/office/drawing/2014/main" id="{055F4D90-42B3-4AA1-93F6-9DC7FF60B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7" name="Line 110">
                  <a:extLst>
                    <a:ext uri="{FF2B5EF4-FFF2-40B4-BE49-F238E27FC236}">
                      <a16:creationId xmlns:a16="http://schemas.microsoft.com/office/drawing/2014/main" id="{05F05B4B-A79B-49F0-AB12-654E149B8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Line 111">
                  <a:extLst>
                    <a:ext uri="{FF2B5EF4-FFF2-40B4-BE49-F238E27FC236}">
                      <a16:creationId xmlns:a16="http://schemas.microsoft.com/office/drawing/2014/main" id="{39FEDE16-2E80-482A-947C-1181FBBBB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Line 112">
                  <a:extLst>
                    <a:ext uri="{FF2B5EF4-FFF2-40B4-BE49-F238E27FC236}">
                      <a16:creationId xmlns:a16="http://schemas.microsoft.com/office/drawing/2014/main" id="{C72111DA-8107-40E3-8B8F-A9158D5EA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0" name="Group 113">
                  <a:extLst>
                    <a:ext uri="{FF2B5EF4-FFF2-40B4-BE49-F238E27FC236}">
                      <a16:creationId xmlns:a16="http://schemas.microsoft.com/office/drawing/2014/main" id="{377A3767-CEA5-46B4-B849-5D3E1DC25C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72" name="Line 114">
                    <a:extLst>
                      <a:ext uri="{FF2B5EF4-FFF2-40B4-BE49-F238E27FC236}">
                        <a16:creationId xmlns:a16="http://schemas.microsoft.com/office/drawing/2014/main" id="{4C6128CB-6B01-4CA3-B60C-85D799E960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" name="Line 115">
                    <a:extLst>
                      <a:ext uri="{FF2B5EF4-FFF2-40B4-BE49-F238E27FC236}">
                        <a16:creationId xmlns:a16="http://schemas.microsoft.com/office/drawing/2014/main" id="{00F10074-39DC-4FB2-84BD-AA5AF03407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4" name="Line 116">
                    <a:extLst>
                      <a:ext uri="{FF2B5EF4-FFF2-40B4-BE49-F238E27FC236}">
                        <a16:creationId xmlns:a16="http://schemas.microsoft.com/office/drawing/2014/main" id="{10B29679-3088-417B-BD88-CFFC6C04C1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1" name="Line 117">
                  <a:extLst>
                    <a:ext uri="{FF2B5EF4-FFF2-40B4-BE49-F238E27FC236}">
                      <a16:creationId xmlns:a16="http://schemas.microsoft.com/office/drawing/2014/main" id="{24DD9660-D88C-4CBB-97BE-2DEF53975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5" name="Group 118">
                <a:extLst>
                  <a:ext uri="{FF2B5EF4-FFF2-40B4-BE49-F238E27FC236}">
                    <a16:creationId xmlns:a16="http://schemas.microsoft.com/office/drawing/2014/main" id="{F1CC7203-5A22-438D-9945-BCD656993A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4137025"/>
                <a:ext cx="808038" cy="735013"/>
                <a:chOff x="3426" y="2070"/>
                <a:chExt cx="509" cy="463"/>
              </a:xfrm>
            </p:grpSpPr>
            <p:sp>
              <p:nvSpPr>
                <p:cNvPr id="376" name="Rectangle 119">
                  <a:extLst>
                    <a:ext uri="{FF2B5EF4-FFF2-40B4-BE49-F238E27FC236}">
                      <a16:creationId xmlns:a16="http://schemas.microsoft.com/office/drawing/2014/main" id="{1C706F4F-005A-4310-A5AB-EF702A77E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" name="Line 120">
                  <a:extLst>
                    <a:ext uri="{FF2B5EF4-FFF2-40B4-BE49-F238E27FC236}">
                      <a16:creationId xmlns:a16="http://schemas.microsoft.com/office/drawing/2014/main" id="{5E1C05DE-EC7F-499E-AA0D-6CD5AFF2B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Line 121">
                  <a:extLst>
                    <a:ext uri="{FF2B5EF4-FFF2-40B4-BE49-F238E27FC236}">
                      <a16:creationId xmlns:a16="http://schemas.microsoft.com/office/drawing/2014/main" id="{037781D2-0A69-4B17-B4E1-7CDA73906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Line 122">
                  <a:extLst>
                    <a:ext uri="{FF2B5EF4-FFF2-40B4-BE49-F238E27FC236}">
                      <a16:creationId xmlns:a16="http://schemas.microsoft.com/office/drawing/2014/main" id="{90776DD6-3373-4748-AC4F-050CD4B78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0" name="Group 123">
                  <a:extLst>
                    <a:ext uri="{FF2B5EF4-FFF2-40B4-BE49-F238E27FC236}">
                      <a16:creationId xmlns:a16="http://schemas.microsoft.com/office/drawing/2014/main" id="{C1850F45-6F43-4B16-AABD-EA5DE885AC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382" name="Line 124">
                    <a:extLst>
                      <a:ext uri="{FF2B5EF4-FFF2-40B4-BE49-F238E27FC236}">
                        <a16:creationId xmlns:a16="http://schemas.microsoft.com/office/drawing/2014/main" id="{C48E0FEF-BE14-4E03-820A-51DC96A1A1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3" name="Line 125">
                    <a:extLst>
                      <a:ext uri="{FF2B5EF4-FFF2-40B4-BE49-F238E27FC236}">
                        <a16:creationId xmlns:a16="http://schemas.microsoft.com/office/drawing/2014/main" id="{B88256FE-1DBB-4B54-BC5A-42B3C48291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4" name="Line 126">
                    <a:extLst>
                      <a:ext uri="{FF2B5EF4-FFF2-40B4-BE49-F238E27FC236}">
                        <a16:creationId xmlns:a16="http://schemas.microsoft.com/office/drawing/2014/main" id="{DB8C91C8-A634-4EDE-9E3B-1158AB6F57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81" name="Line 127">
                  <a:extLst>
                    <a:ext uri="{FF2B5EF4-FFF2-40B4-BE49-F238E27FC236}">
                      <a16:creationId xmlns:a16="http://schemas.microsoft.com/office/drawing/2014/main" id="{6551E70E-546C-4FCC-A665-27C03AA8F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5" name="Rectangle 128">
                <a:extLst>
                  <a:ext uri="{FF2B5EF4-FFF2-40B4-BE49-F238E27FC236}">
                    <a16:creationId xmlns:a16="http://schemas.microsoft.com/office/drawing/2014/main" id="{9C19F08B-AD6C-454C-821C-F6BDB425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788" y="5245100"/>
                <a:ext cx="365125" cy="36512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" name="Line 129">
                <a:extLst>
                  <a:ext uri="{FF2B5EF4-FFF2-40B4-BE49-F238E27FC236}">
                    <a16:creationId xmlns:a16="http://schemas.microsoft.com/office/drawing/2014/main" id="{4F871D91-46E3-4961-B20D-6193814CC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330575" y="5143500"/>
                <a:ext cx="211138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130">
                <a:extLst>
                  <a:ext uri="{FF2B5EF4-FFF2-40B4-BE49-F238E27FC236}">
                    <a16:creationId xmlns:a16="http://schemas.microsoft.com/office/drawing/2014/main" id="{202BD7F3-81B9-4B41-8C66-317B71ED2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9975" y="5426075"/>
                <a:ext cx="211138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31">
                <a:extLst>
                  <a:ext uri="{FF2B5EF4-FFF2-40B4-BE49-F238E27FC236}">
                    <a16:creationId xmlns:a16="http://schemas.microsoft.com/office/drawing/2014/main" id="{CCC600F2-C420-4A90-89EE-7C9E3C85A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013075" y="5511800"/>
                <a:ext cx="211138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" name="Group 132">
                <a:extLst>
                  <a:ext uri="{FF2B5EF4-FFF2-40B4-BE49-F238E27FC236}">
                    <a16:creationId xmlns:a16="http://schemas.microsoft.com/office/drawing/2014/main" id="{119BAD93-2017-407A-B5E4-F2545EF95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075" y="5638800"/>
                <a:ext cx="211138" cy="134938"/>
                <a:chOff x="3546" y="2464"/>
                <a:chExt cx="133" cy="85"/>
              </a:xfrm>
            </p:grpSpPr>
            <p:sp>
              <p:nvSpPr>
                <p:cNvPr id="390" name="Line 133">
                  <a:extLst>
                    <a:ext uri="{FF2B5EF4-FFF2-40B4-BE49-F238E27FC236}">
                      <a16:creationId xmlns:a16="http://schemas.microsoft.com/office/drawing/2014/main" id="{D4EBF783-097C-46BE-96D5-B704D685C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46" y="246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Line 134">
                  <a:extLst>
                    <a:ext uri="{FF2B5EF4-FFF2-40B4-BE49-F238E27FC236}">
                      <a16:creationId xmlns:a16="http://schemas.microsoft.com/office/drawing/2014/main" id="{2A00AB9E-5300-4F0A-B7CB-943DE9D9A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75" y="2506"/>
                  <a:ext cx="75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Line 135">
                  <a:extLst>
                    <a:ext uri="{FF2B5EF4-FFF2-40B4-BE49-F238E27FC236}">
                      <a16:creationId xmlns:a16="http://schemas.microsoft.com/office/drawing/2014/main" id="{F4FBC77A-9AA4-48C2-BB92-A1CA043A75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98" y="2548"/>
                  <a:ext cx="29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3" name="Line 136">
                <a:extLst>
                  <a:ext uri="{FF2B5EF4-FFF2-40B4-BE49-F238E27FC236}">
                    <a16:creationId xmlns:a16="http://schemas.microsoft.com/office/drawing/2014/main" id="{D76577D8-DAD6-4F25-9A5D-E5FEEF2DE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4675" y="5413375"/>
                <a:ext cx="136525" cy="15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4" name="Group 137">
                <a:extLst>
                  <a:ext uri="{FF2B5EF4-FFF2-40B4-BE49-F238E27FC236}">
                    <a16:creationId xmlns:a16="http://schemas.microsoft.com/office/drawing/2014/main" id="{CFAA61C6-3E91-4298-B98C-86BDD5507A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2713" y="5038725"/>
                <a:ext cx="808037" cy="735013"/>
                <a:chOff x="3426" y="2070"/>
                <a:chExt cx="509" cy="463"/>
              </a:xfrm>
            </p:grpSpPr>
            <p:sp>
              <p:nvSpPr>
                <p:cNvPr id="395" name="Rectangle 138">
                  <a:extLst>
                    <a:ext uri="{FF2B5EF4-FFF2-40B4-BE49-F238E27FC236}">
                      <a16:creationId xmlns:a16="http://schemas.microsoft.com/office/drawing/2014/main" id="{EE5FE985-2E42-4E12-90EF-EE4BA3756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6" name="Line 139">
                  <a:extLst>
                    <a:ext uri="{FF2B5EF4-FFF2-40B4-BE49-F238E27FC236}">
                      <a16:creationId xmlns:a16="http://schemas.microsoft.com/office/drawing/2014/main" id="{B2D98C7B-87C6-4328-B90E-4A1436B7A3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Line 140">
                  <a:extLst>
                    <a:ext uri="{FF2B5EF4-FFF2-40B4-BE49-F238E27FC236}">
                      <a16:creationId xmlns:a16="http://schemas.microsoft.com/office/drawing/2014/main" id="{205FC5E1-B288-453E-9903-C777CF8F15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Line 141">
                  <a:extLst>
                    <a:ext uri="{FF2B5EF4-FFF2-40B4-BE49-F238E27FC236}">
                      <a16:creationId xmlns:a16="http://schemas.microsoft.com/office/drawing/2014/main" id="{4ACFFA01-F754-48B0-BA32-B4231F31FF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9" name="Group 142">
                  <a:extLst>
                    <a:ext uri="{FF2B5EF4-FFF2-40B4-BE49-F238E27FC236}">
                      <a16:creationId xmlns:a16="http://schemas.microsoft.com/office/drawing/2014/main" id="{AAE40F5D-12FC-4BDF-B97B-2EE4B8E21B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401" name="Line 143">
                    <a:extLst>
                      <a:ext uri="{FF2B5EF4-FFF2-40B4-BE49-F238E27FC236}">
                        <a16:creationId xmlns:a16="http://schemas.microsoft.com/office/drawing/2014/main" id="{56899965-3DD8-4B34-BA2C-AE3CE6151C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2" name="Line 144">
                    <a:extLst>
                      <a:ext uri="{FF2B5EF4-FFF2-40B4-BE49-F238E27FC236}">
                        <a16:creationId xmlns:a16="http://schemas.microsoft.com/office/drawing/2014/main" id="{1FC914B4-8A53-4D0B-B7D4-8DB854373E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3" name="Line 145">
                    <a:extLst>
                      <a:ext uri="{FF2B5EF4-FFF2-40B4-BE49-F238E27FC236}">
                        <a16:creationId xmlns:a16="http://schemas.microsoft.com/office/drawing/2014/main" id="{B5561CEE-49C3-42B6-A5C4-7EB09F328C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0" name="Line 146">
                  <a:extLst>
                    <a:ext uri="{FF2B5EF4-FFF2-40B4-BE49-F238E27FC236}">
                      <a16:creationId xmlns:a16="http://schemas.microsoft.com/office/drawing/2014/main" id="{A5B97C22-7293-4D29-8FF0-27F63253B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4" name="Group 147">
                <a:extLst>
                  <a:ext uri="{FF2B5EF4-FFF2-40B4-BE49-F238E27FC236}">
                    <a16:creationId xmlns:a16="http://schemas.microsoft.com/office/drawing/2014/main" id="{706E5D20-FB1F-4215-933D-D44AFD920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2350" y="5038725"/>
                <a:ext cx="808038" cy="735013"/>
                <a:chOff x="3426" y="2070"/>
                <a:chExt cx="509" cy="463"/>
              </a:xfrm>
            </p:grpSpPr>
            <p:sp>
              <p:nvSpPr>
                <p:cNvPr id="405" name="Rectangle 148">
                  <a:extLst>
                    <a:ext uri="{FF2B5EF4-FFF2-40B4-BE49-F238E27FC236}">
                      <a16:creationId xmlns:a16="http://schemas.microsoft.com/office/drawing/2014/main" id="{7BDFF931-A442-4309-832B-C32B6D173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6" name="Line 149">
                  <a:extLst>
                    <a:ext uri="{FF2B5EF4-FFF2-40B4-BE49-F238E27FC236}">
                      <a16:creationId xmlns:a16="http://schemas.microsoft.com/office/drawing/2014/main" id="{87675242-9CB4-4878-B844-C3A3B80E7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Line 150">
                  <a:extLst>
                    <a:ext uri="{FF2B5EF4-FFF2-40B4-BE49-F238E27FC236}">
                      <a16:creationId xmlns:a16="http://schemas.microsoft.com/office/drawing/2014/main" id="{203B5773-098A-41D7-A4ED-A44ACC3F6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Line 151">
                  <a:extLst>
                    <a:ext uri="{FF2B5EF4-FFF2-40B4-BE49-F238E27FC236}">
                      <a16:creationId xmlns:a16="http://schemas.microsoft.com/office/drawing/2014/main" id="{3504AD6C-6113-42C5-864B-785677A90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09" name="Group 152">
                  <a:extLst>
                    <a:ext uri="{FF2B5EF4-FFF2-40B4-BE49-F238E27FC236}">
                      <a16:creationId xmlns:a16="http://schemas.microsoft.com/office/drawing/2014/main" id="{6E142F4B-EA23-46D1-8C1C-27A193F56D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411" name="Line 153">
                    <a:extLst>
                      <a:ext uri="{FF2B5EF4-FFF2-40B4-BE49-F238E27FC236}">
                        <a16:creationId xmlns:a16="http://schemas.microsoft.com/office/drawing/2014/main" id="{96B479B5-2DD2-458D-84FF-4695DD81B4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2" name="Line 154">
                    <a:extLst>
                      <a:ext uri="{FF2B5EF4-FFF2-40B4-BE49-F238E27FC236}">
                        <a16:creationId xmlns:a16="http://schemas.microsoft.com/office/drawing/2014/main" id="{823021FE-CC02-437E-B83B-E79AD85146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3" name="Line 155">
                    <a:extLst>
                      <a:ext uri="{FF2B5EF4-FFF2-40B4-BE49-F238E27FC236}">
                        <a16:creationId xmlns:a16="http://schemas.microsoft.com/office/drawing/2014/main" id="{B7A9537D-45A9-498B-A333-04B37EABB0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" name="Line 156">
                  <a:extLst>
                    <a:ext uri="{FF2B5EF4-FFF2-40B4-BE49-F238E27FC236}">
                      <a16:creationId xmlns:a16="http://schemas.microsoft.com/office/drawing/2014/main" id="{D37DAA0E-87E4-4C85-B2C5-960D22F5C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4" name="Group 157">
                <a:extLst>
                  <a:ext uri="{FF2B5EF4-FFF2-40B4-BE49-F238E27FC236}">
                    <a16:creationId xmlns:a16="http://schemas.microsoft.com/office/drawing/2014/main" id="{65C258B7-EFDB-4F4C-A30A-BE78DEE00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3575" y="5038725"/>
                <a:ext cx="808038" cy="735013"/>
                <a:chOff x="3426" y="2070"/>
                <a:chExt cx="509" cy="463"/>
              </a:xfrm>
            </p:grpSpPr>
            <p:sp>
              <p:nvSpPr>
                <p:cNvPr id="415" name="Rectangle 158">
                  <a:extLst>
                    <a:ext uri="{FF2B5EF4-FFF2-40B4-BE49-F238E27FC236}">
                      <a16:creationId xmlns:a16="http://schemas.microsoft.com/office/drawing/2014/main" id="{2218800C-8F17-444E-A255-FABCA912E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7" y="2200"/>
                  <a:ext cx="230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6" name="Line 159">
                  <a:extLst>
                    <a:ext uri="{FF2B5EF4-FFF2-40B4-BE49-F238E27FC236}">
                      <a16:creationId xmlns:a16="http://schemas.microsoft.com/office/drawing/2014/main" id="{8F4BE8DB-6936-42D9-B4B3-F6C92284C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626" y="2136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Line 160">
                  <a:extLst>
                    <a:ext uri="{FF2B5EF4-FFF2-40B4-BE49-F238E27FC236}">
                      <a16:creationId xmlns:a16="http://schemas.microsoft.com/office/drawing/2014/main" id="{F2302AD3-7FF8-49EF-BDE6-23595AE17A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2" y="2314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Line 161">
                  <a:extLst>
                    <a:ext uri="{FF2B5EF4-FFF2-40B4-BE49-F238E27FC236}">
                      <a16:creationId xmlns:a16="http://schemas.microsoft.com/office/drawing/2014/main" id="{C166A6E9-513B-40FC-9AB6-69300AAA7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26" y="236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9" name="Group 162">
                  <a:extLst>
                    <a:ext uri="{FF2B5EF4-FFF2-40B4-BE49-F238E27FC236}">
                      <a16:creationId xmlns:a16="http://schemas.microsoft.com/office/drawing/2014/main" id="{4B4E9B9F-78F7-44D1-874B-2498712C91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2448"/>
                  <a:ext cx="133" cy="85"/>
                  <a:chOff x="3546" y="2464"/>
                  <a:chExt cx="133" cy="85"/>
                </a:xfrm>
              </p:grpSpPr>
              <p:sp>
                <p:nvSpPr>
                  <p:cNvPr id="421" name="Line 163">
                    <a:extLst>
                      <a:ext uri="{FF2B5EF4-FFF2-40B4-BE49-F238E27FC236}">
                        <a16:creationId xmlns:a16="http://schemas.microsoft.com/office/drawing/2014/main" id="{44E13F5B-8E76-4DD1-B91B-2C8B74F02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6" y="2464"/>
                    <a:ext cx="133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2" name="Line 164">
                    <a:extLst>
                      <a:ext uri="{FF2B5EF4-FFF2-40B4-BE49-F238E27FC236}">
                        <a16:creationId xmlns:a16="http://schemas.microsoft.com/office/drawing/2014/main" id="{BED8E601-2EA4-4B37-94A7-A6844DBCB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5" y="2506"/>
                    <a:ext cx="75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3" name="Line 165">
                    <a:extLst>
                      <a:ext uri="{FF2B5EF4-FFF2-40B4-BE49-F238E27FC236}">
                        <a16:creationId xmlns:a16="http://schemas.microsoft.com/office/drawing/2014/main" id="{F51C820D-D003-46D8-B38F-654AE91460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8" y="2548"/>
                    <a:ext cx="29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" name="Line 166">
                  <a:extLst>
                    <a:ext uri="{FF2B5EF4-FFF2-40B4-BE49-F238E27FC236}">
                      <a16:creationId xmlns:a16="http://schemas.microsoft.com/office/drawing/2014/main" id="{C07437D9-F353-4910-AEF8-BE4A6A7C3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0" y="2306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4" name="Line 167">
                <a:extLst>
                  <a:ext uri="{FF2B5EF4-FFF2-40B4-BE49-F238E27FC236}">
                    <a16:creationId xmlns:a16="http://schemas.microsoft.com/office/drawing/2014/main" id="{EE3BE140-6B62-4818-8E73-883AFC150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2258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168">
                <a:extLst>
                  <a:ext uri="{FF2B5EF4-FFF2-40B4-BE49-F238E27FC236}">
                    <a16:creationId xmlns:a16="http://schemas.microsoft.com/office/drawing/2014/main" id="{F9D9F940-4B5B-45EE-AF25-B608EF6A4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275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169">
                <a:extLst>
                  <a:ext uri="{FF2B5EF4-FFF2-40B4-BE49-F238E27FC236}">
                    <a16:creationId xmlns:a16="http://schemas.microsoft.com/office/drawing/2014/main" id="{C9FBC230-D9FD-4794-9633-09B180FA2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29200"/>
                <a:ext cx="427990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" name="Group 174">
                <a:extLst>
                  <a:ext uri="{FF2B5EF4-FFF2-40B4-BE49-F238E27FC236}">
                    <a16:creationId xmlns:a16="http://schemas.microsoft.com/office/drawing/2014/main" id="{6ABB9533-9CDE-49BA-89F4-DACF02148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3500" y="5956300"/>
                <a:ext cx="5080000" cy="533400"/>
                <a:chOff x="1824" y="3672"/>
                <a:chExt cx="3200" cy="336"/>
              </a:xfrm>
            </p:grpSpPr>
            <p:grpSp>
              <p:nvGrpSpPr>
                <p:cNvPr id="428" name="Group 175">
                  <a:extLst>
                    <a:ext uri="{FF2B5EF4-FFF2-40B4-BE49-F238E27FC236}">
                      <a16:creationId xmlns:a16="http://schemas.microsoft.com/office/drawing/2014/main" id="{8258B992-00A3-4269-86A0-E283C11BA0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04" y="3672"/>
                  <a:ext cx="520" cy="336"/>
                  <a:chOff x="4848" y="3744"/>
                  <a:chExt cx="520" cy="336"/>
                </a:xfrm>
              </p:grpSpPr>
              <p:sp>
                <p:nvSpPr>
                  <p:cNvPr id="430" name="AutoShape 176">
                    <a:extLst>
                      <a:ext uri="{FF2B5EF4-FFF2-40B4-BE49-F238E27FC236}">
                        <a16:creationId xmlns:a16="http://schemas.microsoft.com/office/drawing/2014/main" id="{80F80AFD-C545-45BD-9AD4-FC2BA88F81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848" y="3744"/>
                    <a:ext cx="336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9900"/>
                  </a:solidFill>
                  <a:ln w="1270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1" name="Line 177">
                    <a:extLst>
                      <a:ext uri="{FF2B5EF4-FFF2-40B4-BE49-F238E27FC236}">
                        <a16:creationId xmlns:a16="http://schemas.microsoft.com/office/drawing/2014/main" id="{404E8BCE-7DD3-403D-BAFB-20965CD808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77" y="3912"/>
                    <a:ext cx="191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9" name="Line 178">
                  <a:extLst>
                    <a:ext uri="{FF2B5EF4-FFF2-40B4-BE49-F238E27FC236}">
                      <a16:creationId xmlns:a16="http://schemas.microsoft.com/office/drawing/2014/main" id="{74C4D29F-57C0-43DC-8626-EEC90A734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3840"/>
                  <a:ext cx="2696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2" name="Group 181">
                <a:extLst>
                  <a:ext uri="{FF2B5EF4-FFF2-40B4-BE49-F238E27FC236}">
                    <a16:creationId xmlns:a16="http://schemas.microsoft.com/office/drawing/2014/main" id="{8D471D34-C26A-4B34-AC50-E54EE892E4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90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33" name="Line 182">
                  <a:extLst>
                    <a:ext uri="{FF2B5EF4-FFF2-40B4-BE49-F238E27FC236}">
                      <a16:creationId xmlns:a16="http://schemas.microsoft.com/office/drawing/2014/main" id="{865CCB38-ECFC-4965-961F-8FDC782140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Line 183">
                  <a:extLst>
                    <a:ext uri="{FF2B5EF4-FFF2-40B4-BE49-F238E27FC236}">
                      <a16:creationId xmlns:a16="http://schemas.microsoft.com/office/drawing/2014/main" id="{A2240F7E-8D12-4304-83D3-BE57102D9D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Line 184">
                  <a:extLst>
                    <a:ext uri="{FF2B5EF4-FFF2-40B4-BE49-F238E27FC236}">
                      <a16:creationId xmlns:a16="http://schemas.microsoft.com/office/drawing/2014/main" id="{2DF2E6F7-5823-45BC-B115-BFB58DAE9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Line 185">
                  <a:extLst>
                    <a:ext uri="{FF2B5EF4-FFF2-40B4-BE49-F238E27FC236}">
                      <a16:creationId xmlns:a16="http://schemas.microsoft.com/office/drawing/2014/main" id="{98E4B269-C1F5-419F-93C5-D6896EE96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7" name="Group 186">
                <a:extLst>
                  <a:ext uri="{FF2B5EF4-FFF2-40B4-BE49-F238E27FC236}">
                    <a16:creationId xmlns:a16="http://schemas.microsoft.com/office/drawing/2014/main" id="{4A256409-4A45-4A03-83D0-56454170C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07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38" name="Line 187">
                  <a:extLst>
                    <a:ext uri="{FF2B5EF4-FFF2-40B4-BE49-F238E27FC236}">
                      <a16:creationId xmlns:a16="http://schemas.microsoft.com/office/drawing/2014/main" id="{D5545FEC-FE60-4629-B8FE-2DE30E891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Line 188">
                  <a:extLst>
                    <a:ext uri="{FF2B5EF4-FFF2-40B4-BE49-F238E27FC236}">
                      <a16:creationId xmlns:a16="http://schemas.microsoft.com/office/drawing/2014/main" id="{A90F5219-2986-461B-9CC6-2AE7A995F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Line 189">
                  <a:extLst>
                    <a:ext uri="{FF2B5EF4-FFF2-40B4-BE49-F238E27FC236}">
                      <a16:creationId xmlns:a16="http://schemas.microsoft.com/office/drawing/2014/main" id="{10103A5D-1FDC-4DDA-879B-C3D5B8639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Line 190">
                  <a:extLst>
                    <a:ext uri="{FF2B5EF4-FFF2-40B4-BE49-F238E27FC236}">
                      <a16:creationId xmlns:a16="http://schemas.microsoft.com/office/drawing/2014/main" id="{D7BF2F25-49C1-4EA5-AC51-DA4E8C4C1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2" name="Group 191">
                <a:extLst>
                  <a:ext uri="{FF2B5EF4-FFF2-40B4-BE49-F238E27FC236}">
                    <a16:creationId xmlns:a16="http://schemas.microsoft.com/office/drawing/2014/main" id="{735E2801-6AE3-42A2-A1F8-506343790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51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43" name="Line 192">
                  <a:extLst>
                    <a:ext uri="{FF2B5EF4-FFF2-40B4-BE49-F238E27FC236}">
                      <a16:creationId xmlns:a16="http://schemas.microsoft.com/office/drawing/2014/main" id="{F9CC57EC-D47D-4721-965A-4F395ED11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Line 193">
                  <a:extLst>
                    <a:ext uri="{FF2B5EF4-FFF2-40B4-BE49-F238E27FC236}">
                      <a16:creationId xmlns:a16="http://schemas.microsoft.com/office/drawing/2014/main" id="{577116AF-98BB-43ED-B167-741632A4F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194">
                  <a:extLst>
                    <a:ext uri="{FF2B5EF4-FFF2-40B4-BE49-F238E27FC236}">
                      <a16:creationId xmlns:a16="http://schemas.microsoft.com/office/drawing/2014/main" id="{B8A86EF9-EB87-4757-8D44-BDB352A10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Line 195">
                  <a:extLst>
                    <a:ext uri="{FF2B5EF4-FFF2-40B4-BE49-F238E27FC236}">
                      <a16:creationId xmlns:a16="http://schemas.microsoft.com/office/drawing/2014/main" id="{B36A1FC3-B67C-4968-9831-9637518CB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7" name="Group 196">
                <a:extLst>
                  <a:ext uri="{FF2B5EF4-FFF2-40B4-BE49-F238E27FC236}">
                    <a16:creationId xmlns:a16="http://schemas.microsoft.com/office/drawing/2014/main" id="{8CDD95E5-FEB3-45DB-ABEE-18DE106FC8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9500" y="5867400"/>
                <a:ext cx="393700" cy="363538"/>
                <a:chOff x="2344" y="3696"/>
                <a:chExt cx="248" cy="229"/>
              </a:xfrm>
            </p:grpSpPr>
            <p:sp>
              <p:nvSpPr>
                <p:cNvPr id="448" name="Line 197">
                  <a:extLst>
                    <a:ext uri="{FF2B5EF4-FFF2-40B4-BE49-F238E27FC236}">
                      <a16:creationId xmlns:a16="http://schemas.microsoft.com/office/drawing/2014/main" id="{2A664DEE-8BBE-420E-8996-66B20FC6D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285" y="3858"/>
                  <a:ext cx="133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Line 198">
                  <a:extLst>
                    <a:ext uri="{FF2B5EF4-FFF2-40B4-BE49-F238E27FC236}">
                      <a16:creationId xmlns:a16="http://schemas.microsoft.com/office/drawing/2014/main" id="{ECF2DB71-94EA-4E71-AB60-BFFDEFDD1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3791"/>
                  <a:ext cx="9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Line 199">
                  <a:extLst>
                    <a:ext uri="{FF2B5EF4-FFF2-40B4-BE49-F238E27FC236}">
                      <a16:creationId xmlns:a16="http://schemas.microsoft.com/office/drawing/2014/main" id="{A37DD3B8-B21D-41EC-95DF-54D433C46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4" y="3791"/>
                  <a:ext cx="86" cy="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Line 200">
                  <a:extLst>
                    <a:ext uri="{FF2B5EF4-FFF2-40B4-BE49-F238E27FC236}">
                      <a16:creationId xmlns:a16="http://schemas.microsoft.com/office/drawing/2014/main" id="{FFB1F9E4-2192-4921-8F4F-F52D8574B5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696"/>
                  <a:ext cx="96" cy="95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93263DD9-DA73-437C-9A8F-BFE410EBF57A}"/>
              </a:ext>
            </a:extLst>
          </p:cNvPr>
          <p:cNvSpPr txBox="1"/>
          <p:nvPr/>
        </p:nvSpPr>
        <p:spPr>
          <a:xfrm>
            <a:off x="4329029" y="1128050"/>
            <a:ext cx="31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Electrons to voltage conversion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32EE4721-2744-478D-9C77-B0C76F343736}"/>
              </a:ext>
            </a:extLst>
          </p:cNvPr>
          <p:cNvSpPr txBox="1"/>
          <p:nvPr/>
        </p:nvSpPr>
        <p:spPr>
          <a:xfrm>
            <a:off x="946108" y="1130840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Photons to electrons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E0F41EDF-73CC-4494-81DF-0C023A8106DA}"/>
              </a:ext>
            </a:extLst>
          </p:cNvPr>
          <p:cNvSpPr txBox="1"/>
          <p:nvPr/>
        </p:nvSpPr>
        <p:spPr>
          <a:xfrm>
            <a:off x="9080313" y="1128050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Voltages to gray levels</a:t>
            </a:r>
          </a:p>
        </p:txBody>
      </p:sp>
      <p:pic>
        <p:nvPicPr>
          <p:cNvPr id="458" name="Picture 457">
            <a:extLst>
              <a:ext uri="{FF2B5EF4-FFF2-40B4-BE49-F238E27FC236}">
                <a16:creationId xmlns:a16="http://schemas.microsoft.com/office/drawing/2014/main" id="{54C0A596-5892-4CE8-A989-16FE992F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77" y="4426218"/>
            <a:ext cx="1179519" cy="1673055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9960F654-7309-4835-A1B3-9C305B02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94" y="2148323"/>
            <a:ext cx="2279568" cy="3088085"/>
          </a:xfrm>
          <a:prstGeom prst="rect">
            <a:avLst/>
          </a:prstGeom>
        </p:spPr>
      </p:pic>
      <p:sp>
        <p:nvSpPr>
          <p:cNvPr id="460" name="TextBox 459">
            <a:extLst>
              <a:ext uri="{FF2B5EF4-FFF2-40B4-BE49-F238E27FC236}">
                <a16:creationId xmlns:a16="http://schemas.microsoft.com/office/drawing/2014/main" id="{F7532A6B-9AB4-4302-AB14-60E16C18CFBD}"/>
              </a:ext>
            </a:extLst>
          </p:cNvPr>
          <p:cNvSpPr txBox="1"/>
          <p:nvPr/>
        </p:nvSpPr>
        <p:spPr>
          <a:xfrm>
            <a:off x="9984178" y="16194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24216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4DBB3-63F7-4957-8C9D-F824BAA6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noise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BDF1E9-13D2-48E5-B2FB-EA0F31BF12C9}"/>
              </a:ext>
            </a:extLst>
          </p:cNvPr>
          <p:cNvCxnSpPr/>
          <p:nvPr/>
        </p:nvCxnSpPr>
        <p:spPr>
          <a:xfrm>
            <a:off x="4329029" y="987919"/>
            <a:ext cx="0" cy="5720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1009B9-15EB-46B1-A1D5-27B12051D572}"/>
              </a:ext>
            </a:extLst>
          </p:cNvPr>
          <p:cNvCxnSpPr/>
          <p:nvPr/>
        </p:nvCxnSpPr>
        <p:spPr>
          <a:xfrm>
            <a:off x="8372809" y="987919"/>
            <a:ext cx="0" cy="5720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A1F252-05CB-4D14-BE49-E42C9BF898E7}"/>
              </a:ext>
            </a:extLst>
          </p:cNvPr>
          <p:cNvSpPr txBox="1"/>
          <p:nvPr/>
        </p:nvSpPr>
        <p:spPr>
          <a:xfrm>
            <a:off x="4329029" y="1128050"/>
            <a:ext cx="31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Electrons to voltage conversion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ACAF3-FE58-4E73-BFA3-A2CE6775E9E0}"/>
              </a:ext>
            </a:extLst>
          </p:cNvPr>
          <p:cNvSpPr txBox="1"/>
          <p:nvPr/>
        </p:nvSpPr>
        <p:spPr>
          <a:xfrm>
            <a:off x="946108" y="1130840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Photons to electrons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4289B-61C6-450A-B25B-44341D252376}"/>
              </a:ext>
            </a:extLst>
          </p:cNvPr>
          <p:cNvSpPr txBox="1"/>
          <p:nvPr/>
        </p:nvSpPr>
        <p:spPr>
          <a:xfrm>
            <a:off x="9080313" y="1128050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Voltages to gray levels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1BA1F-1BDC-4607-A653-375BB9D13DBA}"/>
              </a:ext>
            </a:extLst>
          </p:cNvPr>
          <p:cNvSpPr txBox="1"/>
          <p:nvPr/>
        </p:nvSpPr>
        <p:spPr>
          <a:xfrm>
            <a:off x="218888" y="1447789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Quantum 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EE021-FA12-48DA-B986-3215583BC657}"/>
              </a:ext>
            </a:extLst>
          </p:cNvPr>
          <p:cNvSpPr txBox="1"/>
          <p:nvPr/>
        </p:nvSpPr>
        <p:spPr>
          <a:xfrm>
            <a:off x="4415608" y="1419307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Dark current noise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812695-C907-435B-A0F4-DF094603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6" y="1983819"/>
            <a:ext cx="1787056" cy="11785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886459-41D2-4945-A80B-E5F986B1372C}"/>
                  </a:ext>
                </a:extLst>
              </p:cNvPr>
              <p:cNvSpPr txBox="1"/>
              <p:nvPr/>
            </p:nvSpPr>
            <p:spPr>
              <a:xfrm>
                <a:off x="2526223" y="2286790"/>
                <a:ext cx="1784165" cy="57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electrons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photons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886459-41D2-4945-A80B-E5F986B13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3" y="2286790"/>
                <a:ext cx="1784165" cy="572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2FA359A-93C5-4667-A90F-F343566E3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66" y="1896680"/>
            <a:ext cx="1832305" cy="1320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1066D2-F334-4821-BC62-F308F5BFA7F2}"/>
              </a:ext>
            </a:extLst>
          </p:cNvPr>
          <p:cNvSpPr txBox="1"/>
          <p:nvPr/>
        </p:nvSpPr>
        <p:spPr>
          <a:xfrm>
            <a:off x="5730120" y="2239359"/>
            <a:ext cx="29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Thermally generated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electrons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3CD5C-F38A-482A-9C69-C95CBF4B974B}"/>
              </a:ext>
            </a:extLst>
          </p:cNvPr>
          <p:cNvSpPr txBox="1"/>
          <p:nvPr/>
        </p:nvSpPr>
        <p:spPr>
          <a:xfrm>
            <a:off x="218888" y="3408034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Photon shot noise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810C21-CE93-45A9-B91D-C0094B623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" y="3812227"/>
            <a:ext cx="2939496" cy="29394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5C1FD4-D64D-4468-8667-C7EDAA1B6A01}"/>
              </a:ext>
            </a:extLst>
          </p:cNvPr>
          <p:cNvSpPr txBox="1"/>
          <p:nvPr/>
        </p:nvSpPr>
        <p:spPr>
          <a:xfrm>
            <a:off x="2898830" y="4793631"/>
            <a:ext cx="143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Quantum nature of light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05700F-5A42-4A04-A8C9-2C9DE9ADD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2458" y="4235098"/>
            <a:ext cx="2302353" cy="16710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4DED7B-3909-41DC-8A59-73F730E91267}"/>
              </a:ext>
            </a:extLst>
          </p:cNvPr>
          <p:cNvSpPr txBox="1"/>
          <p:nvPr/>
        </p:nvSpPr>
        <p:spPr>
          <a:xfrm>
            <a:off x="4457950" y="3412759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Full-well capacity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A7D8D-4F2B-400B-96F4-947B5EC211F6}"/>
              </a:ext>
            </a:extLst>
          </p:cNvPr>
          <p:cNvSpPr txBox="1"/>
          <p:nvPr/>
        </p:nvSpPr>
        <p:spPr>
          <a:xfrm>
            <a:off x="6084077" y="4885964"/>
            <a:ext cx="29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Image saturation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4C98A-9D08-46EC-9324-B26B17FDBE37}"/>
              </a:ext>
            </a:extLst>
          </p:cNvPr>
          <p:cNvSpPr txBox="1"/>
          <p:nvPr/>
        </p:nvSpPr>
        <p:spPr>
          <a:xfrm>
            <a:off x="8410713" y="1447789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noise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B25089-941A-4590-9DCF-3556779EC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7" y="1925682"/>
            <a:ext cx="2048991" cy="13511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AC6101-4A23-43C8-A269-A599EB7388B5}"/>
              </a:ext>
            </a:extLst>
          </p:cNvPr>
          <p:cNvSpPr txBox="1"/>
          <p:nvPr/>
        </p:nvSpPr>
        <p:spPr>
          <a:xfrm>
            <a:off x="9420490" y="2222700"/>
            <a:ext cx="376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Thermal noise in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read-out circuitry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BCB3A6-64D1-472C-B0A6-2B30B0560958}"/>
              </a:ext>
            </a:extLst>
          </p:cNvPr>
          <p:cNvSpPr txBox="1"/>
          <p:nvPr/>
        </p:nvSpPr>
        <p:spPr>
          <a:xfrm>
            <a:off x="8372808" y="3408034"/>
            <a:ext cx="24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Systematic noise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2F7A6-EC67-475C-8213-BFFE159D1C66}"/>
              </a:ext>
            </a:extLst>
          </p:cNvPr>
          <p:cNvSpPr txBox="1"/>
          <p:nvPr/>
        </p:nvSpPr>
        <p:spPr>
          <a:xfrm>
            <a:off x="8372808" y="3930491"/>
            <a:ext cx="376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Fixed-pattern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 readout non-uniformity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Hot-pixels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B8DE82-277C-4326-8143-AF89BEFA3223}"/>
              </a:ext>
            </a:extLst>
          </p:cNvPr>
          <p:cNvSpPr txBox="1"/>
          <p:nvPr/>
        </p:nvSpPr>
        <p:spPr>
          <a:xfrm>
            <a:off x="9513155" y="4795473"/>
            <a:ext cx="37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Ignore for now</a:t>
            </a:r>
          </a:p>
        </p:txBody>
      </p:sp>
    </p:spTree>
    <p:extLst>
      <p:ext uri="{BB962C8B-B14F-4D97-AF65-F5344CB8AC3E}">
        <p14:creationId xmlns:p14="http://schemas.microsoft.com/office/powerpoint/2010/main" val="199185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C697C5-C10E-4F24-9DCA-A20E7FFB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84"/>
            <a:ext cx="10972800" cy="639762"/>
          </a:xfrm>
        </p:spPr>
        <p:txBody>
          <a:bodyPr/>
          <a:lstStyle/>
          <a:p>
            <a:r>
              <a:rPr lang="en-US" dirty="0"/>
              <a:t>Per-pixel noise model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51554C-4D21-4558-9CCE-57AA82436EB1}"/>
              </a:ext>
            </a:extLst>
          </p:cNvPr>
          <p:cNvGrpSpPr/>
          <p:nvPr/>
        </p:nvGrpSpPr>
        <p:grpSpPr>
          <a:xfrm>
            <a:off x="1935494" y="979469"/>
            <a:ext cx="8804363" cy="2227006"/>
            <a:chOff x="1861974" y="1201994"/>
            <a:chExt cx="8804363" cy="222700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3E112E3-86F7-4F60-BBC0-EF6D79C9FF2F}"/>
                </a:ext>
              </a:extLst>
            </p:cNvPr>
            <p:cNvGrpSpPr/>
            <p:nvPr/>
          </p:nvGrpSpPr>
          <p:grpSpPr>
            <a:xfrm>
              <a:off x="1861974" y="1201994"/>
              <a:ext cx="8804363" cy="2227006"/>
              <a:chOff x="2422561" y="1230773"/>
              <a:chExt cx="8804363" cy="2227006"/>
            </a:xfrm>
          </p:grpSpPr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7FDFE380-CBD2-4A75-9D25-B7AE94010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3631" y="1314242"/>
                <a:ext cx="116679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scene radiant</a:t>
                </a:r>
              </a:p>
              <a:p>
                <a:pPr algn="ctr"/>
                <a:r>
                  <a:rPr lang="en-US" sz="1400" dirty="0"/>
                  <a:t>power         </a:t>
                </a: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DEA29341-85CA-49F1-916A-CA9509DFB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193" y="1732739"/>
                <a:ext cx="332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7">
                <a:extLst>
                  <a:ext uri="{FF2B5EF4-FFF2-40B4-BE49-F238E27FC236}">
                    <a16:creationId xmlns:a16="http://schemas.microsoft.com/office/drawing/2014/main" id="{3134F93B-44F7-45D9-A8C5-C357D39EB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028" y="1387901"/>
                <a:ext cx="1014027" cy="525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exposure</a:t>
                </a: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time      </a:t>
                </a:r>
              </a:p>
            </p:txBody>
          </p: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8AE25743-AEF2-43A2-915B-A335B577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401" y="1800139"/>
                <a:ext cx="387159" cy="3871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091E638E-CBFA-4A44-8AB5-5B5EEED6D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9386" y="1433801"/>
                <a:ext cx="1302623" cy="5232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gain factor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4C00D7BE-BDBF-46B2-81A3-3C19D8F3A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401" y="1927102"/>
                <a:ext cx="387159" cy="258629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92" y="0"/>
                  </a:cxn>
                  <a:cxn ang="0">
                    <a:pos x="288" y="0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288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Line 31">
                <a:extLst>
                  <a:ext uri="{FF2B5EF4-FFF2-40B4-BE49-F238E27FC236}">
                    <a16:creationId xmlns:a16="http://schemas.microsoft.com/office/drawing/2014/main" id="{40BD52F7-81B3-44F3-9EE2-3A7556F41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67496" y="1732739"/>
                <a:ext cx="6175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23AC4421-2494-47D1-A5C9-4CCBB5E88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2674" y="1732739"/>
                <a:ext cx="6018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8CD16003-88AD-4033-A41B-C0D27D077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6146" y="1732739"/>
                <a:ext cx="5250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C3CF710B-CDAC-4A6A-83B8-03964EF4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249" y="2425549"/>
                <a:ext cx="1482004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dark current  </a:t>
                </a:r>
              </a:p>
            </p:txBody>
          </p:sp>
          <p:cxnSp>
            <p:nvCxnSpPr>
              <p:cNvPr id="28" name="Elbow Connector 29">
                <a:extLst>
                  <a:ext uri="{FF2B5EF4-FFF2-40B4-BE49-F238E27FC236}">
                    <a16:creationId xmlns:a16="http://schemas.microsoft.com/office/drawing/2014/main" id="{053F8D18-D21C-43D4-919D-CEA92C0470CF}"/>
                  </a:ext>
                </a:extLst>
              </p:cNvPr>
              <p:cNvCxnSpPr>
                <a:stCxn id="27" idx="3"/>
              </p:cNvCxnSpPr>
              <p:nvPr/>
            </p:nvCxnSpPr>
            <p:spPr bwMode="auto">
              <a:xfrm flipV="1">
                <a:off x="3922253" y="1733369"/>
                <a:ext cx="200633" cy="849700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29" name="Rectangle 56">
                <a:extLst>
                  <a:ext uri="{FF2B5EF4-FFF2-40B4-BE49-F238E27FC236}">
                    <a16:creationId xmlns:a16="http://schemas.microsoft.com/office/drawing/2014/main" id="{9DE079E3-6355-4BBB-9A74-CF7494129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639" y="2565430"/>
                <a:ext cx="2252104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photon + dark noise</a:t>
                </a:r>
              </a:p>
            </p:txBody>
          </p:sp>
          <p:sp>
            <p:nvSpPr>
              <p:cNvPr id="30" name="Line 60">
                <a:extLst>
                  <a:ext uri="{FF2B5EF4-FFF2-40B4-BE49-F238E27FC236}">
                    <a16:creationId xmlns:a16="http://schemas.microsoft.com/office/drawing/2014/main" id="{BEF33F29-3DF2-4F64-B3A2-765E88008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3247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4">
                <a:extLst>
                  <a:ext uri="{FF2B5EF4-FFF2-40B4-BE49-F238E27FC236}">
                    <a16:creationId xmlns:a16="http://schemas.microsoft.com/office/drawing/2014/main" id="{C1F2E85E-9832-4108-8A97-2AC36AEF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0435" y="2524299"/>
                <a:ext cx="1258658" cy="80409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Line 66">
                <a:extLst>
                  <a:ext uri="{FF2B5EF4-FFF2-40B4-BE49-F238E27FC236}">
                    <a16:creationId xmlns:a16="http://schemas.microsoft.com/office/drawing/2014/main" id="{B7D63F05-8080-4032-8ADF-AB567BB85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4120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67">
                <a:extLst>
                  <a:ext uri="{FF2B5EF4-FFF2-40B4-BE49-F238E27FC236}">
                    <a16:creationId xmlns:a16="http://schemas.microsoft.com/office/drawing/2014/main" id="{A6D416F0-B82B-4C98-BBD1-3A0B95B09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40290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C8E55151-27B9-4F25-BF67-C8EE01D0D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193" y="1732739"/>
                <a:ext cx="332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C72B6132-DED5-4CEC-B31B-F40785F1A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154" y="1396849"/>
                <a:ext cx="85446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exposure</a:t>
                </a:r>
              </a:p>
              <a:p>
                <a:pPr algn="ctr"/>
                <a:r>
                  <a:rPr lang="en-US" sz="1400" dirty="0"/>
                  <a:t>time      </a:t>
                </a: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1D12D9D3-C712-440B-843D-B23C79283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401" y="1800139"/>
                <a:ext cx="387159" cy="3871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16CBA74D-7390-4720-8F62-E16039CD3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401" y="1927102"/>
                <a:ext cx="387159" cy="258629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92" y="0"/>
                  </a:cxn>
                  <a:cxn ang="0">
                    <a:pos x="288" y="0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lnTo>
                      <a:pt x="192" y="0"/>
                    </a:lnTo>
                    <a:lnTo>
                      <a:pt x="288" y="0"/>
                    </a:lnTo>
                  </a:path>
                </a:pathLst>
              </a:custGeom>
              <a:ln>
                <a:solidFill>
                  <a:schemeClr val="accent6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id="{EFD3F7DD-32A3-42A1-A4A1-D70CD7B62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2977" y="1420161"/>
                <a:ext cx="9310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saturation</a:t>
                </a:r>
              </a:p>
            </p:txBody>
          </p:sp>
          <p:sp>
            <p:nvSpPr>
              <p:cNvPr id="47" name="Line 31">
                <a:extLst>
                  <a:ext uri="{FF2B5EF4-FFF2-40B4-BE49-F238E27FC236}">
                    <a16:creationId xmlns:a16="http://schemas.microsoft.com/office/drawing/2014/main" id="{D54E6F58-8156-4CC5-BB81-DA58AFCA4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67496" y="1732739"/>
                <a:ext cx="6175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Line 32">
                <a:extLst>
                  <a:ext uri="{FF2B5EF4-FFF2-40B4-BE49-F238E27FC236}">
                    <a16:creationId xmlns:a16="http://schemas.microsoft.com/office/drawing/2014/main" id="{90D465F2-D4FB-45F7-AD7D-A7EC7F601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2674" y="1732739"/>
                <a:ext cx="6018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Line 33">
                <a:extLst>
                  <a:ext uri="{FF2B5EF4-FFF2-40B4-BE49-F238E27FC236}">
                    <a16:creationId xmlns:a16="http://schemas.microsoft.com/office/drawing/2014/main" id="{402130F7-C031-4150-ABF3-02857C1CB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6146" y="1732739"/>
                <a:ext cx="5250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34">
                <a:extLst>
                  <a:ext uri="{FF2B5EF4-FFF2-40B4-BE49-F238E27FC236}">
                    <a16:creationId xmlns:a16="http://schemas.microsoft.com/office/drawing/2014/main" id="{93FA1EB0-5B6B-4052-895F-359EC15C4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8276" y="1384904"/>
                <a:ext cx="83869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raw pixel</a:t>
                </a:r>
              </a:p>
              <a:p>
                <a:pPr algn="ctr"/>
                <a:r>
                  <a:rPr lang="en-US" sz="1400" dirty="0"/>
                  <a:t>value     </a:t>
                </a:r>
              </a:p>
            </p:txBody>
          </p:sp>
          <p:sp>
            <p:nvSpPr>
              <p:cNvPr id="52" name="Rectangle 14">
                <a:extLst>
                  <a:ext uri="{FF2B5EF4-FFF2-40B4-BE49-F238E27FC236}">
                    <a16:creationId xmlns:a16="http://schemas.microsoft.com/office/drawing/2014/main" id="{B4743364-5697-45CF-ABC7-9F9937378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896" y="2407586"/>
                <a:ext cx="1482004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dark current  </a:t>
                </a:r>
              </a:p>
            </p:txBody>
          </p:sp>
          <p:sp>
            <p:nvSpPr>
              <p:cNvPr id="54" name="Rectangle 59">
                <a:extLst>
                  <a:ext uri="{FF2B5EF4-FFF2-40B4-BE49-F238E27FC236}">
                    <a16:creationId xmlns:a16="http://schemas.microsoft.com/office/drawing/2014/main" id="{ED2E71D7-7E6B-4EB7-B27E-850055CB6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531" y="2506050"/>
                <a:ext cx="2738040" cy="80409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Line 60">
                <a:extLst>
                  <a:ext uri="{FF2B5EF4-FFF2-40B4-BE49-F238E27FC236}">
                    <a16:creationId xmlns:a16="http://schemas.microsoft.com/office/drawing/2014/main" id="{DD6CEAA4-B3C5-4D1B-8C09-0E5889DBD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3247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62">
                <a:extLst>
                  <a:ext uri="{FF2B5EF4-FFF2-40B4-BE49-F238E27FC236}">
                    <a16:creationId xmlns:a16="http://schemas.microsoft.com/office/drawing/2014/main" id="{DD79CBA4-AE0B-4C3B-9AC8-336B9558F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1834" y="2579389"/>
                <a:ext cx="1526691" cy="315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read noise</a:t>
                </a:r>
              </a:p>
            </p:txBody>
          </p:sp>
          <p:sp>
            <p:nvSpPr>
              <p:cNvPr id="58" name="Rectangle 64">
                <a:extLst>
                  <a:ext uri="{FF2B5EF4-FFF2-40B4-BE49-F238E27FC236}">
                    <a16:creationId xmlns:a16="http://schemas.microsoft.com/office/drawing/2014/main" id="{0F0AA009-2F3D-4A06-B8D9-192524D6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0435" y="2524299"/>
                <a:ext cx="1258658" cy="80409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Line 66">
                <a:extLst>
                  <a:ext uri="{FF2B5EF4-FFF2-40B4-BE49-F238E27FC236}">
                    <a16:creationId xmlns:a16="http://schemas.microsoft.com/office/drawing/2014/main" id="{39EEB6AA-1CD5-4B17-9DDC-289CFA63F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4120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5">
                <a:extLst>
                  <a:ext uri="{FF2B5EF4-FFF2-40B4-BE49-F238E27FC236}">
                    <a16:creationId xmlns:a16="http://schemas.microsoft.com/office/drawing/2014/main" id="{219B397A-B199-480A-A866-2CF519C65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0523" y="2531915"/>
                <a:ext cx="1216337" cy="80409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Line 67">
                <a:extLst>
                  <a:ext uri="{FF2B5EF4-FFF2-40B4-BE49-F238E27FC236}">
                    <a16:creationId xmlns:a16="http://schemas.microsoft.com/office/drawing/2014/main" id="{E6D59A54-B674-49D0-B6B9-FF75304A4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40290" y="1847163"/>
                <a:ext cx="0" cy="677136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E4F2508-A786-4FDD-AB54-4E126552BEA5}"/>
                      </a:ext>
                    </a:extLst>
                  </p:cNvPr>
                  <p:cNvSpPr/>
                  <p:nvPr/>
                </p:nvSpPr>
                <p:spPr>
                  <a:xfrm>
                    <a:off x="3280553" y="1696554"/>
                    <a:ext cx="495649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E4F2508-A786-4FDD-AB54-4E126552BE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553" y="1696554"/>
                    <a:ext cx="49564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887E604-0FA7-4CE1-84EE-DB4EE8CB7E19}"/>
                      </a:ext>
                    </a:extLst>
                  </p:cNvPr>
                  <p:cNvSpPr/>
                  <p:nvPr/>
                </p:nvSpPr>
                <p:spPr>
                  <a:xfrm>
                    <a:off x="4830872" y="1811236"/>
                    <a:ext cx="357790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887E604-0FA7-4CE1-84EE-DB4EE8CB7E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0872" y="1811236"/>
                    <a:ext cx="35779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A65CB1C-AFEB-4810-A7B7-BA7142C99061}"/>
                      </a:ext>
                    </a:extLst>
                  </p:cNvPr>
                  <p:cNvSpPr/>
                  <p:nvPr/>
                </p:nvSpPr>
                <p:spPr>
                  <a:xfrm>
                    <a:off x="7934723" y="1580820"/>
                    <a:ext cx="1603249" cy="40011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ISO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A65CB1C-AFEB-4810-A7B7-BA7142C990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4723" y="1580820"/>
                    <a:ext cx="160324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57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525DE39-0DF6-4D03-B68B-208866E4BA83}"/>
                      </a:ext>
                    </a:extLst>
                  </p:cNvPr>
                  <p:cNvSpPr/>
                  <p:nvPr/>
                </p:nvSpPr>
                <p:spPr>
                  <a:xfrm>
                    <a:off x="10734997" y="1825583"/>
                    <a:ext cx="352981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525DE39-0DF6-4D03-B68B-208866E4BA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4997" y="1825583"/>
                    <a:ext cx="35298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3A47981F-B91B-405C-B339-9461A37C90FF}"/>
                      </a:ext>
                    </a:extLst>
                  </p:cNvPr>
                  <p:cNvSpPr/>
                  <p:nvPr/>
                </p:nvSpPr>
                <p:spPr>
                  <a:xfrm>
                    <a:off x="9275169" y="2835733"/>
                    <a:ext cx="865044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3A47981F-B91B-405C-B339-9461A37C90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5169" y="2835733"/>
                    <a:ext cx="86504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BEB73D1-593A-495C-BB2D-2A52907EADD1}"/>
                      </a:ext>
                    </a:extLst>
                  </p:cNvPr>
                  <p:cNvSpPr/>
                  <p:nvPr/>
                </p:nvSpPr>
                <p:spPr>
                  <a:xfrm>
                    <a:off x="7236298" y="2812739"/>
                    <a:ext cx="957762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𝑟𝑒𝑎𝑑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BEB73D1-593A-495C-BB2D-2A52907EAD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298" y="2812739"/>
                    <a:ext cx="9577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63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A7D16F1-70B0-463B-B0DC-46E34005FBFE}"/>
                      </a:ext>
                    </a:extLst>
                  </p:cNvPr>
                  <p:cNvSpPr/>
                  <p:nvPr/>
                </p:nvSpPr>
                <p:spPr>
                  <a:xfrm>
                    <a:off x="4144287" y="2764859"/>
                    <a:ext cx="2928173" cy="539571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0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sz="2400" b="0" i="0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b="0" i="0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A7D16F1-70B0-463B-B0DC-46E34005FB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4287" y="2764859"/>
                    <a:ext cx="2928173" cy="5395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C817D87-6241-4B5A-8B8C-7C0126247982}"/>
                      </a:ext>
                    </a:extLst>
                  </p:cNvPr>
                  <p:cNvSpPr/>
                  <p:nvPr/>
                </p:nvSpPr>
                <p:spPr>
                  <a:xfrm>
                    <a:off x="3290459" y="2683124"/>
                    <a:ext cx="475835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C817D87-6241-4B5A-8B8C-7C01262479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0459" y="2683124"/>
                    <a:ext cx="475835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82343B-2CF5-4EFD-A29F-D00B2D877B72}"/>
                  </a:ext>
                </a:extLst>
              </p:cNvPr>
              <p:cNvSpPr/>
              <p:nvPr/>
            </p:nvSpPr>
            <p:spPr>
              <a:xfrm>
                <a:off x="2422561" y="1230773"/>
                <a:ext cx="8804363" cy="222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E6D6F78F-01BE-456F-B01D-03C49B147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043" y="2550609"/>
              <a:ext cx="1526691" cy="31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ADC noise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1FA170-A723-4B85-B3C1-969F0C1967D8}"/>
              </a:ext>
            </a:extLst>
          </p:cNvPr>
          <p:cNvGrpSpPr/>
          <p:nvPr/>
        </p:nvGrpSpPr>
        <p:grpSpPr>
          <a:xfrm>
            <a:off x="952427" y="3625572"/>
            <a:ext cx="7351914" cy="1453595"/>
            <a:chOff x="163048" y="3692525"/>
            <a:chExt cx="7351914" cy="1453595"/>
          </a:xfrm>
        </p:grpSpPr>
        <p:sp>
          <p:nvSpPr>
            <p:cNvPr id="68" name="Rectangle 12">
              <a:extLst>
                <a:ext uri="{FF2B5EF4-FFF2-40B4-BE49-F238E27FC236}">
                  <a16:creationId xmlns:a16="http://schemas.microsoft.com/office/drawing/2014/main" id="{7CD74D8A-E120-4F9A-A57C-CC6FF264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48" y="3692525"/>
              <a:ext cx="23911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linear image formation:</a:t>
              </a:r>
            </a:p>
          </p:txBody>
        </p:sp>
        <p:sp>
          <p:nvSpPr>
            <p:cNvPr id="69" name="Line 54">
              <a:extLst>
                <a:ext uri="{FF2B5EF4-FFF2-40B4-BE49-F238E27FC236}">
                  <a16:creationId xmlns:a16="http://schemas.microsoft.com/office/drawing/2014/main" id="{F0485558-E018-4DCF-A1B8-7F05EA797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3953" y="4605840"/>
              <a:ext cx="184150" cy="30003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55">
              <a:extLst>
                <a:ext uri="{FF2B5EF4-FFF2-40B4-BE49-F238E27FC236}">
                  <a16:creationId xmlns:a16="http://schemas.microsoft.com/office/drawing/2014/main" id="{F25F1B1D-2679-4E33-8D00-D4CFE4E64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488" y="4776788"/>
              <a:ext cx="6864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noise</a:t>
              </a:r>
            </a:p>
          </p:txBody>
        </p:sp>
        <p:sp>
          <p:nvSpPr>
            <p:cNvPr id="72" name="Rectangle 55">
              <a:extLst>
                <a:ext uri="{FF2B5EF4-FFF2-40B4-BE49-F238E27FC236}">
                  <a16:creationId xmlns:a16="http://schemas.microsoft.com/office/drawing/2014/main" id="{C3E85682-88C5-40FF-8739-3D3412DA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810" y="3804920"/>
              <a:ext cx="24721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saturation level/full-well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107D34D-492B-4BC3-A139-173E3C3093A1}"/>
                </a:ext>
              </a:extLst>
            </p:cNvPr>
            <p:cNvGrpSpPr/>
            <p:nvPr/>
          </p:nvGrpSpPr>
          <p:grpSpPr>
            <a:xfrm>
              <a:off x="225091" y="4203628"/>
              <a:ext cx="5605932" cy="564057"/>
              <a:chOff x="206902" y="4185188"/>
              <a:chExt cx="5605932" cy="5640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EF9B41D1-6759-4F33-8C20-FBD7EA844374}"/>
                      </a:ext>
                    </a:extLst>
                  </p:cNvPr>
                  <p:cNvSpPr/>
                  <p:nvPr/>
                </p:nvSpPr>
                <p:spPr>
                  <a:xfrm>
                    <a:off x="206902" y="4203324"/>
                    <a:ext cx="500810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EF9B41D1-6759-4F33-8C20-FBD7EA8443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902" y="4203324"/>
                    <a:ext cx="500810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59">
                <a:extLst>
                  <a:ext uri="{FF2B5EF4-FFF2-40B4-BE49-F238E27FC236}">
                    <a16:creationId xmlns:a16="http://schemas.microsoft.com/office/drawing/2014/main" id="{AD187CD6-562D-427C-A203-A232EA63B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75" y="4185188"/>
                <a:ext cx="5543259" cy="56405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Line 54">
              <a:extLst>
                <a:ext uri="{FF2B5EF4-FFF2-40B4-BE49-F238E27FC236}">
                  <a16:creationId xmlns:a16="http://schemas.microsoft.com/office/drawing/2014/main" id="{7BFBACC1-5895-4F25-9021-3D244274C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9285" y="4038600"/>
              <a:ext cx="248920" cy="330200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04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D7532F-0D43-407E-9F66-A852D957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Intensified CCD camera (ICCD): 4 </a:t>
            </a:r>
            <a:r>
              <a:rPr lang="en-US" dirty="0" err="1"/>
              <a:t>Picos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A9917-BD77-47BC-9BD1-03A869540A23}"/>
              </a:ext>
            </a:extLst>
          </p:cNvPr>
          <p:cNvSpPr txBox="1"/>
          <p:nvPr/>
        </p:nvSpPr>
        <p:spPr>
          <a:xfrm>
            <a:off x="413547" y="1144149"/>
            <a:ext cx="279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product: 4 </a:t>
            </a:r>
            <a:r>
              <a:rPr lang="en-US" dirty="0" err="1"/>
              <a:t>Picos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E5700-671B-4DFD-AF30-48A83C05BE86}"/>
              </a:ext>
            </a:extLst>
          </p:cNvPr>
          <p:cNvSpPr txBox="1"/>
          <p:nvPr/>
        </p:nvSpPr>
        <p:spPr>
          <a:xfrm>
            <a:off x="7999851" y="1063704"/>
            <a:ext cx="4231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Gate-time: 200 </a:t>
            </a:r>
            <a:r>
              <a:rPr lang="en-US" dirty="0" err="1"/>
              <a:t>ps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Single-photon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Spectral-sensitivity: UV to NIR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61EAD-B019-4EB5-B58B-A6217FA9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2" y="1619165"/>
            <a:ext cx="4350211" cy="2643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B719E-F14C-4A76-9E6E-57AA2D6A2D4E}"/>
              </a:ext>
            </a:extLst>
          </p:cNvPr>
          <p:cNvSpPr txBox="1"/>
          <p:nvPr/>
        </p:nvSpPr>
        <p:spPr>
          <a:xfrm>
            <a:off x="4870675" y="2690336"/>
            <a:ext cx="33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Stanford Computer Optics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D4C1B-9862-409F-A110-31D487A8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993" y="3208779"/>
            <a:ext cx="3956922" cy="33745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696F7-F765-4D5E-9473-F6557C7B5F6B}"/>
                  </a:ext>
                </a:extLst>
              </p:cNvPr>
              <p:cNvSpPr txBox="1"/>
              <p:nvPr/>
            </p:nvSpPr>
            <p:spPr>
              <a:xfrm>
                <a:off x="4446021" y="4572904"/>
                <a:ext cx="42312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 image: Shows that the laser moved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 200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ps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696F7-F765-4D5E-9473-F6557C7B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021" y="4572904"/>
                <a:ext cx="4231207" cy="646331"/>
              </a:xfrm>
              <a:prstGeom prst="rect">
                <a:avLst/>
              </a:prstGeom>
              <a:blipFill>
                <a:blip r:embed="rId4"/>
                <a:stretch>
                  <a:fillRect l="-115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F431D9-7252-4689-A654-1ECBCC1BB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Shutter-time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Resolution   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1360×1024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Dynamic-range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bit</a:t>
                </a:r>
              </a:p>
              <a:p>
                <a:r>
                  <a:rPr lang="en-US" dirty="0"/>
                  <a:t>Chip-readout      : Dark-current corrected</a:t>
                </a:r>
              </a:p>
              <a:p>
                <a:r>
                  <a:rPr lang="en-US" dirty="0"/>
                  <a:t>Pixel-Size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4.7×4.7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F431D9-7252-4689-A654-1ECBCC1BB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078C389-3375-4E0D-A3E4-FA9FFDEF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picos</a:t>
            </a:r>
            <a:r>
              <a:rPr lang="en-US" dirty="0"/>
              <a:t>: Camera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270176113"/>
      </p:ext>
    </p:extLst>
  </p:cSld>
  <p:clrMapOvr>
    <a:masterClrMapping/>
  </p:clrMapOvr>
</p:sld>
</file>

<file path=ppt/theme/theme1.xml><?xml version="1.0" encoding="utf-8"?>
<a:theme xmlns:a="http://schemas.openxmlformats.org/drawingml/2006/main" name="AV Lab Modern Wide">
  <a:themeElements>
    <a:clrScheme name="AV Lab">
      <a:dk1>
        <a:srgbClr val="000000"/>
      </a:dk1>
      <a:lt1>
        <a:sysClr val="window" lastClr="FFFFFF"/>
      </a:lt1>
      <a:dk2>
        <a:srgbClr val="FFC000"/>
      </a:dk2>
      <a:lt2>
        <a:srgbClr val="00B0F0"/>
      </a:lt2>
      <a:accent1>
        <a:srgbClr val="0070C0"/>
      </a:accent1>
      <a:accent2>
        <a:srgbClr val="A6B727"/>
      </a:accent2>
      <a:accent3>
        <a:srgbClr val="F69200"/>
      </a:accent3>
      <a:accent4>
        <a:srgbClr val="8037B7"/>
      </a:accent4>
      <a:accent5>
        <a:srgbClr val="FF66CC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0D6B64-8056-4784-8E21-6DAADC4AAED3}" vid="{97734C58-84EF-4907-AF7E-FD6331ECF4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234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AV Lab Modern Wide</vt:lpstr>
      <vt:lpstr>Photons to images</vt:lpstr>
      <vt:lpstr>Digital imaging pipeline</vt:lpstr>
      <vt:lpstr>Sources of noise </vt:lpstr>
      <vt:lpstr>Per-pixel noise model </vt:lpstr>
      <vt:lpstr>Intensified CCD camera (ICCD): 4 Picos</vt:lpstr>
      <vt:lpstr>4 picos: Camera specifications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Sudarshan Nagesh</cp:lastModifiedBy>
  <cp:revision>1</cp:revision>
  <dcterms:created xsi:type="dcterms:W3CDTF">2016-08-30T20:07:42Z</dcterms:created>
  <dcterms:modified xsi:type="dcterms:W3CDTF">2017-12-20T06:26:12Z</dcterms:modified>
</cp:coreProperties>
</file>