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8118-35C4-47C7-B7DA-EBF954D319C9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36CB-96EE-480F-9A28-30E2737BD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89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8118-35C4-47C7-B7DA-EBF954D319C9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36CB-96EE-480F-9A28-30E2737BD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57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8118-35C4-47C7-B7DA-EBF954D319C9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36CB-96EE-480F-9A28-30E2737BD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93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8118-35C4-47C7-B7DA-EBF954D319C9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36CB-96EE-480F-9A28-30E2737BD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15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8118-35C4-47C7-B7DA-EBF954D319C9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36CB-96EE-480F-9A28-30E2737BD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58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8118-35C4-47C7-B7DA-EBF954D319C9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36CB-96EE-480F-9A28-30E2737BD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474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8118-35C4-47C7-B7DA-EBF954D319C9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36CB-96EE-480F-9A28-30E2737BD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08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8118-35C4-47C7-B7DA-EBF954D319C9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36CB-96EE-480F-9A28-30E2737BD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45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8118-35C4-47C7-B7DA-EBF954D319C9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36CB-96EE-480F-9A28-30E2737BD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75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8118-35C4-47C7-B7DA-EBF954D319C9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36CB-96EE-480F-9A28-30E2737BD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29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8118-35C4-47C7-B7DA-EBF954D319C9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36CB-96EE-480F-9A28-30E2737BD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11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38118-35C4-47C7-B7DA-EBF954D319C9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736CB-96EE-480F-9A28-30E2737BD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14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75656" y="1340768"/>
            <a:ext cx="936104" cy="43924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InputLayer</a:t>
            </a:r>
            <a:r>
              <a:rPr lang="ko-KR" altLang="en-US" dirty="0" smtClean="0">
                <a:solidFill>
                  <a:schemeClr val="tx1"/>
                </a:solidFill>
              </a:rPr>
              <a:t>의 데이터를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차원으로 받아 </a:t>
            </a:r>
            <a:r>
              <a:rPr lang="en-US" altLang="ko-KR" dirty="0" smtClean="0">
                <a:solidFill>
                  <a:schemeClr val="tx1"/>
                </a:solidFill>
              </a:rPr>
              <a:t>Output</a:t>
            </a:r>
            <a:r>
              <a:rPr lang="ko-KR" altLang="en-US" dirty="0" smtClean="0">
                <a:solidFill>
                  <a:schemeClr val="tx1"/>
                </a:solidFill>
              </a:rPr>
              <a:t>을 </a:t>
            </a:r>
            <a:r>
              <a:rPr lang="en-US" altLang="ko-KR" dirty="0" smtClean="0">
                <a:solidFill>
                  <a:schemeClr val="tx1"/>
                </a:solidFill>
              </a:rPr>
              <a:t>Hidden Layer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r>
              <a:rPr lang="ko-KR" altLang="en-US" dirty="0" smtClean="0">
                <a:solidFill>
                  <a:schemeClr val="tx1"/>
                </a:solidFill>
              </a:rPr>
              <a:t>으로 보내주는 가중치 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171534"/>
              </p:ext>
            </p:extLst>
          </p:nvPr>
        </p:nvGraphicFramePr>
        <p:xfrm>
          <a:off x="323528" y="1052736"/>
          <a:ext cx="743744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Vt0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Vt1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Vt2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Vt3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오른쪽 화살표 3"/>
          <p:cNvSpPr/>
          <p:nvPr/>
        </p:nvSpPr>
        <p:spPr>
          <a:xfrm>
            <a:off x="1115616" y="3356992"/>
            <a:ext cx="360040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2445990" y="3335965"/>
            <a:ext cx="360040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47664" y="1052735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W input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987824" y="1695291"/>
            <a:ext cx="3312368" cy="3683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4427984" y="2660747"/>
            <a:ext cx="216024" cy="28803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4427984" y="3356992"/>
            <a:ext cx="216024" cy="28803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4427984" y="4077072"/>
            <a:ext cx="216024" cy="28803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4427984" y="4725144"/>
            <a:ext cx="216024" cy="28803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4427984" y="2060848"/>
            <a:ext cx="216024" cy="28803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283968" y="1695291"/>
            <a:ext cx="504056" cy="365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283968" y="2295190"/>
            <a:ext cx="504056" cy="365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283968" y="2948779"/>
            <a:ext cx="504056" cy="365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283968" y="3645024"/>
            <a:ext cx="504056" cy="365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283968" y="4345525"/>
            <a:ext cx="504056" cy="365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283968" y="5013176"/>
            <a:ext cx="504056" cy="365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498788" y="1773503"/>
            <a:ext cx="2627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Hidden layer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weight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hidden size* hidden size </a:t>
            </a:r>
            <a:r>
              <a:rPr lang="ko-KR" altLang="en-US" sz="1200" dirty="0" smtClean="0"/>
              <a:t>로 해주는 이유는 앞에 </a:t>
            </a:r>
            <a:r>
              <a:rPr lang="en-US" altLang="ko-KR" sz="1200" dirty="0" smtClean="0"/>
              <a:t>hidden size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input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layer</a:t>
            </a:r>
            <a:r>
              <a:rPr lang="ko-KR" altLang="en-US" sz="1200" dirty="0" smtClean="0"/>
              <a:t>로 출력된 </a:t>
            </a:r>
            <a:r>
              <a:rPr lang="en-US" altLang="ko-KR" sz="1200" dirty="0" smtClean="0"/>
              <a:t>value</a:t>
            </a:r>
            <a:r>
              <a:rPr lang="ko-KR" altLang="en-US" sz="1200" dirty="0" smtClean="0"/>
              <a:t>를 </a:t>
            </a:r>
            <a:r>
              <a:rPr lang="ko-KR" altLang="en-US" sz="1200" dirty="0" err="1" smtClean="0"/>
              <a:t>넣어주는거고</a:t>
            </a:r>
            <a:r>
              <a:rPr lang="ko-KR" altLang="en-US" sz="1200" dirty="0" smtClean="0"/>
              <a:t> 뒤에 </a:t>
            </a:r>
            <a:r>
              <a:rPr lang="en-US" altLang="ko-KR" sz="1200" dirty="0" smtClean="0"/>
              <a:t>hidden size</a:t>
            </a:r>
            <a:r>
              <a:rPr lang="ko-KR" altLang="en-US" sz="1200" dirty="0" smtClean="0"/>
              <a:t>는 아웃풋의 개수라기보다는 </a:t>
            </a:r>
            <a:r>
              <a:rPr lang="en-US" altLang="ko-KR" sz="1200" dirty="0" smtClean="0"/>
              <a:t>recursive</a:t>
            </a:r>
            <a:r>
              <a:rPr lang="ko-KR" altLang="en-US" sz="1200" dirty="0" smtClean="0"/>
              <a:t>의 개수라고 이해하는 것이 좋을 것 같다</a:t>
            </a:r>
            <a:r>
              <a:rPr lang="en-US" altLang="ko-KR" sz="1200" dirty="0" smtClean="0"/>
              <a:t>. Recursive</a:t>
            </a:r>
            <a:r>
              <a:rPr lang="ko-KR" altLang="en-US" sz="1200" dirty="0" smtClean="0"/>
              <a:t>가 작동하는 것은 </a:t>
            </a:r>
            <a:r>
              <a:rPr lang="en-US" altLang="ko-KR" sz="1200" dirty="0" err="1" smtClean="0"/>
              <a:t>inputlayer</a:t>
            </a:r>
            <a:r>
              <a:rPr lang="ko-KR" altLang="en-US" sz="1200" dirty="0" smtClean="0"/>
              <a:t>가 출력한 </a:t>
            </a:r>
            <a:r>
              <a:rPr lang="en-US" altLang="ko-KR" sz="1200" dirty="0" smtClean="0"/>
              <a:t>value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hidden node</a:t>
            </a:r>
            <a:r>
              <a:rPr lang="ko-KR" altLang="en-US" sz="1200" dirty="0" smtClean="0"/>
              <a:t>별로 나누어 순차적으로 처리한다고 생각하면 </a:t>
            </a:r>
            <a:r>
              <a:rPr lang="ko-KR" altLang="en-US" sz="1200" dirty="0" err="1" smtClean="0"/>
              <a:t>행렬연산시에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value*weight</a:t>
            </a:r>
            <a:r>
              <a:rPr lang="ko-KR" altLang="en-US" sz="1200" dirty="0" smtClean="0"/>
              <a:t>를 하면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차원만 채워지고 나머지는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으로 채워지게 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그리고 이 데이터와 </a:t>
            </a:r>
            <a:r>
              <a:rPr lang="ko-KR" altLang="en-US" sz="1200" dirty="0" err="1" smtClean="0"/>
              <a:t>두번째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인풋레이어의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출력값을</a:t>
            </a:r>
            <a:r>
              <a:rPr lang="ko-KR" altLang="en-US" sz="1200" dirty="0" smtClean="0"/>
              <a:t> 더하고 또 행렬연산하고 </a:t>
            </a:r>
            <a:r>
              <a:rPr lang="ko-KR" altLang="en-US" sz="1200" dirty="0" err="1" smtClean="0"/>
              <a:t>액티배이션하여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히든레이어의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두번째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노드를</a:t>
            </a:r>
            <a:r>
              <a:rPr lang="ko-KR" altLang="en-US" sz="1200" dirty="0" smtClean="0"/>
              <a:t> 작동시키는 것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27953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111</Words>
  <Application>Microsoft Office PowerPoint</Application>
  <PresentationFormat>화면 슬라이드 쇼(4:3)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</cp:revision>
  <dcterms:created xsi:type="dcterms:W3CDTF">2019-10-29T07:28:50Z</dcterms:created>
  <dcterms:modified xsi:type="dcterms:W3CDTF">2019-10-29T07:48:31Z</dcterms:modified>
</cp:coreProperties>
</file>