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84" y="-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4CEF-F83A-4347-A546-4E76955E3288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548-E049-4F89-B9DA-201829EC2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691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4CEF-F83A-4347-A546-4E76955E3288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548-E049-4F89-B9DA-201829EC2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589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4CEF-F83A-4347-A546-4E76955E3288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548-E049-4F89-B9DA-201829EC2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36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4CEF-F83A-4347-A546-4E76955E3288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548-E049-4F89-B9DA-201829EC2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32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4CEF-F83A-4347-A546-4E76955E3288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548-E049-4F89-B9DA-201829EC2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7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4CEF-F83A-4347-A546-4E76955E3288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548-E049-4F89-B9DA-201829EC2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2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4CEF-F83A-4347-A546-4E76955E3288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548-E049-4F89-B9DA-201829EC2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69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4CEF-F83A-4347-A546-4E76955E3288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548-E049-4F89-B9DA-201829EC2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60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4CEF-F83A-4347-A546-4E76955E3288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548-E049-4F89-B9DA-201829EC2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49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4CEF-F83A-4347-A546-4E76955E3288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548-E049-4F89-B9DA-201829EC2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3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4CEF-F83A-4347-A546-4E76955E3288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548-E049-4F89-B9DA-201829EC2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29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04CEF-F83A-4347-A546-4E76955E3288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E6548-E049-4F89-B9DA-201829EC2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97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33040" y="2432067"/>
            <a:ext cx="1404156" cy="1584176"/>
            <a:chOff x="395536" y="3717032"/>
            <a:chExt cx="1404156" cy="1584176"/>
          </a:xfrm>
        </p:grpSpPr>
        <p:sp>
          <p:nvSpPr>
            <p:cNvPr id="8" name="직사각형 7"/>
            <p:cNvSpPr/>
            <p:nvPr/>
          </p:nvSpPr>
          <p:spPr>
            <a:xfrm>
              <a:off x="395536" y="4005064"/>
              <a:ext cx="1188132" cy="1296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84283" y="3858075"/>
              <a:ext cx="1188132" cy="1296144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11560" y="3717032"/>
              <a:ext cx="1188132" cy="129614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2884128" y="3550549"/>
            <a:ext cx="1208549" cy="1287682"/>
            <a:chOff x="2671553" y="3812642"/>
            <a:chExt cx="1208549" cy="1287682"/>
          </a:xfrm>
        </p:grpSpPr>
        <p:grpSp>
          <p:nvGrpSpPr>
            <p:cNvPr id="31" name="그룹 30"/>
            <p:cNvGrpSpPr/>
            <p:nvPr/>
          </p:nvGrpSpPr>
          <p:grpSpPr>
            <a:xfrm>
              <a:off x="2671553" y="4149080"/>
              <a:ext cx="952332" cy="951244"/>
              <a:chOff x="3707904" y="1849848"/>
              <a:chExt cx="1080120" cy="1054932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3707904" y="1849848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4067944" y="1849848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4427984" y="1849848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427984" y="2190759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4067944" y="2194748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3707904" y="2194748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3707904" y="2545775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067944" y="2549764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4427984" y="2545775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2769048" y="3993580"/>
              <a:ext cx="952332" cy="951244"/>
              <a:chOff x="3707904" y="1849848"/>
              <a:chExt cx="1080120" cy="1054932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3707904" y="1849848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067944" y="1849848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4427984" y="1849848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4427984" y="2190759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4067944" y="2194748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3707904" y="2194748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3707904" y="2545775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4067944" y="2549764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4427984" y="2545775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2927770" y="3812642"/>
              <a:ext cx="952332" cy="951244"/>
              <a:chOff x="3707904" y="1849848"/>
              <a:chExt cx="1080120" cy="1054932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3707904" y="1849848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4067944" y="1849848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427984" y="1849848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4427984" y="2190759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067944" y="2194748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3707904" y="2194748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707904" y="2545775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4067944" y="2549764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4427984" y="2545775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3" name="그룹 62"/>
          <p:cNvGrpSpPr/>
          <p:nvPr/>
        </p:nvGrpSpPr>
        <p:grpSpPr>
          <a:xfrm>
            <a:off x="2835203" y="1144385"/>
            <a:ext cx="1208549" cy="1287682"/>
            <a:chOff x="2671553" y="3812642"/>
            <a:chExt cx="1208549" cy="1287682"/>
          </a:xfrm>
        </p:grpSpPr>
        <p:grpSp>
          <p:nvGrpSpPr>
            <p:cNvPr id="64" name="그룹 63"/>
            <p:cNvGrpSpPr/>
            <p:nvPr/>
          </p:nvGrpSpPr>
          <p:grpSpPr>
            <a:xfrm>
              <a:off x="2671553" y="4149080"/>
              <a:ext cx="952332" cy="951244"/>
              <a:chOff x="3707904" y="1849848"/>
              <a:chExt cx="1080120" cy="1054932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3707904" y="1849848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4067944" y="1849848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4427984" y="1849848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4427984" y="2190759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4067944" y="2194748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3707904" y="2194748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3707904" y="2545775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4067944" y="2549764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4427984" y="2545775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2769048" y="3993580"/>
              <a:ext cx="952332" cy="951244"/>
              <a:chOff x="3707904" y="1849848"/>
              <a:chExt cx="1080120" cy="1054932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3707904" y="1849848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067944" y="1849848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4427984" y="1849848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4427984" y="2190759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4067944" y="2194748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3707904" y="2194748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3707904" y="2545775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4067944" y="2549764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4427984" y="2545775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2927770" y="3812642"/>
              <a:ext cx="952332" cy="951244"/>
              <a:chOff x="3707904" y="1849848"/>
              <a:chExt cx="1080120" cy="1054932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3707904" y="1849848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4067944" y="1849848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427984" y="1849848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27984" y="2190759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4067944" y="2194748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3707904" y="2194748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3707904" y="2545775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4067944" y="2549764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4427984" y="2545775"/>
                <a:ext cx="360040" cy="355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7" name="그룹 96"/>
          <p:cNvGrpSpPr/>
          <p:nvPr/>
        </p:nvGrpSpPr>
        <p:grpSpPr>
          <a:xfrm rot="19014990">
            <a:off x="3163648" y="2839226"/>
            <a:ext cx="612515" cy="556329"/>
            <a:chOff x="2475466" y="1916832"/>
            <a:chExt cx="612515" cy="556329"/>
          </a:xfrm>
        </p:grpSpPr>
        <p:sp>
          <p:nvSpPr>
            <p:cNvPr id="94" name="타원 93"/>
            <p:cNvSpPr/>
            <p:nvPr/>
          </p:nvSpPr>
          <p:spPr>
            <a:xfrm>
              <a:off x="2475466" y="2294709"/>
              <a:ext cx="196087" cy="1784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2695807" y="2116257"/>
              <a:ext cx="196087" cy="1784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2891894" y="1916832"/>
              <a:ext cx="196087" cy="1784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1540438" y="260648"/>
            <a:ext cx="218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Convolution Layer </a:t>
            </a:r>
          </a:p>
        </p:txBody>
      </p:sp>
      <p:grpSp>
        <p:nvGrpSpPr>
          <p:cNvPr id="99" name="그룹 98"/>
          <p:cNvGrpSpPr/>
          <p:nvPr/>
        </p:nvGrpSpPr>
        <p:grpSpPr>
          <a:xfrm>
            <a:off x="294141" y="4597635"/>
            <a:ext cx="1404156" cy="1584176"/>
            <a:chOff x="395536" y="3717032"/>
            <a:chExt cx="1404156" cy="1584176"/>
          </a:xfrm>
        </p:grpSpPr>
        <p:sp>
          <p:nvSpPr>
            <p:cNvPr id="100" name="직사각형 99"/>
            <p:cNvSpPr/>
            <p:nvPr/>
          </p:nvSpPr>
          <p:spPr>
            <a:xfrm>
              <a:off x="395536" y="4005064"/>
              <a:ext cx="1188132" cy="1296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84283" y="3858075"/>
              <a:ext cx="1188132" cy="1296144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11560" y="3717032"/>
              <a:ext cx="1188132" cy="129614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 rot="18736874">
            <a:off x="764174" y="4101024"/>
            <a:ext cx="612515" cy="556329"/>
            <a:chOff x="2475466" y="1916832"/>
            <a:chExt cx="612515" cy="556329"/>
          </a:xfrm>
        </p:grpSpPr>
        <p:sp>
          <p:nvSpPr>
            <p:cNvPr id="104" name="타원 103"/>
            <p:cNvSpPr/>
            <p:nvPr/>
          </p:nvSpPr>
          <p:spPr>
            <a:xfrm>
              <a:off x="2475466" y="2294709"/>
              <a:ext cx="196087" cy="1784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2695807" y="2116257"/>
              <a:ext cx="196087" cy="1784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/>
            <p:cNvSpPr/>
            <p:nvPr/>
          </p:nvSpPr>
          <p:spPr>
            <a:xfrm>
              <a:off x="2891894" y="1916832"/>
              <a:ext cx="196087" cy="1784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4427984" y="148538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Size = (3by3)</a:t>
            </a:r>
            <a:endParaRPr lang="ko-KR" altLang="en-US" dirty="0"/>
          </a:p>
        </p:txBody>
      </p:sp>
      <p:sp>
        <p:nvSpPr>
          <p:cNvPr id="110" name="원호 109"/>
          <p:cNvSpPr/>
          <p:nvPr/>
        </p:nvSpPr>
        <p:spPr>
          <a:xfrm rot="2892794">
            <a:off x="3247846" y="2198949"/>
            <a:ext cx="1624736" cy="205218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5220072" y="2984629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Kernel </a:t>
            </a:r>
            <a:r>
              <a:rPr lang="en-US" altLang="ko-KR" dirty="0" smtClean="0">
                <a:sym typeface="Wingdings" panose="05000000000000000000" pitchFamily="2" charset="2"/>
              </a:rPr>
              <a:t>: 200</a:t>
            </a:r>
            <a:endParaRPr lang="ko-KR" altLang="en-US" dirty="0"/>
          </a:p>
        </p:txBody>
      </p:sp>
      <p:cxnSp>
        <p:nvCxnSpPr>
          <p:cNvPr id="113" name="직선 연결선 112"/>
          <p:cNvCxnSpPr/>
          <p:nvPr/>
        </p:nvCxnSpPr>
        <p:spPr>
          <a:xfrm flipV="1">
            <a:off x="1907704" y="1854716"/>
            <a:ext cx="723205" cy="85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V="1">
            <a:off x="1907703" y="2134308"/>
            <a:ext cx="723205" cy="85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883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10</Words>
  <Application>Microsoft Office PowerPoint</Application>
  <PresentationFormat>화면 슬라이드 쇼(4:3)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</cp:revision>
  <dcterms:created xsi:type="dcterms:W3CDTF">2019-10-21T08:33:13Z</dcterms:created>
  <dcterms:modified xsi:type="dcterms:W3CDTF">2019-10-21T09:33:03Z</dcterms:modified>
</cp:coreProperties>
</file>