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66" r:id="rId8"/>
    <p:sldId id="267" r:id="rId9"/>
    <p:sldId id="261" r:id="rId10"/>
    <p:sldId id="263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160C-BB87-C09F-5E08-D4EC0A155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Fundamentos  de administración para la elaboración de un plan de negocios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143D6-2852-2C57-AFE8-77077FD2A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BO" dirty="0">
                <a:solidFill>
                  <a:schemeClr val="bg1"/>
                </a:solidFill>
              </a:rPr>
              <a:t>Integrantes	: 	Nombres de estudiantes</a:t>
            </a:r>
          </a:p>
          <a:p>
            <a:pPr algn="l"/>
            <a:r>
              <a:rPr lang="es-BO" dirty="0">
                <a:solidFill>
                  <a:schemeClr val="bg1"/>
                </a:solidFill>
              </a:rPr>
              <a:t>Materia		:	Administración</a:t>
            </a:r>
          </a:p>
          <a:p>
            <a:pPr algn="l"/>
            <a:r>
              <a:rPr lang="es-BO" dirty="0">
                <a:solidFill>
                  <a:schemeClr val="bg1"/>
                </a:solidFill>
              </a:rPr>
              <a:t>Carrera		:	Ing. de sistemas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85160-033B-D098-B3B8-B4404AEB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40867"/>
            <a:ext cx="54483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4.	LIDERAZGO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516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5.	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1876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/>
          </a:bodyPr>
          <a:lstStyle/>
          <a:p>
            <a:r>
              <a:rPr lang="es-BO" b="1" dirty="0"/>
              <a:t>6.	CONCLUSION/RECOMENDACIÓN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83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dirty="0"/>
              <a:t>INDICE DE CONTENIDO DEL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E7ECC1-3191-3C2C-06C1-7E6E6300AEC5}"/>
              </a:ext>
            </a:extLst>
          </p:cNvPr>
          <p:cNvSpPr txBox="1"/>
          <p:nvPr/>
        </p:nvSpPr>
        <p:spPr>
          <a:xfrm>
            <a:off x="994117" y="1941342"/>
            <a:ext cx="4703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/>
              <a:t>1.	GESTION EXTRATEGICO</a:t>
            </a:r>
          </a:p>
          <a:p>
            <a:r>
              <a:rPr lang="es-BO" dirty="0"/>
              <a:t>a)	Definición de administración</a:t>
            </a:r>
          </a:p>
          <a:p>
            <a:r>
              <a:rPr lang="es-BO" dirty="0"/>
              <a:t>b)	La visión</a:t>
            </a:r>
          </a:p>
          <a:p>
            <a:r>
              <a:rPr lang="es-BO" dirty="0"/>
              <a:t>c)	La misión</a:t>
            </a:r>
          </a:p>
          <a:p>
            <a:r>
              <a:rPr lang="es-BO" dirty="0"/>
              <a:t>d)	Los valores</a:t>
            </a:r>
          </a:p>
          <a:p>
            <a:r>
              <a:rPr lang="es-BO" dirty="0"/>
              <a:t>e)	Análisis FODA del negocio</a:t>
            </a:r>
          </a:p>
          <a:p>
            <a:endParaRPr lang="es-BO" dirty="0"/>
          </a:p>
          <a:p>
            <a:r>
              <a:rPr lang="es-BO" b="1" dirty="0"/>
              <a:t>2.	PLANEACION</a:t>
            </a:r>
          </a:p>
          <a:p>
            <a:r>
              <a:rPr lang="es-BO" dirty="0"/>
              <a:t>a)	Fundamentos de la toma de decisión</a:t>
            </a:r>
          </a:p>
          <a:p>
            <a:r>
              <a:rPr lang="es-BO" dirty="0"/>
              <a:t>b)	Fundamentos de la planeación</a:t>
            </a:r>
          </a:p>
          <a:p>
            <a:endParaRPr lang="es-BO" b="1" dirty="0"/>
          </a:p>
          <a:p>
            <a:r>
              <a:rPr lang="es-BO" b="1" dirty="0"/>
              <a:t>3.	ORGANIZACION</a:t>
            </a:r>
          </a:p>
          <a:p>
            <a:r>
              <a:rPr lang="es-BO" dirty="0"/>
              <a:t>a)	Estructura y diseño Organizacionales</a:t>
            </a:r>
          </a:p>
          <a:p>
            <a:r>
              <a:rPr lang="es-BO" dirty="0"/>
              <a:t>b)	Administración de recursos humanos</a:t>
            </a:r>
          </a:p>
          <a:p>
            <a:r>
              <a:rPr lang="es-BO" dirty="0"/>
              <a:t>c)	Administración del cambio e innovación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2A4B1F-8992-C7FF-8A02-D4800780ECCA}"/>
              </a:ext>
            </a:extLst>
          </p:cNvPr>
          <p:cNvSpPr txBox="1"/>
          <p:nvPr/>
        </p:nvSpPr>
        <p:spPr>
          <a:xfrm>
            <a:off x="5844209" y="1941342"/>
            <a:ext cx="5353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/>
              <a:t>4.	LIDERAZGO</a:t>
            </a:r>
          </a:p>
          <a:p>
            <a:r>
              <a:rPr lang="es-BO" dirty="0"/>
              <a:t>a)	Fundamentos del comportamiento individual</a:t>
            </a:r>
          </a:p>
          <a:p>
            <a:r>
              <a:rPr lang="es-BO" dirty="0"/>
              <a:t>b)	Los grupos y la administración de equipos de trabajo</a:t>
            </a:r>
          </a:p>
          <a:p>
            <a:r>
              <a:rPr lang="es-BO" dirty="0"/>
              <a:t>c)	Motivar y recompensar a los empleados</a:t>
            </a:r>
          </a:p>
          <a:p>
            <a:r>
              <a:rPr lang="es-BO" dirty="0"/>
              <a:t>d)	Liderazgo y confianza</a:t>
            </a:r>
          </a:p>
          <a:p>
            <a:r>
              <a:rPr lang="es-BO" dirty="0"/>
              <a:t>e)	Administrar la comunicación y la información</a:t>
            </a:r>
          </a:p>
          <a:p>
            <a:endParaRPr lang="es-BO" dirty="0"/>
          </a:p>
          <a:p>
            <a:r>
              <a:rPr lang="es-BO" b="1" dirty="0"/>
              <a:t>5.	CONTROL</a:t>
            </a:r>
          </a:p>
          <a:p>
            <a:r>
              <a:rPr lang="es-BO" dirty="0"/>
              <a:t>a)	Fundamentos del control</a:t>
            </a:r>
          </a:p>
          <a:p>
            <a:r>
              <a:rPr lang="es-BO" dirty="0"/>
              <a:t>b)	Administración de operaciones</a:t>
            </a:r>
          </a:p>
          <a:p>
            <a:endParaRPr lang="es-BO" dirty="0"/>
          </a:p>
          <a:p>
            <a:r>
              <a:rPr lang="es-BO" b="1" dirty="0"/>
              <a:t>6.	CONCLUSION/RECOMENDACIÓN</a:t>
            </a:r>
          </a:p>
        </p:txBody>
      </p:sp>
    </p:spTree>
    <p:extLst>
      <p:ext uri="{BB962C8B-B14F-4D97-AF65-F5344CB8AC3E}">
        <p14:creationId xmlns:p14="http://schemas.microsoft.com/office/powerpoint/2010/main" val="21366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1.	GESTION EXTRATEGICA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1649997"/>
          </a:xfrm>
        </p:spPr>
        <p:txBody>
          <a:bodyPr/>
          <a:lstStyle/>
          <a:p>
            <a:pPr marL="0" indent="0">
              <a:buNone/>
            </a:pPr>
            <a:r>
              <a:rPr lang="es-BO" b="1" dirty="0"/>
              <a:t>a) Definición de administración</a:t>
            </a:r>
            <a:br>
              <a:rPr lang="es-BO" b="1" dirty="0"/>
            </a:br>
            <a:br>
              <a:rPr lang="es-BO" b="1" dirty="0"/>
            </a:br>
            <a:r>
              <a:rPr lang="es-BO" dirty="0"/>
              <a:t>La administración se refiere al proceso de planificar, organizar, dirigir y controlar los recursos de una organización para lograr sus objetivos de manera eficiente y efectiva. Implica la coordinación de personas, recursos y actividades para alcanzar los resultados deseados.</a:t>
            </a:r>
          </a:p>
          <a:p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9D1E7-84D6-AC78-DFEE-F35727D6839D}"/>
              </a:ext>
            </a:extLst>
          </p:cNvPr>
          <p:cNvSpPr txBox="1"/>
          <p:nvPr/>
        </p:nvSpPr>
        <p:spPr>
          <a:xfrm>
            <a:off x="994117" y="3591339"/>
            <a:ext cx="5234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Frederick Taylor (1856-1915):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considerado el padre de la administración científica. Propuso métodos para mejorar la eficiencia en el trabajo mediante el estudio sistemático de las tareas y la aplicación de principios científicos. Su enfoque se basaba en la estandarización de métodos de trabajo, la capacitación de los empleados y la aplicación de incentivos económicos.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2050" name="Picture 2" descr="Frederick Winslow Taylor - Wikipedia">
            <a:extLst>
              <a:ext uri="{FF2B5EF4-FFF2-40B4-BE49-F238E27FC236}">
                <a16:creationId xmlns:a16="http://schemas.microsoft.com/office/drawing/2014/main" id="{48B67424-F283-8E49-ECEF-5428CBD9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65" y="3251754"/>
            <a:ext cx="1844951" cy="24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Definición de administración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9D1E7-84D6-AC78-DFEE-F35727D6839D}"/>
              </a:ext>
            </a:extLst>
          </p:cNvPr>
          <p:cNvSpPr txBox="1"/>
          <p:nvPr/>
        </p:nvSpPr>
        <p:spPr>
          <a:xfrm>
            <a:off x="861595" y="2136338"/>
            <a:ext cx="7527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Henri Fayol (1841-1925):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 un teórico francés de la administración. Es conocido por su teoría de las funciones administrativas, que </a:t>
            </a:r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establece que la administración se divide en funciones clave, como la planificación, la organización, la dirección, la coordinación y el control.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Estas funciones proporcionan un marco para el trabajo de los gerentes y siguen siendo relevantes en la práctica administrativa moderna.</a:t>
            </a:r>
            <a:endParaRPr lang="es-BO" dirty="0"/>
          </a:p>
          <a:p>
            <a:endParaRPr lang="es-BO" dirty="0"/>
          </a:p>
        </p:txBody>
      </p:sp>
      <p:pic>
        <p:nvPicPr>
          <p:cNvPr id="3074" name="Picture 2" descr="Henri Fayol - Wikipedia">
            <a:extLst>
              <a:ext uri="{FF2B5EF4-FFF2-40B4-BE49-F238E27FC236}">
                <a16:creationId xmlns:a16="http://schemas.microsoft.com/office/drawing/2014/main" id="{AC74357F-FADD-9BCE-63A1-BC460C4B9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7" y="2002995"/>
            <a:ext cx="1482005" cy="19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7B38CD-DAD2-EBD9-873B-108CFF7A0205}"/>
              </a:ext>
            </a:extLst>
          </p:cNvPr>
          <p:cNvSpPr txBox="1"/>
          <p:nvPr/>
        </p:nvSpPr>
        <p:spPr>
          <a:xfrm>
            <a:off x="1311965" y="461175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411B44-8179-2114-2085-6E51DF78A49A}"/>
              </a:ext>
            </a:extLst>
          </p:cNvPr>
          <p:cNvSpPr txBox="1"/>
          <p:nvPr/>
        </p:nvSpPr>
        <p:spPr>
          <a:xfrm>
            <a:off x="3166282" y="4153925"/>
            <a:ext cx="8031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Weber (1864-1920):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 un sociólogo y teórico alemán que realizó importantes contribuciones al estudio de la administración y la organización. Weber introdujo el concepto de la </a:t>
            </a:r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burocracia, que describe un sistema de organización caracterizado por reglas formales, jerarquías claras, divisiones de trabajo especializadas y procedimientos estandarizados.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Aunque el término "burocracia" a menudo tiene una connotación negativa, Weber la consideraba una forma eficiente de organizar grandes instituciones.</a:t>
            </a:r>
            <a:endParaRPr lang="es-BO" dirty="0"/>
          </a:p>
        </p:txBody>
      </p:sp>
      <p:pic>
        <p:nvPicPr>
          <p:cNvPr id="3076" name="Picture 4" descr="Hulton Archive/Getty Images">
            <a:extLst>
              <a:ext uri="{FF2B5EF4-FFF2-40B4-BE49-F238E27FC236}">
                <a16:creationId xmlns:a16="http://schemas.microsoft.com/office/drawing/2014/main" id="{3EB0C93C-FBA6-3D7F-6895-730AB1CE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7" y="3909392"/>
            <a:ext cx="1872941" cy="25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5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6" y="1941343"/>
            <a:ext cx="5101883" cy="2336110"/>
          </a:xfrm>
        </p:spPr>
        <p:txBody>
          <a:bodyPr/>
          <a:lstStyle/>
          <a:p>
            <a:pPr marL="0" indent="0">
              <a:buNone/>
            </a:pPr>
            <a:r>
              <a:rPr lang="es-BO" dirty="0"/>
              <a:t>La visión en una empresa se refiere a una declaración o descripción inspiradora y orientadora que establece la dirección y el propósito a largo plazo de la organización. Es una imagen idealizada del futuro que la empresa aspira a lograr y cómo desea posicionarse en su entorno.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D4B21-7120-A0B0-0FDE-C5862468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42" y="1924777"/>
            <a:ext cx="48768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F90AC90-FF6A-52D9-2866-268852C940FB}"/>
              </a:ext>
            </a:extLst>
          </p:cNvPr>
          <p:cNvSpPr txBox="1">
            <a:spLocks/>
          </p:cNvSpPr>
          <p:nvPr/>
        </p:nvSpPr>
        <p:spPr>
          <a:xfrm>
            <a:off x="6056242" y="4517981"/>
            <a:ext cx="4876800" cy="233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dirty="0"/>
              <a:t>La visión de una empresa debe ser clara, concisa y memorable, y debe comunicar de manera efectiva la meta o el estado deseado al que se aspira. Proporciona una guía estratégica para la toma de decisiones y ayuda a alinear los esfuerzos de todos los miembros de la organización hacia un objetivo común.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B09395-2DBF-7FDC-427F-E2DD4398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6" y="3774794"/>
            <a:ext cx="3048001" cy="29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68" y="4849617"/>
            <a:ext cx="10011915" cy="2336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i="1" dirty="0"/>
              <a:t>“Lograr ser una empresa líder en la fabricación de alimentos de alta calidad, con crecimiento sostenido y reconocido a nivel nacional, con ética empresarial y humana, contribuyendo al desarrollo de Bolivia.</a:t>
            </a:r>
          </a:p>
          <a:p>
            <a:pPr marL="0" indent="0">
              <a:buNone/>
            </a:pPr>
            <a:r>
              <a:rPr lang="es-BO" i="1" dirty="0"/>
              <a:t>Dar al mercado boliviano una gran variedad de opciones para satisfacer las necesidades presentes y futuras de los clientes.”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AA3836-C2C8-A746-2A35-CDDCD56A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1994352"/>
            <a:ext cx="5343525" cy="26193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0FBAD6-DF05-89FF-C7CE-532FFEE0A2E0}"/>
              </a:ext>
            </a:extLst>
          </p:cNvPr>
          <p:cNvSpPr txBox="1"/>
          <p:nvPr/>
        </p:nvSpPr>
        <p:spPr>
          <a:xfrm>
            <a:off x="7089912" y="2380709"/>
            <a:ext cx="3720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Delizia</a:t>
            </a:r>
            <a:r>
              <a:rPr lang="es-BO" dirty="0"/>
              <a:t>, hoy en día 2023 es la empresa</a:t>
            </a:r>
            <a:br>
              <a:rPr lang="es-BO" dirty="0"/>
            </a:br>
            <a:r>
              <a:rPr lang="es-BO" dirty="0"/>
              <a:t>nacional líder en comercialización de</a:t>
            </a:r>
            <a:br>
              <a:rPr lang="es-BO" dirty="0"/>
            </a:br>
            <a:r>
              <a:rPr lang="es-BO" dirty="0"/>
              <a:t>helados.</a:t>
            </a:r>
            <a:br>
              <a:rPr lang="es-BO" dirty="0"/>
            </a:br>
            <a:br>
              <a:rPr lang="es-BO" dirty="0"/>
            </a:br>
            <a:r>
              <a:rPr lang="es-BO" dirty="0"/>
              <a:t>Como ejemplo, esta es la visión de la </a:t>
            </a:r>
            <a:br>
              <a:rPr lang="es-BO" dirty="0"/>
            </a:br>
            <a:r>
              <a:rPr lang="es-BO" dirty="0"/>
              <a:t>empresa:</a:t>
            </a:r>
          </a:p>
        </p:txBody>
      </p:sp>
    </p:spTree>
    <p:extLst>
      <p:ext uri="{BB962C8B-B14F-4D97-AF65-F5344CB8AC3E}">
        <p14:creationId xmlns:p14="http://schemas.microsoft.com/office/powerpoint/2010/main" val="29435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Misión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68BCF-3C1E-B140-60C4-94036B34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2001939"/>
            <a:ext cx="5234405" cy="246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La misión de una empresa se refiere a la declaración que describe el propósito fundamental y la razón de ser de la organización. Es una breve pero significativa descripción de lo que la empresa hace, a quién sirve y cómo lo hace. La misión proporciona una orientación clara sobre el enfoque y los objetivos principales de la empresa en su día a día.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882D80-4D80-0E17-0C00-01CC421A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25" y="2014347"/>
            <a:ext cx="4155758" cy="20649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580752-A3EE-38EA-BD26-0F253C55B7FE}"/>
              </a:ext>
            </a:extLst>
          </p:cNvPr>
          <p:cNvSpPr txBox="1"/>
          <p:nvPr/>
        </p:nvSpPr>
        <p:spPr>
          <a:xfrm>
            <a:off x="7434470" y="486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4A3E3E6A-0E44-3982-8693-C96E9DC78352}"/>
              </a:ext>
            </a:extLst>
          </p:cNvPr>
          <p:cNvSpPr txBox="1">
            <a:spLocks/>
          </p:cNvSpPr>
          <p:nvPr/>
        </p:nvSpPr>
        <p:spPr>
          <a:xfrm>
            <a:off x="5804452" y="4419768"/>
            <a:ext cx="5485993" cy="246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dirty="0"/>
              <a:t>Es importante destacar que la misión no se limita a la generación de ganancias o al cumplimiento de objetivos financieros, sino que se enfoca en el propósito más amplio y la contribución de la empresa a la sociedad.</a:t>
            </a:r>
          </a:p>
        </p:txBody>
      </p:sp>
      <p:pic>
        <p:nvPicPr>
          <p:cNvPr id="1030" name="Picture 6" descr="Qué son la misión y visión de una empresa? 3 ejemplos prácticos">
            <a:extLst>
              <a:ext uri="{FF2B5EF4-FFF2-40B4-BE49-F238E27FC236}">
                <a16:creationId xmlns:a16="http://schemas.microsoft.com/office/drawing/2014/main" id="{AD6DDA60-0EEC-6C30-5549-03BB4CB4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12" y="4271926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80752-A3EE-38EA-BD26-0F253C55B7FE}"/>
              </a:ext>
            </a:extLst>
          </p:cNvPr>
          <p:cNvSpPr txBox="1"/>
          <p:nvPr/>
        </p:nvSpPr>
        <p:spPr>
          <a:xfrm>
            <a:off x="7434470" y="486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9F98258-CE11-123E-9004-22E701E0F40D}"/>
              </a:ext>
            </a:extLst>
          </p:cNvPr>
          <p:cNvSpPr txBox="1">
            <a:spLocks/>
          </p:cNvSpPr>
          <p:nvPr/>
        </p:nvSpPr>
        <p:spPr>
          <a:xfrm>
            <a:off x="5367130" y="1988745"/>
            <a:ext cx="5830753" cy="1440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i="1" dirty="0"/>
              <a:t>“Es producir y comercializar helados, yogurt, bebidas, leche y derivados lácteos; de alta calidad que gocen de la preferencia de nuestros clientes.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BO" i="1" dirty="0"/>
              <a:t>Crecer de forma sostenida racional, para ser una empresa líder en Bolivia en la fabricación de alimentos, que responda las necesidades de nuestros consumidores, dentro y fuera de nuestras fronteras y que respete al medio ambiente.”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E273C9-537A-F295-F533-654C830D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2024858"/>
            <a:ext cx="3958486" cy="20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3.	ORGANIZACION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008989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196</TotalTime>
  <Words>850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Paquete</vt:lpstr>
      <vt:lpstr>Fundamentos  de administración para la elaboración de un plan de negocios</vt:lpstr>
      <vt:lpstr>INDICE DE CONTENIDO DEL NEGOCIO</vt:lpstr>
      <vt:lpstr>1. GESTION EXTRATEGICA</vt:lpstr>
      <vt:lpstr>Definición de administración</vt:lpstr>
      <vt:lpstr>La visión</vt:lpstr>
      <vt:lpstr>La visión</vt:lpstr>
      <vt:lpstr>La Misión</vt:lpstr>
      <vt:lpstr>La Misión</vt:lpstr>
      <vt:lpstr>3. ORGANIZACION</vt:lpstr>
      <vt:lpstr>4. LIDERAZGO</vt:lpstr>
      <vt:lpstr>5. CONTROL</vt:lpstr>
      <vt:lpstr>6. CONCLUSION/RECOMENDACIÓN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 de administración para la elaboración de un plan de negocios</dc:title>
  <dc:creator>Fabio Camacho Encinas</dc:creator>
  <cp:lastModifiedBy>Fabio Camacho Encinas</cp:lastModifiedBy>
  <cp:revision>4</cp:revision>
  <dcterms:created xsi:type="dcterms:W3CDTF">2023-06-22T13:06:22Z</dcterms:created>
  <dcterms:modified xsi:type="dcterms:W3CDTF">2023-06-22T16:28:11Z</dcterms:modified>
</cp:coreProperties>
</file>