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8454B2E-D2DB-42C2-A224-BCEC47B864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61146-1CF0-40E1-B66E-C22BD9207E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948680-1810-4961-805C-D0C28E7E93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E5065C-30A9-480A-9E93-74CC1490293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7A3C1A-4686-FB47-8E14-95DD04D72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US" dirty="0"/>
              <a:t>SOLVEDOKU</a:t>
            </a:r>
          </a:p>
        </p:txBody>
      </p:sp>
    </p:spTree>
    <p:extLst>
      <p:ext uri="{BB962C8B-B14F-4D97-AF65-F5344CB8AC3E}">
        <p14:creationId xmlns:p14="http://schemas.microsoft.com/office/powerpoint/2010/main" val="4904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2D4742-5C64-1644-8983-D0314305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513331"/>
            <a:ext cx="4960443" cy="2455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6100F7-42DB-8749-920A-354E4778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1DC2-A9F4-4645-9F82-3088E234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SOLVEDOKU solves Sudoku puzzles using image recognition </a:t>
            </a:r>
          </a:p>
          <a:p>
            <a:r>
              <a:rPr lang="en-US" dirty="0"/>
              <a:t>SOLVEDOKU offers several benefits for the user </a:t>
            </a:r>
          </a:p>
          <a:p>
            <a:pPr lvl="1"/>
            <a:r>
              <a:rPr lang="en-US" dirty="0"/>
              <a:t>Allows for a quick solution to a newspaper Sudoku puzzle</a:t>
            </a:r>
          </a:p>
          <a:p>
            <a:pPr lvl="1"/>
            <a:r>
              <a:rPr lang="en-US" dirty="0"/>
              <a:t>Offers an easier solution finder than a text input Sudoku solver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84C75E2B-CACA-478C-B26B-182AF87A18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0FF2874-547C-4D14-9E18-28B19002FB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CF827D-A163-47F7-BD87-34EB4FA7D6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99D9A9-1DA8-433D-A9BC-FB48D93D421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74FF48E-21C6-4ED1-8D57-5D27A7B76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DE4EA73-B3EE-41C9-8DED-BFE8955857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DD4A4E6-AE28-4022-81BD-8F9C976B2C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1206E84-DE07-4C15-AC7E-FB739A177E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7C634BF-2A5F-7D4F-95F4-F2D43D53E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6729" y="647193"/>
            <a:ext cx="8643010" cy="365221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038F25F-EDEF-4677-BA06-9A0951D44CB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06FF0ED-2C30-DB40-9A9A-C7F4827B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DFD LEVEL 0</a:t>
            </a:r>
          </a:p>
        </p:txBody>
      </p:sp>
    </p:spTree>
    <p:extLst>
      <p:ext uri="{BB962C8B-B14F-4D97-AF65-F5344CB8AC3E}">
        <p14:creationId xmlns:p14="http://schemas.microsoft.com/office/powerpoint/2010/main" val="8537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7F80B-E43B-E541-B332-E0CA5BB1F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5957" y="469557"/>
            <a:ext cx="6064058" cy="53381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54D18-E9CB-9046-A51D-CFB82877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DFD LEVEL 1 </a:t>
            </a:r>
          </a:p>
        </p:txBody>
      </p:sp>
    </p:spTree>
    <p:extLst>
      <p:ext uri="{BB962C8B-B14F-4D97-AF65-F5344CB8AC3E}">
        <p14:creationId xmlns:p14="http://schemas.microsoft.com/office/powerpoint/2010/main" val="45826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ABCFA2-55B0-438C-A39A-637FFC624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D2C934-710E-4E0E-9ED4-03F07E0192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A40572-62E5-460B-AD24-B6628527AC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D872D4-D7E5-4CD8-9DAC-2BC612F08E6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D0F4F3-8F5C-421F-9FC1-DB3ED0BF61D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5B4F6D-C7F7-E04A-B84D-66EAED5F7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479" y="125674"/>
            <a:ext cx="3966606" cy="394677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0ECF8F-84DA-024A-9C74-F709B4A56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63185" y="588523"/>
            <a:ext cx="3692411" cy="26677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35C3DB-B078-624D-BD68-188AC439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Input Module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FAF0F-9258-9B44-B8D0-9B23D7A4B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372" y="4273709"/>
            <a:ext cx="10076223" cy="16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6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7F80B-E43B-E541-B332-E0CA5BB1F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5957" y="469557"/>
            <a:ext cx="6064058" cy="53381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54D18-E9CB-9046-A51D-CFB82877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DFD LEVEL 1 </a:t>
            </a:r>
          </a:p>
        </p:txBody>
      </p:sp>
    </p:spTree>
    <p:extLst>
      <p:ext uri="{BB962C8B-B14F-4D97-AF65-F5344CB8AC3E}">
        <p14:creationId xmlns:p14="http://schemas.microsoft.com/office/powerpoint/2010/main" val="355156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ABCFA2-55B0-438C-A39A-637FFC624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D2C934-710E-4E0E-9ED4-03F07E0192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A40572-62E5-460B-AD24-B6628527AC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D872D4-D7E5-4CD8-9DAC-2BC612F08E6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D0F4F3-8F5C-421F-9FC1-DB3ED0BF61D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68542-FE65-684A-B0C1-CD223F6AF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1633" y="338463"/>
            <a:ext cx="3692411" cy="3360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7218F-F6DA-F14C-9D75-7CD9A17C6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821" y="332615"/>
            <a:ext cx="3692411" cy="3350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1A3B51-3B6F-724B-BD78-801B47B8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Picture Reader Module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75610E-F6F1-B344-97B6-4C2CBE442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780" y="4093309"/>
            <a:ext cx="9379147" cy="18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6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CED634-E2D0-4AB7-96DD-816C9B52C5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DCDFB-696D-4FDF-9B58-24F71B7C37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6123F2-4B61-414F-A7E5-5B7828EACA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7F80B-E43B-E541-B332-E0CA5BB1F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5957" y="469557"/>
            <a:ext cx="6064058" cy="53381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54D18-E9CB-9046-A51D-CFB82877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DFD LEVEL 1 </a:t>
            </a:r>
          </a:p>
        </p:txBody>
      </p:sp>
    </p:spTree>
    <p:extLst>
      <p:ext uri="{BB962C8B-B14F-4D97-AF65-F5344CB8AC3E}">
        <p14:creationId xmlns:p14="http://schemas.microsoft.com/office/powerpoint/2010/main" val="3788839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</TotalTime>
  <Words>54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SOLVEDOKU</vt:lpstr>
      <vt:lpstr>Introduction </vt:lpstr>
      <vt:lpstr>DFD LEVEL 0</vt:lpstr>
      <vt:lpstr>DFD LEVEL 1 </vt:lpstr>
      <vt:lpstr>Input Module</vt:lpstr>
      <vt:lpstr>DFD LEVEL 1 </vt:lpstr>
      <vt:lpstr>Picture Reader Module</vt:lpstr>
      <vt:lpstr>DFD LEVEL 1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SOLVEDOKU</dc:title>
  <dc:creator>Trang, Kevin J</dc:creator>
  <cp:lastModifiedBy>Trang, Kevin J</cp:lastModifiedBy>
  <cp:revision>3</cp:revision>
  <dcterms:created xsi:type="dcterms:W3CDTF">2018-04-27T00:43:27Z</dcterms:created>
  <dcterms:modified xsi:type="dcterms:W3CDTF">2018-04-29T21:53:15Z</dcterms:modified>
</cp:coreProperties>
</file>