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A3C1A-4686-FB47-8E14-95DD04D7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SOLVEDOKU</a:t>
            </a:r>
          </a:p>
        </p:txBody>
      </p:sp>
    </p:spTree>
    <p:extLst>
      <p:ext uri="{BB962C8B-B14F-4D97-AF65-F5344CB8AC3E}">
        <p14:creationId xmlns:p14="http://schemas.microsoft.com/office/powerpoint/2010/main" val="490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2D4742-5C64-1644-8983-D0314305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13331"/>
            <a:ext cx="4960443" cy="2455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100F7-42DB-8749-920A-354E4778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1DC2-A9F4-4645-9F82-3088E234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SOLVEDOKU solves Sudoku puzzles using image recognition </a:t>
            </a:r>
          </a:p>
          <a:p>
            <a:r>
              <a:rPr lang="en-US" dirty="0"/>
              <a:t>SOLVEDOKU offers several benefits for the user </a:t>
            </a:r>
          </a:p>
          <a:p>
            <a:pPr lvl="1"/>
            <a:r>
              <a:rPr lang="en-US" dirty="0"/>
              <a:t>Allows for a quick solution to a newspaper Sudoku puzzle</a:t>
            </a:r>
          </a:p>
          <a:p>
            <a:pPr lvl="1"/>
            <a:r>
              <a:rPr lang="en-US" dirty="0"/>
              <a:t>Offers an easier solution finder than a text input Sudoku solver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74FF48E-21C6-4ED1-8D57-5D27A7B76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E4EA73-B3EE-41C9-8DED-BFE8955857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DD4A4E6-AE28-4022-81BD-8F9C976B2C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206E84-DE07-4C15-AC7E-FB739A177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7C634BF-2A5F-7D4F-95F4-F2D43D53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729" y="647193"/>
            <a:ext cx="8643010" cy="365221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38F25F-EDEF-4677-BA06-9A0951D44CB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6FF0ED-2C30-DB40-9A9A-C7F4827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DFD LEVEL 0</a:t>
            </a:r>
          </a:p>
        </p:txBody>
      </p:sp>
    </p:spTree>
    <p:extLst>
      <p:ext uri="{BB962C8B-B14F-4D97-AF65-F5344CB8AC3E}">
        <p14:creationId xmlns:p14="http://schemas.microsoft.com/office/powerpoint/2010/main" val="853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4582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0F4F3-8F5C-421F-9FC1-DB3ED0BF61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5B4F6D-C7F7-E04A-B84D-66EAED5F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79" y="125674"/>
            <a:ext cx="3966606" cy="3946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ECF8F-84DA-024A-9C74-F709B4A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3185" y="588523"/>
            <a:ext cx="3692411" cy="2667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5C3DB-B078-624D-BD68-188AC439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Input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FAF0F-9258-9B44-B8D0-9B23D7A4B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372" y="4273709"/>
            <a:ext cx="10076223" cy="16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35515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0F4F3-8F5C-421F-9FC1-DB3ED0BF61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68542-FE65-684A-B0C1-CD223F6AF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1633" y="338463"/>
            <a:ext cx="3692411" cy="336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7218F-F6DA-F14C-9D75-7CD9A17C6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21" y="332615"/>
            <a:ext cx="3692411" cy="3350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A3B51-3B6F-724B-BD78-801B47B8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Picture Reader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5610E-F6F1-B344-97B6-4C2CBE442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780" y="4093309"/>
            <a:ext cx="9379147" cy="1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3788839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54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SOLVEDOKU</vt:lpstr>
      <vt:lpstr>Introduction </vt:lpstr>
      <vt:lpstr>DFD LEVEL 0</vt:lpstr>
      <vt:lpstr>DFD LEVEL 1 </vt:lpstr>
      <vt:lpstr>Input Module</vt:lpstr>
      <vt:lpstr>DFD LEVEL 1 </vt:lpstr>
      <vt:lpstr>Picture Reader Module</vt:lpstr>
      <vt:lpstr>DFD LEVEL 1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SOLVEDOKU</dc:title>
  <dc:creator>Trang, Kevin J</dc:creator>
  <cp:lastModifiedBy>Trang, Kevin J</cp:lastModifiedBy>
  <cp:revision>3</cp:revision>
  <dcterms:created xsi:type="dcterms:W3CDTF">2018-04-27T00:43:27Z</dcterms:created>
  <dcterms:modified xsi:type="dcterms:W3CDTF">2018-04-29T21:55:54Z</dcterms:modified>
</cp:coreProperties>
</file>