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8454B2E-D2DB-42C2-A224-BCEC47B864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B61146-1CF0-40E1-B66E-C22BD9207E3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948680-1810-4961-805C-D0C28E7E93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E5065C-30A9-480A-9E93-74CC1490293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7A3C1A-4686-FB47-8E14-95DD04D72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/>
          </a:bodyPr>
          <a:lstStyle/>
          <a:p>
            <a:r>
              <a:rPr lang="en-US" dirty="0"/>
              <a:t>SOLVEDOKU</a:t>
            </a:r>
          </a:p>
        </p:txBody>
      </p:sp>
    </p:spTree>
    <p:extLst>
      <p:ext uri="{BB962C8B-B14F-4D97-AF65-F5344CB8AC3E}">
        <p14:creationId xmlns:p14="http://schemas.microsoft.com/office/powerpoint/2010/main" val="49044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2D4742-5C64-1644-8983-D0314305A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513331"/>
            <a:ext cx="4960443" cy="24554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6100F7-42DB-8749-920A-354E4778A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21DC2-A9F4-4645-9F82-3088E2340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SOLVEDOKU solves Sudoku puzzles using image recognition </a:t>
            </a:r>
          </a:p>
          <a:p>
            <a:r>
              <a:rPr lang="en-US" dirty="0"/>
              <a:t>SOLVEDOKU offers several benefits for the user </a:t>
            </a:r>
          </a:p>
          <a:p>
            <a:pPr lvl="1"/>
            <a:r>
              <a:rPr lang="en-US" dirty="0"/>
              <a:t>Allows for a quick solution to a newspaper Sudoku puzzle</a:t>
            </a:r>
          </a:p>
          <a:p>
            <a:pPr lvl="1"/>
            <a:r>
              <a:rPr lang="en-US" dirty="0"/>
              <a:t>Offers an easier solution finder than a text input Sudoku solver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1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84C75E2B-CACA-478C-B26B-182AF87A18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50FF2874-547C-4D14-9E18-28B19002FB8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6CF827D-A163-47F7-BD87-34EB4FA7D6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299D9A9-1DA8-433D-A9BC-FB48D93D421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274FF48E-21C6-4ED1-8D57-5D27A7B766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DE4EA73-B3EE-41C9-8DED-BFE8955857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CDD4A4E6-AE28-4022-81BD-8F9C976B2C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1206E84-DE07-4C15-AC7E-FB739A177E6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7C634BF-2A5F-7D4F-95F4-F2D43D53E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6729" y="647193"/>
            <a:ext cx="8643010" cy="3652214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038F25F-EDEF-4677-BA06-9A0951D44CB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06FF0ED-2C30-DB40-9A9A-C7F4827B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DFD LEVEL 0</a:t>
            </a:r>
          </a:p>
        </p:txBody>
      </p:sp>
    </p:spTree>
    <p:extLst>
      <p:ext uri="{BB962C8B-B14F-4D97-AF65-F5344CB8AC3E}">
        <p14:creationId xmlns:p14="http://schemas.microsoft.com/office/powerpoint/2010/main" val="8537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5CED634-E2D0-4AB7-96DD-816C9B52C5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DDCDFB-696D-4FDF-9B58-24F71B7C37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6123F2-4B61-414F-A7E5-5B7828EACAE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87F80B-E43B-E541-B332-E0CA5BB1F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55957" y="469557"/>
            <a:ext cx="6064058" cy="53381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754D18-E9CB-9046-A51D-CFB82877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DFD LEVEL 1 </a:t>
            </a:r>
          </a:p>
        </p:txBody>
      </p:sp>
    </p:spTree>
    <p:extLst>
      <p:ext uri="{BB962C8B-B14F-4D97-AF65-F5344CB8AC3E}">
        <p14:creationId xmlns:p14="http://schemas.microsoft.com/office/powerpoint/2010/main" val="45826076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</TotalTime>
  <Words>43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SOLVEDOKU</vt:lpstr>
      <vt:lpstr>Introduction </vt:lpstr>
      <vt:lpstr>DFD LEVEL 0</vt:lpstr>
      <vt:lpstr>DFD LEVEL 1 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SOLVEDOKU</dc:title>
  <dc:creator>Trang, Kevin J</dc:creator>
  <cp:lastModifiedBy>Trang, Kevin J</cp:lastModifiedBy>
  <cp:revision>2</cp:revision>
  <dcterms:created xsi:type="dcterms:W3CDTF">2018-04-27T00:43:27Z</dcterms:created>
  <dcterms:modified xsi:type="dcterms:W3CDTF">2018-04-27T01:02:36Z</dcterms:modified>
</cp:coreProperties>
</file>