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550-5F9A-4B4C-4D3F-1B3432724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3AA06-53B3-4AFF-9ADA-73DB26988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CD69-EB00-4D52-1420-CD02D21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43F5-A6FE-C28A-2B48-831408B8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8918-AE31-6B69-E12B-905EDFAC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AAB0-271B-728E-6332-5F55EDBC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F2D4-DC60-81F5-D840-ABBA85D3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907C-288B-C21C-502F-95D16652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A3DD-F216-0F14-470D-204AE6A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0B54-48B8-58B7-9876-8B6B9218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74CF-57D4-FD7A-B6D0-D4970687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3239-AA5D-2B13-F9A2-EB81BE60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1560-002A-CFBB-90CD-67C88C2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AE73-1055-74C1-C5B1-70CC18A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9CE39-1A73-D7CD-20BC-0040712C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8639-6801-E55D-08B7-EE69ED66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70FE-9CF1-57EF-69F3-467297BF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A92D-853A-578F-3BC3-A7131A2E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2721-94C4-645D-0655-D088979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6344-1FC8-BA9E-1486-13848E31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A4E7-EBCB-6129-49C9-723C01F8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90D9-5B0F-1497-8F3E-2B6E4498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74F1-BB5B-5DB4-B343-8ABA82C1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9779-1252-D639-E307-D68722A5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B87A-EA27-A44D-E5D5-49F5A7A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2CCF-05AD-EC0D-0D21-C6D6F46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5C99-E0C9-D3D2-B981-3FAB8B7A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5147F-14F6-00E9-519A-645FA03D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207-B6D3-D06D-BF85-AD81DEB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C7C90-747C-5F76-82A1-BE0C4C0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F197-1FDA-9DDB-BF15-05B75B0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B0B6-29A0-4B84-BE4C-7D9DC0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09CD-632D-19A9-9BA0-2EFEE950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6FD93-C32B-7D23-5DA8-6C6C18D1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897AA-235C-0AD8-C13D-F56C796F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BEB10-C2C1-0EAC-7396-3738B9BBA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2DFCC-61B4-4476-6929-E6259A0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06E04-92D9-921A-1FB5-24C2F98B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E8C4E-2DB3-8421-43D1-13BD9BD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BD86-C22E-49C2-A6AD-B10801E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A99AC-D0BD-F386-9264-127FFE14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5DCE-389C-A5C6-C3AB-E68A928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758BC-3F62-FE05-AC97-E58DD567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65A53-BFFD-7BD8-EE85-5D987E1D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0C7B-0353-9D2D-394A-8C9D1049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BD53-3E70-AEBA-ABAD-AD598639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BB16-9568-6FF8-B0E4-EBA206EA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20D2-501D-CAC1-421B-69C5D2BD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29CC-ACEF-2623-3467-100EA32F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DC8D-A3AB-8158-669D-8569FE7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477A-461B-0A8D-71BA-F0E21102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3681-4078-BFB7-6676-6004685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B668-DC7F-ED34-673B-15A69908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52C33-C0FA-EEDF-F306-679A01EB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6E5E8-634E-D126-FA95-EB1A451F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9FDE0-F7E7-68F4-83A8-DF5CB45B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0B4A-A5B1-4881-1CFB-8EF5093C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39007-B653-D1C3-C8E9-504EEDF4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71223-28C7-5E94-E888-6CF5D79D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C1F2-C8DF-5F03-997C-95A03FAF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25B6-B4D0-19BA-95DD-0305801C7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46E76-675C-4EB1-9733-7023544D99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0A30-E5A3-014F-7904-9DA479D45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F323-6DA7-4BBE-82E3-D010E2D5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B8B26-F729-437E-97B3-E6EBE16E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609EDC-6EBF-D6C4-1D4F-BADEB7BA2554}"/>
              </a:ext>
            </a:extLst>
          </p:cNvPr>
          <p:cNvSpPr/>
          <p:nvPr/>
        </p:nvSpPr>
        <p:spPr>
          <a:xfrm>
            <a:off x="943897" y="2312876"/>
            <a:ext cx="4522838" cy="1292662"/>
          </a:xfrm>
          <a:prstGeom prst="rect">
            <a:avLst/>
          </a:prstGeom>
          <a:solidFill>
            <a:srgbClr val="D7EEF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70392-A062-3B0C-B1A7-DE1E8AC7F8F2}"/>
              </a:ext>
            </a:extLst>
          </p:cNvPr>
          <p:cNvSpPr txBox="1"/>
          <p:nvPr/>
        </p:nvSpPr>
        <p:spPr>
          <a:xfrm>
            <a:off x="535430" y="2312875"/>
            <a:ext cx="4203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ProAdsorption</a:t>
            </a:r>
            <a:endParaRPr lang="en-US" sz="36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11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Designing tool for Industrial Adsorption Units</a:t>
            </a:r>
          </a:p>
          <a:p>
            <a:pPr algn="ctr"/>
            <a:endParaRPr lang="en-US" sz="11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Picture 7" descr="A logo with lines and dots&#10;&#10;Description automatically generated">
            <a:extLst>
              <a:ext uri="{FF2B5EF4-FFF2-40B4-BE49-F238E27FC236}">
                <a16:creationId xmlns:a16="http://schemas.microsoft.com/office/drawing/2014/main" id="{B999F12F-E815-0803-F83B-CD7A30E3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85" y="2347196"/>
            <a:ext cx="1084468" cy="10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0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C995B32-2AE6-74BC-B3E1-70EA1853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1" y="2905776"/>
            <a:ext cx="2530112" cy="2677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1" y="1381760"/>
            <a:ext cx="3058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sz="7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roject</a:t>
            </a:r>
          </a:p>
          <a:p>
            <a:endParaRPr lang="en-US" sz="2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Create, manage, and save your projects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Organize different adsorption unit designs</a:t>
            </a:r>
          </a:p>
        </p:txBody>
      </p:sp>
    </p:spTree>
    <p:extLst>
      <p:ext uri="{BB962C8B-B14F-4D97-AF65-F5344CB8AC3E}">
        <p14:creationId xmlns:p14="http://schemas.microsoft.com/office/powerpoint/2010/main" val="21462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0" y="1381760"/>
            <a:ext cx="5256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n-US" sz="7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ase Study</a:t>
            </a:r>
          </a:p>
          <a:p>
            <a:endParaRPr lang="en-US" sz="2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 predefined case studies. 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Real-world adsorption scenarios and examples. </a:t>
            </a:r>
          </a:p>
        </p:txBody>
      </p:sp>
      <p:pic>
        <p:nvPicPr>
          <p:cNvPr id="5" name="Picture 4" descr="A magnifying glass and a document&#10;&#10;Description automatically generated">
            <a:extLst>
              <a:ext uri="{FF2B5EF4-FFF2-40B4-BE49-F238E27FC236}">
                <a16:creationId xmlns:a16="http://schemas.microsoft.com/office/drawing/2014/main" id="{8A8AE882-D87F-81B6-B4B7-03640383B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44" y="3628104"/>
            <a:ext cx="2907799" cy="2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1" y="1381760"/>
            <a:ext cx="30581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en-US" sz="4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ustom Isotherm Data</a:t>
            </a:r>
          </a:p>
          <a:p>
            <a:pPr marL="342900" indent="-342900">
              <a:buAutoNum type="arabicPeriod"/>
            </a:pP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 custom isotherm or adsorption data from experiment</a:t>
            </a:r>
          </a:p>
        </p:txBody>
      </p:sp>
      <p:pic>
        <p:nvPicPr>
          <p:cNvPr id="3" name="Picture 2" descr="A colorful thermometer and graph&#10;&#10;Description automatically generated">
            <a:extLst>
              <a:ext uri="{FF2B5EF4-FFF2-40B4-BE49-F238E27FC236}">
                <a16:creationId xmlns:a16="http://schemas.microsoft.com/office/drawing/2014/main" id="{FCA9ED89-6D1E-3870-8F03-CE2CD13C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11" y="2998510"/>
            <a:ext cx="2630283" cy="27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0" y="1381760"/>
            <a:ext cx="433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dsorber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218-0067-300A-855D-A81BA05946B0}"/>
              </a:ext>
            </a:extLst>
          </p:cNvPr>
          <p:cNvSpPr txBox="1"/>
          <p:nvPr/>
        </p:nvSpPr>
        <p:spPr>
          <a:xfrm>
            <a:off x="1425678" y="3165178"/>
            <a:ext cx="2526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Configure adsorption columns and units. 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Modify criteria for adsorption  performance</a:t>
            </a:r>
          </a:p>
        </p:txBody>
      </p:sp>
      <p:pic>
        <p:nvPicPr>
          <p:cNvPr id="7" name="Picture 6" descr="A white circle with a black background and a black background&#10;&#10;Description automatically generated">
            <a:extLst>
              <a:ext uri="{FF2B5EF4-FFF2-40B4-BE49-F238E27FC236}">
                <a16:creationId xmlns:a16="http://schemas.microsoft.com/office/drawing/2014/main" id="{04E1FE4B-D398-102B-9E88-6562F42D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74" y="2946727"/>
            <a:ext cx="3209232" cy="31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0" y="1381760"/>
            <a:ext cx="433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anuals &amp; Tutorials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218-0067-300A-855D-A81BA05946B0}"/>
              </a:ext>
            </a:extLst>
          </p:cNvPr>
          <p:cNvSpPr txBox="1"/>
          <p:nvPr/>
        </p:nvSpPr>
        <p:spPr>
          <a:xfrm>
            <a:off x="1425677" y="3165178"/>
            <a:ext cx="3430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detailed, step-by-step guide providing instructions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</a:t>
            </a: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to use or operate a particular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99A11-B1C8-47CF-B439-1006B521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8" y="3026743"/>
            <a:ext cx="2575536" cy="24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FA5B1-7094-E2DD-B223-001CB2901243}"/>
              </a:ext>
            </a:extLst>
          </p:cNvPr>
          <p:cNvSpPr txBox="1"/>
          <p:nvPr/>
        </p:nvSpPr>
        <p:spPr>
          <a:xfrm>
            <a:off x="1239520" y="1381760"/>
            <a:ext cx="485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 Simulation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218-0067-300A-855D-A81BA05946B0}"/>
              </a:ext>
            </a:extLst>
          </p:cNvPr>
          <p:cNvSpPr txBox="1"/>
          <p:nvPr/>
        </p:nvSpPr>
        <p:spPr>
          <a:xfrm>
            <a:off x="1330587" y="2469853"/>
            <a:ext cx="3679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operate a computer program that creates a simulated environment 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execute a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E373A-5D9F-4860-A838-9CAFE94F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26" y="2611665"/>
            <a:ext cx="214902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PSE COMPUTERB</dc:creator>
  <cp:lastModifiedBy>Nutthaphat Champasak</cp:lastModifiedBy>
  <cp:revision>6</cp:revision>
  <dcterms:created xsi:type="dcterms:W3CDTF">2024-10-17T16:24:52Z</dcterms:created>
  <dcterms:modified xsi:type="dcterms:W3CDTF">2024-10-23T08:32:42Z</dcterms:modified>
</cp:coreProperties>
</file>