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8"/>
  </p:notesMasterIdLst>
  <p:sldIdLst>
    <p:sldId id="256" r:id="rId5"/>
    <p:sldId id="257" r:id="rId6"/>
    <p:sldId id="258" r:id="rId7"/>
    <p:sldId id="259" r:id="rId8"/>
    <p:sldId id="274" r:id="rId9"/>
    <p:sldId id="273" r:id="rId10"/>
    <p:sldId id="265" r:id="rId11"/>
    <p:sldId id="276" r:id="rId12"/>
    <p:sldId id="280" r:id="rId13"/>
    <p:sldId id="282" r:id="rId14"/>
    <p:sldId id="284" r:id="rId15"/>
    <p:sldId id="283" r:id="rId16"/>
    <p:sldId id="266" r:id="rId17"/>
    <p:sldId id="277" r:id="rId18"/>
    <p:sldId id="263" r:id="rId19"/>
    <p:sldId id="278" r:id="rId20"/>
    <p:sldId id="267" r:id="rId21"/>
    <p:sldId id="268" r:id="rId22"/>
    <p:sldId id="279" r:id="rId23"/>
    <p:sldId id="269" r:id="rId24"/>
    <p:sldId id="270" r:id="rId25"/>
    <p:sldId id="271"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65E2FE-639B-482E-99AC-8E755F8CCFAC}" v="185" dt="2024-12-05T19:20:27.196"/>
    <p1510:client id="{406CAFE4-E7BF-4C8B-A218-091D4F1B2764}" v="14" dt="2024-12-05T19:46:41.886"/>
    <p1510:client id="{55B356A4-75FF-4D17-B4F8-58EAE62A4B01}" v="346" dt="2024-12-05T19:30:55.298"/>
    <p1510:client id="{59BE9134-BD79-46E0-83C1-23F002A0820D}" v="5" dt="2024-12-05T18:27:48.771"/>
    <p1510:client id="{8C436D25-1DEF-4458-BD93-299CD0C889EF}" v="667" dt="2024-12-04T20:52:42.780"/>
    <p1510:client id="{AF62052E-062B-4F9B-AD8B-136994071430}" v="31" dt="2024-12-05T20:10:31.701"/>
    <p1510:client id="{CD1364D3-3923-4D7B-9B19-5DC79A3CA8F5}" v="1" dt="2024-12-05T19:08:16.004"/>
    <p1510:client id="{D68C51A5-6B74-44C4-BAFF-0F8A49285BA7}" v="2" dt="2024-12-05T19:05:10.7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i Wang" userId="S::leiwang@rrc.ca::0b17be14-d5f7-4342-968c-726793aed0a2" providerId="AD" clId="Web-{8C436D25-1DEF-4458-BD93-299CD0C889EF}"/>
    <pc:docChg chg="addSld delSld modSld">
      <pc:chgData name="Lei Wang" userId="S::leiwang@rrc.ca::0b17be14-d5f7-4342-968c-726793aed0a2" providerId="AD" clId="Web-{8C436D25-1DEF-4458-BD93-299CD0C889EF}" dt="2024-12-04T20:52:42.780" v="737" actId="20577"/>
      <pc:docMkLst>
        <pc:docMk/>
      </pc:docMkLst>
      <pc:sldChg chg="modSp">
        <pc:chgData name="Lei Wang" userId="S::leiwang@rrc.ca::0b17be14-d5f7-4342-968c-726793aed0a2" providerId="AD" clId="Web-{8C436D25-1DEF-4458-BD93-299CD0C889EF}" dt="2024-12-04T20:34:44.079" v="469" actId="20577"/>
        <pc:sldMkLst>
          <pc:docMk/>
          <pc:sldMk cId="706322654" sldId="261"/>
        </pc:sldMkLst>
        <pc:spChg chg="mod">
          <ac:chgData name="Lei Wang" userId="S::leiwang@rrc.ca::0b17be14-d5f7-4342-968c-726793aed0a2" providerId="AD" clId="Web-{8C436D25-1DEF-4458-BD93-299CD0C889EF}" dt="2024-12-04T20:11:35.122" v="316" actId="20577"/>
          <ac:spMkLst>
            <pc:docMk/>
            <pc:sldMk cId="706322654" sldId="261"/>
            <ac:spMk id="2" creationId="{2D0A7C18-33AC-07AD-0243-2EA6F7DF373A}"/>
          </ac:spMkLst>
        </pc:spChg>
        <pc:spChg chg="mod">
          <ac:chgData name="Lei Wang" userId="S::leiwang@rrc.ca::0b17be14-d5f7-4342-968c-726793aed0a2" providerId="AD" clId="Web-{8C436D25-1DEF-4458-BD93-299CD0C889EF}" dt="2024-12-04T20:34:44.079" v="469" actId="20577"/>
          <ac:spMkLst>
            <pc:docMk/>
            <pc:sldMk cId="706322654" sldId="261"/>
            <ac:spMk id="3" creationId="{0BE09EFF-41DF-5A8B-12EA-B40993A6D52D}"/>
          </ac:spMkLst>
        </pc:spChg>
      </pc:sldChg>
      <pc:sldChg chg="modSp">
        <pc:chgData name="Lei Wang" userId="S::leiwang@rrc.ca::0b17be14-d5f7-4342-968c-726793aed0a2" providerId="AD" clId="Web-{8C436D25-1DEF-4458-BD93-299CD0C889EF}" dt="2024-12-04T20:52:42.780" v="737" actId="20577"/>
        <pc:sldMkLst>
          <pc:docMk/>
          <pc:sldMk cId="3509832549" sldId="262"/>
        </pc:sldMkLst>
        <pc:spChg chg="mod">
          <ac:chgData name="Lei Wang" userId="S::leiwang@rrc.ca::0b17be14-d5f7-4342-968c-726793aed0a2" providerId="AD" clId="Web-{8C436D25-1DEF-4458-BD93-299CD0C889EF}" dt="2024-12-04T20:52:42.780" v="737" actId="20577"/>
          <ac:spMkLst>
            <pc:docMk/>
            <pc:sldMk cId="3509832549" sldId="262"/>
            <ac:spMk id="3" creationId="{041D6651-2D44-BFE8-9621-05ECFB08AE88}"/>
          </ac:spMkLst>
        </pc:spChg>
      </pc:sldChg>
      <pc:sldChg chg="modSp">
        <pc:chgData name="Lei Wang" userId="S::leiwang@rrc.ca::0b17be14-d5f7-4342-968c-726793aed0a2" providerId="AD" clId="Web-{8C436D25-1DEF-4458-BD93-299CD0C889EF}" dt="2024-12-04T20:37:14.440" v="495" actId="20577"/>
        <pc:sldMkLst>
          <pc:docMk/>
          <pc:sldMk cId="3505340890" sldId="265"/>
        </pc:sldMkLst>
        <pc:spChg chg="mod">
          <ac:chgData name="Lei Wang" userId="S::leiwang@rrc.ca::0b17be14-d5f7-4342-968c-726793aed0a2" providerId="AD" clId="Web-{8C436D25-1DEF-4458-BD93-299CD0C889EF}" dt="2024-12-04T20:37:14.440" v="495" actId="20577"/>
          <ac:spMkLst>
            <pc:docMk/>
            <pc:sldMk cId="3505340890" sldId="265"/>
            <ac:spMk id="3" creationId="{059D9167-EE85-6A2A-156B-44C3FE7E6AA2}"/>
          </ac:spMkLst>
        </pc:spChg>
      </pc:sldChg>
      <pc:sldChg chg="modSp">
        <pc:chgData name="Lei Wang" userId="S::leiwang@rrc.ca::0b17be14-d5f7-4342-968c-726793aed0a2" providerId="AD" clId="Web-{8C436D25-1DEF-4458-BD93-299CD0C889EF}" dt="2024-12-04T20:10:44.122" v="309" actId="20577"/>
        <pc:sldMkLst>
          <pc:docMk/>
          <pc:sldMk cId="80685553" sldId="272"/>
        </pc:sldMkLst>
        <pc:spChg chg="mod">
          <ac:chgData name="Lei Wang" userId="S::leiwang@rrc.ca::0b17be14-d5f7-4342-968c-726793aed0a2" providerId="AD" clId="Web-{8C436D25-1DEF-4458-BD93-299CD0C889EF}" dt="2024-12-04T20:10:44.122" v="309" actId="20577"/>
          <ac:spMkLst>
            <pc:docMk/>
            <pc:sldMk cId="80685553" sldId="272"/>
            <ac:spMk id="3" creationId="{3A935673-CE17-1534-F52B-5360B4E5793B}"/>
          </ac:spMkLst>
        </pc:spChg>
      </pc:sldChg>
      <pc:sldChg chg="addSp delSp modSp add replId">
        <pc:chgData name="Lei Wang" userId="S::leiwang@rrc.ca::0b17be14-d5f7-4342-968c-726793aed0a2" providerId="AD" clId="Web-{8C436D25-1DEF-4458-BD93-299CD0C889EF}" dt="2024-12-04T20:39:08.676" v="519" actId="20577"/>
        <pc:sldMkLst>
          <pc:docMk/>
          <pc:sldMk cId="3021267029" sldId="275"/>
        </pc:sldMkLst>
        <pc:spChg chg="mod">
          <ac:chgData name="Lei Wang" userId="S::leiwang@rrc.ca::0b17be14-d5f7-4342-968c-726793aed0a2" providerId="AD" clId="Web-{8C436D25-1DEF-4458-BD93-299CD0C889EF}" dt="2024-12-04T20:39:08.676" v="519" actId="20577"/>
          <ac:spMkLst>
            <pc:docMk/>
            <pc:sldMk cId="3021267029" sldId="275"/>
            <ac:spMk id="3" creationId="{0BE09EFF-41DF-5A8B-12EA-B40993A6D52D}"/>
          </ac:spMkLst>
        </pc:spChg>
        <pc:picChg chg="add del mod">
          <ac:chgData name="Lei Wang" userId="S::leiwang@rrc.ca::0b17be14-d5f7-4342-968c-726793aed0a2" providerId="AD" clId="Web-{8C436D25-1DEF-4458-BD93-299CD0C889EF}" dt="2024-12-04T20:24:51.210" v="413"/>
          <ac:picMkLst>
            <pc:docMk/>
            <pc:sldMk cId="3021267029" sldId="275"/>
            <ac:picMk id="4" creationId="{F7F770B6-61FE-F9F0-1A8A-CA6407CE2DCA}"/>
          </ac:picMkLst>
        </pc:picChg>
        <pc:picChg chg="add mod">
          <ac:chgData name="Lei Wang" userId="S::leiwang@rrc.ca::0b17be14-d5f7-4342-968c-726793aed0a2" providerId="AD" clId="Web-{8C436D25-1DEF-4458-BD93-299CD0C889EF}" dt="2024-12-04T20:31:31.014" v="431" actId="14100"/>
          <ac:picMkLst>
            <pc:docMk/>
            <pc:sldMk cId="3021267029" sldId="275"/>
            <ac:picMk id="5" creationId="{C96FC3CD-C40F-FDD9-6FCB-6B8E724046B1}"/>
          </ac:picMkLst>
        </pc:picChg>
      </pc:sldChg>
      <pc:sldChg chg="add del replId">
        <pc:chgData name="Lei Wang" userId="S::leiwang@rrc.ca::0b17be14-d5f7-4342-968c-726793aed0a2" providerId="AD" clId="Web-{8C436D25-1DEF-4458-BD93-299CD0C889EF}" dt="2024-12-04T20:11:03.122" v="312"/>
        <pc:sldMkLst>
          <pc:docMk/>
          <pc:sldMk cId="3284341477" sldId="276"/>
        </pc:sldMkLst>
      </pc:sldChg>
    </pc:docChg>
  </pc:docChgLst>
  <pc:docChgLst>
    <pc:chgData name="Lei Wang" userId="S::leiwang@rrc.ca::0b17be14-d5f7-4342-968c-726793aed0a2" providerId="AD" clId="Web-{59BE9134-BD79-46E0-83C1-23F002A0820D}"/>
    <pc:docChg chg="addSld delSld modSld">
      <pc:chgData name="Lei Wang" userId="S::leiwang@rrc.ca::0b17be14-d5f7-4342-968c-726793aed0a2" providerId="AD" clId="Web-{59BE9134-BD79-46E0-83C1-23F002A0820D}" dt="2024-12-05T18:27:48.771" v="38"/>
      <pc:docMkLst>
        <pc:docMk/>
      </pc:docMkLst>
      <pc:sldChg chg="del">
        <pc:chgData name="Lei Wang" userId="S::leiwang@rrc.ca::0b17be14-d5f7-4342-968c-726793aed0a2" providerId="AD" clId="Web-{59BE9134-BD79-46E0-83C1-23F002A0820D}" dt="2024-12-05T18:27:48.771" v="38"/>
        <pc:sldMkLst>
          <pc:docMk/>
          <pc:sldMk cId="1801889403" sldId="264"/>
        </pc:sldMkLst>
      </pc:sldChg>
      <pc:sldChg chg="modSp add replId">
        <pc:chgData name="Lei Wang" userId="S::leiwang@rrc.ca::0b17be14-d5f7-4342-968c-726793aed0a2" providerId="AD" clId="Web-{59BE9134-BD79-46E0-83C1-23F002A0820D}" dt="2024-12-05T18:27:29.458" v="37" actId="20577"/>
        <pc:sldMkLst>
          <pc:docMk/>
          <pc:sldMk cId="1543247089" sldId="276"/>
        </pc:sldMkLst>
        <pc:spChg chg="mod">
          <ac:chgData name="Lei Wang" userId="S::leiwang@rrc.ca::0b17be14-d5f7-4342-968c-726793aed0a2" providerId="AD" clId="Web-{59BE9134-BD79-46E0-83C1-23F002A0820D}" dt="2024-12-05T18:21:38.577" v="2" actId="20577"/>
          <ac:spMkLst>
            <pc:docMk/>
            <pc:sldMk cId="1543247089" sldId="276"/>
            <ac:spMk id="2" creationId="{E56D3B95-5964-017B-ED0B-F5044C5FAC73}"/>
          </ac:spMkLst>
        </pc:spChg>
        <pc:graphicFrameChg chg="modGraphic">
          <ac:chgData name="Lei Wang" userId="S::leiwang@rrc.ca::0b17be14-d5f7-4342-968c-726793aed0a2" providerId="AD" clId="Web-{59BE9134-BD79-46E0-83C1-23F002A0820D}" dt="2024-12-05T18:27:29.458" v="37" actId="20577"/>
          <ac:graphicFrameMkLst>
            <pc:docMk/>
            <pc:sldMk cId="1543247089" sldId="276"/>
            <ac:graphicFrameMk id="5" creationId="{83E16665-0428-141C-AAAD-B885C6066483}"/>
          </ac:graphicFrameMkLst>
        </pc:graphicFrameChg>
      </pc:sldChg>
    </pc:docChg>
  </pc:docChgLst>
  <pc:docChgLst>
    <pc:chgData name="Aiden McLean" userId="a4da3103-ac86-4073-9f8a-6bdc9cc904a9" providerId="ADAL" clId="{0465E2FE-639B-482E-99AC-8E755F8CCFAC}"/>
    <pc:docChg chg="undo redo custSel addSld delSld modSld sldOrd modMainMaster">
      <pc:chgData name="Aiden McLean" userId="a4da3103-ac86-4073-9f8a-6bdc9cc904a9" providerId="ADAL" clId="{0465E2FE-639B-482E-99AC-8E755F8CCFAC}" dt="2024-12-05T19:20:27.196" v="658" actId="20577"/>
      <pc:docMkLst>
        <pc:docMk/>
      </pc:docMkLst>
      <pc:sldChg chg="addSp delSp modSp mod modTransition modMedia setBg delAnim">
        <pc:chgData name="Aiden McLean" userId="a4da3103-ac86-4073-9f8a-6bdc9cc904a9" providerId="ADAL" clId="{0465E2FE-639B-482E-99AC-8E755F8CCFAC}" dt="2024-12-05T19:14:31.226" v="655"/>
        <pc:sldMkLst>
          <pc:docMk/>
          <pc:sldMk cId="329108800" sldId="256"/>
        </pc:sldMkLst>
        <pc:spChg chg="mod">
          <ac:chgData name="Aiden McLean" userId="a4da3103-ac86-4073-9f8a-6bdc9cc904a9" providerId="ADAL" clId="{0465E2FE-639B-482E-99AC-8E755F8CCFAC}" dt="2024-12-04T03:45:11.984" v="108" actId="26606"/>
          <ac:spMkLst>
            <pc:docMk/>
            <pc:sldMk cId="329108800" sldId="256"/>
            <ac:spMk id="2" creationId="{2CB02F70-59AC-A043-6D44-896819AF8143}"/>
          </ac:spMkLst>
        </pc:spChg>
        <pc:spChg chg="mod">
          <ac:chgData name="Aiden McLean" userId="a4da3103-ac86-4073-9f8a-6bdc9cc904a9" providerId="ADAL" clId="{0465E2FE-639B-482E-99AC-8E755F8CCFAC}" dt="2024-12-04T03:45:11.984" v="108" actId="26606"/>
          <ac:spMkLst>
            <pc:docMk/>
            <pc:sldMk cId="329108800" sldId="256"/>
            <ac:spMk id="3" creationId="{8CF02650-B647-F734-F897-A1855712F3F7}"/>
          </ac:spMkLst>
        </pc:spChg>
        <pc:spChg chg="add del">
          <ac:chgData name="Aiden McLean" userId="a4da3103-ac86-4073-9f8a-6bdc9cc904a9" providerId="ADAL" clId="{0465E2FE-639B-482E-99AC-8E755F8CCFAC}" dt="2024-12-04T03:45:00.604" v="103" actId="26606"/>
          <ac:spMkLst>
            <pc:docMk/>
            <pc:sldMk cId="329108800" sldId="256"/>
            <ac:spMk id="8" creationId="{C7D023E4-8DE1-436E-9847-ED6A4B4B04FD}"/>
          </ac:spMkLst>
        </pc:spChg>
        <pc:spChg chg="add del">
          <ac:chgData name="Aiden McLean" userId="a4da3103-ac86-4073-9f8a-6bdc9cc904a9" providerId="ADAL" clId="{0465E2FE-639B-482E-99AC-8E755F8CCFAC}" dt="2024-12-04T03:45:11.958" v="107" actId="26606"/>
          <ac:spMkLst>
            <pc:docMk/>
            <pc:sldMk cId="329108800" sldId="256"/>
            <ac:spMk id="9" creationId="{6F828D28-8E09-41CC-8229-3070B5467A96}"/>
          </ac:spMkLst>
        </pc:spChg>
        <pc:spChg chg="add">
          <ac:chgData name="Aiden McLean" userId="a4da3103-ac86-4073-9f8a-6bdc9cc904a9" providerId="ADAL" clId="{0465E2FE-639B-482E-99AC-8E755F8CCFAC}" dt="2024-12-04T03:45:11.984" v="108" actId="26606"/>
          <ac:spMkLst>
            <pc:docMk/>
            <pc:sldMk cId="329108800" sldId="256"/>
            <ac:spMk id="11" creationId="{9A3F5928-D955-456A-97B5-AA390B8CE9D5}"/>
          </ac:spMkLst>
        </pc:spChg>
        <pc:spChg chg="add del">
          <ac:chgData name="Aiden McLean" userId="a4da3103-ac86-4073-9f8a-6bdc9cc904a9" providerId="ADAL" clId="{0465E2FE-639B-482E-99AC-8E755F8CCFAC}" dt="2024-12-04T03:45:11.958" v="107" actId="26606"/>
          <ac:spMkLst>
            <pc:docMk/>
            <pc:sldMk cId="329108800" sldId="256"/>
            <ac:spMk id="13" creationId="{4063B759-00FC-46D1-9898-8E8625268FAF}"/>
          </ac:spMkLst>
        </pc:spChg>
        <pc:spChg chg="add">
          <ac:chgData name="Aiden McLean" userId="a4da3103-ac86-4073-9f8a-6bdc9cc904a9" providerId="ADAL" clId="{0465E2FE-639B-482E-99AC-8E755F8CCFAC}" dt="2024-12-04T03:45:11.984" v="108" actId="26606"/>
          <ac:spMkLst>
            <pc:docMk/>
            <pc:sldMk cId="329108800" sldId="256"/>
            <ac:spMk id="15" creationId="{C5CB530E-515E-412C-9DF1-5F8FFBD6F383}"/>
          </ac:spMkLst>
        </pc:spChg>
        <pc:spChg chg="add">
          <ac:chgData name="Aiden McLean" userId="a4da3103-ac86-4073-9f8a-6bdc9cc904a9" providerId="ADAL" clId="{0465E2FE-639B-482E-99AC-8E755F8CCFAC}" dt="2024-12-04T03:45:11.984" v="108" actId="26606"/>
          <ac:spMkLst>
            <pc:docMk/>
            <pc:sldMk cId="329108800" sldId="256"/>
            <ac:spMk id="17" creationId="{712D4376-A578-4FF1-94FC-245E7A6A489F}"/>
          </ac:spMkLst>
        </pc:spChg>
        <pc:spChg chg="add">
          <ac:chgData name="Aiden McLean" userId="a4da3103-ac86-4073-9f8a-6bdc9cc904a9" providerId="ADAL" clId="{0465E2FE-639B-482E-99AC-8E755F8CCFAC}" dt="2024-12-04T03:45:11.984" v="108" actId="26606"/>
          <ac:spMkLst>
            <pc:docMk/>
            <pc:sldMk cId="329108800" sldId="256"/>
            <ac:spMk id="19" creationId="{AEA7509D-F04F-40CB-A0B3-EEF16499CC9F}"/>
          </ac:spMkLst>
        </pc:spChg>
        <pc:spChg chg="add del">
          <ac:chgData name="Aiden McLean" userId="a4da3103-ac86-4073-9f8a-6bdc9cc904a9" providerId="ADAL" clId="{0465E2FE-639B-482E-99AC-8E755F8CCFAC}" dt="2024-12-04T03:45:11.958" v="107" actId="26606"/>
          <ac:spMkLst>
            <pc:docMk/>
            <pc:sldMk cId="329108800" sldId="256"/>
            <ac:spMk id="23" creationId="{D5B012D8-7F27-4758-9AC6-C889B154BD73}"/>
          </ac:spMkLst>
        </pc:spChg>
        <pc:spChg chg="add">
          <ac:chgData name="Aiden McLean" userId="a4da3103-ac86-4073-9f8a-6bdc9cc904a9" providerId="ADAL" clId="{0465E2FE-639B-482E-99AC-8E755F8CCFAC}" dt="2024-12-04T03:45:11.984" v="108" actId="26606"/>
          <ac:spMkLst>
            <pc:docMk/>
            <pc:sldMk cId="329108800" sldId="256"/>
            <ac:spMk id="25" creationId="{464EC53C-35C4-4E84-AFE2-A7D081852617}"/>
          </ac:spMkLst>
        </pc:spChg>
        <pc:grpChg chg="add del">
          <ac:chgData name="Aiden McLean" userId="a4da3103-ac86-4073-9f8a-6bdc9cc904a9" providerId="ADAL" clId="{0465E2FE-639B-482E-99AC-8E755F8CCFAC}" dt="2024-12-04T03:45:00.604" v="103" actId="26606"/>
          <ac:grpSpMkLst>
            <pc:docMk/>
            <pc:sldMk cId="329108800" sldId="256"/>
            <ac:grpSpMk id="10" creationId="{1FEC590B-3306-47E9-BD67-97F3F76169A4}"/>
          </ac:grpSpMkLst>
        </pc:grpChg>
        <pc:grpChg chg="add del">
          <ac:chgData name="Aiden McLean" userId="a4da3103-ac86-4073-9f8a-6bdc9cc904a9" providerId="ADAL" clId="{0465E2FE-639B-482E-99AC-8E755F8CCFAC}" dt="2024-12-04T03:45:00.604" v="103" actId="26606"/>
          <ac:grpSpMkLst>
            <pc:docMk/>
            <pc:sldMk cId="329108800" sldId="256"/>
            <ac:grpSpMk id="14" creationId="{A47AAF5E-1692-48C9-98FB-6432BF0BC4F7}"/>
          </ac:grpSpMkLst>
        </pc:grpChg>
        <pc:picChg chg="add del mod">
          <ac:chgData name="Aiden McLean" userId="a4da3103-ac86-4073-9f8a-6bdc9cc904a9" providerId="ADAL" clId="{0465E2FE-639B-482E-99AC-8E755F8CCFAC}" dt="2024-12-04T03:45:11.958" v="107" actId="26606"/>
          <ac:picMkLst>
            <pc:docMk/>
            <pc:sldMk cId="329108800" sldId="256"/>
            <ac:picMk id="5" creationId="{2DAACEFD-03B8-DB93-063C-D29969F105C0}"/>
          </ac:picMkLst>
        </pc:picChg>
        <pc:picChg chg="add">
          <ac:chgData name="Aiden McLean" userId="a4da3103-ac86-4073-9f8a-6bdc9cc904a9" providerId="ADAL" clId="{0465E2FE-639B-482E-99AC-8E755F8CCFAC}" dt="2024-12-04T03:45:11.984" v="108" actId="26606"/>
          <ac:picMkLst>
            <pc:docMk/>
            <pc:sldMk cId="329108800" sldId="256"/>
            <ac:picMk id="26" creationId="{87B3D192-D898-8BEF-8EDB-1F85C2A645D1}"/>
          </ac:picMkLst>
        </pc:picChg>
        <pc:cxnChg chg="add">
          <ac:chgData name="Aiden McLean" userId="a4da3103-ac86-4073-9f8a-6bdc9cc904a9" providerId="ADAL" clId="{0465E2FE-639B-482E-99AC-8E755F8CCFAC}" dt="2024-12-04T03:45:11.984" v="108" actId="26606"/>
          <ac:cxnSpMkLst>
            <pc:docMk/>
            <pc:sldMk cId="329108800" sldId="256"/>
            <ac:cxnSpMk id="27" creationId="{56020367-4FD5-4596-8E10-C5F095CD8DBF}"/>
          </ac:cxnSpMkLst>
        </pc:cxnChg>
      </pc:sldChg>
      <pc:sldChg chg="addSp delSp modSp new mod modTransition setBg modNotesTx">
        <pc:chgData name="Aiden McLean" userId="a4da3103-ac86-4073-9f8a-6bdc9cc904a9" providerId="ADAL" clId="{0465E2FE-639B-482E-99AC-8E755F8CCFAC}" dt="2024-12-05T19:20:27.196" v="658" actId="20577"/>
        <pc:sldMkLst>
          <pc:docMk/>
          <pc:sldMk cId="2810969707" sldId="257"/>
        </pc:sldMkLst>
        <pc:spChg chg="mod">
          <ac:chgData name="Aiden McLean" userId="a4da3103-ac86-4073-9f8a-6bdc9cc904a9" providerId="ADAL" clId="{0465E2FE-639B-482E-99AC-8E755F8CCFAC}" dt="2024-12-04T19:35:15.920" v="438" actId="26606"/>
          <ac:spMkLst>
            <pc:docMk/>
            <pc:sldMk cId="2810969707" sldId="257"/>
            <ac:spMk id="2" creationId="{F17FE54F-2406-4096-945C-DF11C07B53C6}"/>
          </ac:spMkLst>
        </pc:spChg>
        <pc:spChg chg="add del mod">
          <ac:chgData name="Aiden McLean" userId="a4da3103-ac86-4073-9f8a-6bdc9cc904a9" providerId="ADAL" clId="{0465E2FE-639B-482E-99AC-8E755F8CCFAC}" dt="2024-12-05T19:20:27.196" v="658" actId="20577"/>
          <ac:spMkLst>
            <pc:docMk/>
            <pc:sldMk cId="2810969707" sldId="257"/>
            <ac:spMk id="3" creationId="{11971932-917A-2C77-AE3A-A21AF2ADC3F3}"/>
          </ac:spMkLst>
        </pc:spChg>
        <pc:spChg chg="add mod">
          <ac:chgData name="Aiden McLean" userId="a4da3103-ac86-4073-9f8a-6bdc9cc904a9" providerId="ADAL" clId="{0465E2FE-639B-482E-99AC-8E755F8CCFAC}" dt="2024-12-04T03:50:00.568" v="134"/>
          <ac:spMkLst>
            <pc:docMk/>
            <pc:sldMk cId="2810969707" sldId="257"/>
            <ac:spMk id="4" creationId="{50AA7581-0566-9AD0-84D6-CCA39172B51C}"/>
          </ac:spMkLst>
        </pc:spChg>
        <pc:spChg chg="add del">
          <ac:chgData name="Aiden McLean" userId="a4da3103-ac86-4073-9f8a-6bdc9cc904a9" providerId="ADAL" clId="{0465E2FE-639B-482E-99AC-8E755F8CCFAC}" dt="2024-12-04T19:35:15.920" v="438" actId="26606"/>
          <ac:spMkLst>
            <pc:docMk/>
            <pc:sldMk cId="2810969707" sldId="257"/>
            <ac:spMk id="8" creationId="{907EF6B7-1338-4443-8C46-6A318D952DFD}"/>
          </ac:spMkLst>
        </pc:spChg>
        <pc:spChg chg="add del">
          <ac:chgData name="Aiden McLean" userId="a4da3103-ac86-4073-9f8a-6bdc9cc904a9" providerId="ADAL" clId="{0465E2FE-639B-482E-99AC-8E755F8CCFAC}" dt="2024-12-04T19:35:15.920" v="438" actId="26606"/>
          <ac:spMkLst>
            <pc:docMk/>
            <pc:sldMk cId="2810969707" sldId="257"/>
            <ac:spMk id="10" creationId="{DAAE4CDD-124C-4DCF-9584-B6033B545DD5}"/>
          </ac:spMkLst>
        </pc:spChg>
        <pc:spChg chg="add del">
          <ac:chgData name="Aiden McLean" userId="a4da3103-ac86-4073-9f8a-6bdc9cc904a9" providerId="ADAL" clId="{0465E2FE-639B-482E-99AC-8E755F8CCFAC}" dt="2024-12-04T19:35:15.920" v="438" actId="26606"/>
          <ac:spMkLst>
            <pc:docMk/>
            <pc:sldMk cId="2810969707" sldId="257"/>
            <ac:spMk id="12" creationId="{081E4A58-353D-44AE-B2FC-2A74E2E400F7}"/>
          </ac:spMkLst>
        </pc:spChg>
        <pc:spChg chg="add del">
          <ac:chgData name="Aiden McLean" userId="a4da3103-ac86-4073-9f8a-6bdc9cc904a9" providerId="ADAL" clId="{0465E2FE-639B-482E-99AC-8E755F8CCFAC}" dt="2024-12-04T19:35:15.915" v="437" actId="26606"/>
          <ac:spMkLst>
            <pc:docMk/>
            <pc:sldMk cId="2810969707" sldId="257"/>
            <ac:spMk id="17" creationId="{743AA782-23D1-4521-8CAD-47662984AA08}"/>
          </ac:spMkLst>
        </pc:spChg>
        <pc:spChg chg="add del">
          <ac:chgData name="Aiden McLean" userId="a4da3103-ac86-4073-9f8a-6bdc9cc904a9" providerId="ADAL" clId="{0465E2FE-639B-482E-99AC-8E755F8CCFAC}" dt="2024-12-04T19:35:15.915" v="437" actId="26606"/>
          <ac:spMkLst>
            <pc:docMk/>
            <pc:sldMk cId="2810969707" sldId="257"/>
            <ac:spMk id="19" creationId="{71877DBC-BB60-40F0-AC93-2ACDBAAE60CE}"/>
          </ac:spMkLst>
        </pc:spChg>
        <pc:spChg chg="add">
          <ac:chgData name="Aiden McLean" userId="a4da3103-ac86-4073-9f8a-6bdc9cc904a9" providerId="ADAL" clId="{0465E2FE-639B-482E-99AC-8E755F8CCFAC}" dt="2024-12-04T19:35:15.920" v="438" actId="26606"/>
          <ac:spMkLst>
            <pc:docMk/>
            <pc:sldMk cId="2810969707" sldId="257"/>
            <ac:spMk id="21" creationId="{8D9CE0F4-2EB2-4F1F-8AAC-DB3571D9FE10}"/>
          </ac:spMkLst>
        </pc:spChg>
        <pc:spChg chg="add">
          <ac:chgData name="Aiden McLean" userId="a4da3103-ac86-4073-9f8a-6bdc9cc904a9" providerId="ADAL" clId="{0465E2FE-639B-482E-99AC-8E755F8CCFAC}" dt="2024-12-04T19:35:15.920" v="438" actId="26606"/>
          <ac:spMkLst>
            <pc:docMk/>
            <pc:sldMk cId="2810969707" sldId="257"/>
            <ac:spMk id="22" creationId="{0B9EE3F3-89B7-43C3-8651-C4C96830993D}"/>
          </ac:spMkLst>
        </pc:spChg>
        <pc:spChg chg="add">
          <ac:chgData name="Aiden McLean" userId="a4da3103-ac86-4073-9f8a-6bdc9cc904a9" providerId="ADAL" clId="{0465E2FE-639B-482E-99AC-8E755F8CCFAC}" dt="2024-12-04T19:35:15.920" v="438" actId="26606"/>
          <ac:spMkLst>
            <pc:docMk/>
            <pc:sldMk cId="2810969707" sldId="257"/>
            <ac:spMk id="23" creationId="{33AE4636-AEEC-45D6-84D4-7AC2DA48ECF8}"/>
          </ac:spMkLst>
        </pc:spChg>
        <pc:picChg chg="add mod">
          <ac:chgData name="Aiden McLean" userId="a4da3103-ac86-4073-9f8a-6bdc9cc904a9" providerId="ADAL" clId="{0465E2FE-639B-482E-99AC-8E755F8CCFAC}" dt="2024-12-04T19:35:15.920" v="438" actId="26606"/>
          <ac:picMkLst>
            <pc:docMk/>
            <pc:sldMk cId="2810969707" sldId="257"/>
            <ac:picMk id="5" creationId="{92E89C05-1FC8-5CF7-725B-BF8E1A256531}"/>
          </ac:picMkLst>
        </pc:picChg>
      </pc:sldChg>
      <pc:sldChg chg="addSp delSp modSp new mod modTransition setBg modNotesTx">
        <pc:chgData name="Aiden McLean" userId="a4da3103-ac86-4073-9f8a-6bdc9cc904a9" providerId="ADAL" clId="{0465E2FE-639B-482E-99AC-8E755F8CCFAC}" dt="2024-12-05T19:14:31.226" v="655"/>
        <pc:sldMkLst>
          <pc:docMk/>
          <pc:sldMk cId="4119850572" sldId="258"/>
        </pc:sldMkLst>
        <pc:spChg chg="mod">
          <ac:chgData name="Aiden McLean" userId="a4da3103-ac86-4073-9f8a-6bdc9cc904a9" providerId="ADAL" clId="{0465E2FE-639B-482E-99AC-8E755F8CCFAC}" dt="2024-12-04T03:55:35.336" v="198" actId="26606"/>
          <ac:spMkLst>
            <pc:docMk/>
            <pc:sldMk cId="4119850572" sldId="258"/>
            <ac:spMk id="2" creationId="{E56D3B95-5964-017B-ED0B-F5044C5FAC73}"/>
          </ac:spMkLst>
        </pc:spChg>
        <pc:spChg chg="add del mod">
          <ac:chgData name="Aiden McLean" userId="a4da3103-ac86-4073-9f8a-6bdc9cc904a9" providerId="ADAL" clId="{0465E2FE-639B-482E-99AC-8E755F8CCFAC}" dt="2024-12-04T03:54:46.283" v="197" actId="26606"/>
          <ac:spMkLst>
            <pc:docMk/>
            <pc:sldMk cId="4119850572" sldId="258"/>
            <ac:spMk id="3" creationId="{402CB427-D1AC-57C6-A9DE-C77450EF26A8}"/>
          </ac:spMkLst>
        </pc:spChg>
        <pc:spChg chg="add mod">
          <ac:chgData name="Aiden McLean" userId="a4da3103-ac86-4073-9f8a-6bdc9cc904a9" providerId="ADAL" clId="{0465E2FE-639B-482E-99AC-8E755F8CCFAC}" dt="2024-12-04T03:52:27.132" v="157"/>
          <ac:spMkLst>
            <pc:docMk/>
            <pc:sldMk cId="4119850572" sldId="258"/>
            <ac:spMk id="4" creationId="{B72BC47A-DAB7-DFEA-2F58-BE300B0CBB90}"/>
          </ac:spMkLst>
        </pc:spChg>
        <pc:spChg chg="add del">
          <ac:chgData name="Aiden McLean" userId="a4da3103-ac86-4073-9f8a-6bdc9cc904a9" providerId="ADAL" clId="{0465E2FE-639B-482E-99AC-8E755F8CCFAC}" dt="2024-12-04T03:55:35.336" v="198" actId="26606"/>
          <ac:spMkLst>
            <pc:docMk/>
            <pc:sldMk cId="4119850572" sldId="258"/>
            <ac:spMk id="9" creationId="{BACC6370-2D7E-4714-9D71-7542949D7D5D}"/>
          </ac:spMkLst>
        </pc:spChg>
        <pc:spChg chg="add del">
          <ac:chgData name="Aiden McLean" userId="a4da3103-ac86-4073-9f8a-6bdc9cc904a9" providerId="ADAL" clId="{0465E2FE-639B-482E-99AC-8E755F8CCFAC}" dt="2024-12-04T03:55:35.336" v="198" actId="26606"/>
          <ac:spMkLst>
            <pc:docMk/>
            <pc:sldMk cId="4119850572" sldId="258"/>
            <ac:spMk id="11" creationId="{256B2C21-A230-48C0-8DF1-C46611373C44}"/>
          </ac:spMkLst>
        </pc:spChg>
        <pc:spChg chg="add del">
          <ac:chgData name="Aiden McLean" userId="a4da3103-ac86-4073-9f8a-6bdc9cc904a9" providerId="ADAL" clId="{0465E2FE-639B-482E-99AC-8E755F8CCFAC}" dt="2024-12-04T03:55:35.336" v="198" actId="26606"/>
          <ac:spMkLst>
            <pc:docMk/>
            <pc:sldMk cId="4119850572" sldId="258"/>
            <ac:spMk id="13" creationId="{3847E18C-932D-4C95-AABA-FEC7C9499AD7}"/>
          </ac:spMkLst>
        </pc:spChg>
        <pc:spChg chg="add del">
          <ac:chgData name="Aiden McLean" userId="a4da3103-ac86-4073-9f8a-6bdc9cc904a9" providerId="ADAL" clId="{0465E2FE-639B-482E-99AC-8E755F8CCFAC}" dt="2024-12-04T03:55:35.336" v="198" actId="26606"/>
          <ac:spMkLst>
            <pc:docMk/>
            <pc:sldMk cId="4119850572" sldId="258"/>
            <ac:spMk id="15" creationId="{3150CB11-0C61-439E-910F-5787759E72A0}"/>
          </ac:spMkLst>
        </pc:spChg>
        <pc:spChg chg="add del">
          <ac:chgData name="Aiden McLean" userId="a4da3103-ac86-4073-9f8a-6bdc9cc904a9" providerId="ADAL" clId="{0465E2FE-639B-482E-99AC-8E755F8CCFAC}" dt="2024-12-04T03:55:35.336" v="198" actId="26606"/>
          <ac:spMkLst>
            <pc:docMk/>
            <pc:sldMk cId="4119850572" sldId="258"/>
            <ac:spMk id="17" creationId="{43F8A58B-5155-44CE-A5FF-7647B47D0A7A}"/>
          </ac:spMkLst>
        </pc:spChg>
        <pc:spChg chg="add del">
          <ac:chgData name="Aiden McLean" userId="a4da3103-ac86-4073-9f8a-6bdc9cc904a9" providerId="ADAL" clId="{0465E2FE-639B-482E-99AC-8E755F8CCFAC}" dt="2024-12-04T03:55:35.336" v="198" actId="26606"/>
          <ac:spMkLst>
            <pc:docMk/>
            <pc:sldMk cId="4119850572" sldId="258"/>
            <ac:spMk id="19" creationId="{443F2ACA-E6D6-4028-82DD-F03C262D5DE6}"/>
          </ac:spMkLst>
        </pc:spChg>
        <pc:spChg chg="add">
          <ac:chgData name="Aiden McLean" userId="a4da3103-ac86-4073-9f8a-6bdc9cc904a9" providerId="ADAL" clId="{0465E2FE-639B-482E-99AC-8E755F8CCFAC}" dt="2024-12-04T03:55:35.336" v="198" actId="26606"/>
          <ac:spMkLst>
            <pc:docMk/>
            <pc:sldMk cId="4119850572" sldId="258"/>
            <ac:spMk id="24" creationId="{B50AB553-2A96-4A92-96F2-93548E096954}"/>
          </ac:spMkLst>
        </pc:spChg>
        <pc:graphicFrameChg chg="add mod modGraphic">
          <ac:chgData name="Aiden McLean" userId="a4da3103-ac86-4073-9f8a-6bdc9cc904a9" providerId="ADAL" clId="{0465E2FE-639B-482E-99AC-8E755F8CCFAC}" dt="2024-12-05T02:26:48.830" v="590" actId="26606"/>
          <ac:graphicFrameMkLst>
            <pc:docMk/>
            <pc:sldMk cId="4119850572" sldId="258"/>
            <ac:graphicFrameMk id="5" creationId="{83E16665-0428-141C-AAAD-B885C6066483}"/>
          </ac:graphicFrameMkLst>
        </pc:graphicFrameChg>
      </pc:sldChg>
      <pc:sldChg chg="addSp delSp modSp new mod modTransition modNotesTx">
        <pc:chgData name="Aiden McLean" userId="a4da3103-ac86-4073-9f8a-6bdc9cc904a9" providerId="ADAL" clId="{0465E2FE-639B-482E-99AC-8E755F8CCFAC}" dt="2024-12-05T19:14:31.226" v="655"/>
        <pc:sldMkLst>
          <pc:docMk/>
          <pc:sldMk cId="3108318153" sldId="259"/>
        </pc:sldMkLst>
        <pc:spChg chg="mod">
          <ac:chgData name="Aiden McLean" userId="a4da3103-ac86-4073-9f8a-6bdc9cc904a9" providerId="ADAL" clId="{0465E2FE-639B-482E-99AC-8E755F8CCFAC}" dt="2024-12-04T03:46:03.783" v="119"/>
          <ac:spMkLst>
            <pc:docMk/>
            <pc:sldMk cId="3108318153" sldId="259"/>
            <ac:spMk id="2" creationId="{3B18F05A-B247-55CE-6392-14F35F4DCC2B}"/>
          </ac:spMkLst>
        </pc:spChg>
        <pc:spChg chg="del">
          <ac:chgData name="Aiden McLean" userId="a4da3103-ac86-4073-9f8a-6bdc9cc904a9" providerId="ADAL" clId="{0465E2FE-639B-482E-99AC-8E755F8CCFAC}" dt="2024-12-04T19:45:56.839" v="468" actId="21"/>
          <ac:spMkLst>
            <pc:docMk/>
            <pc:sldMk cId="3108318153" sldId="259"/>
            <ac:spMk id="3" creationId="{D19A8487-CB65-D6B3-5CFB-C0B35D75A53F}"/>
          </ac:spMkLst>
        </pc:spChg>
        <pc:spChg chg="add del mod">
          <ac:chgData name="Aiden McLean" userId="a4da3103-ac86-4073-9f8a-6bdc9cc904a9" providerId="ADAL" clId="{0465E2FE-639B-482E-99AC-8E755F8CCFAC}" dt="2024-12-04T19:46:01.685" v="470" actId="21"/>
          <ac:spMkLst>
            <pc:docMk/>
            <pc:sldMk cId="3108318153" sldId="259"/>
            <ac:spMk id="4" creationId="{D19A8487-CB65-D6B3-5CFB-C0B35D75A53F}"/>
          </ac:spMkLst>
        </pc:spChg>
        <pc:picChg chg="add mod">
          <ac:chgData name="Aiden McLean" userId="a4da3103-ac86-4073-9f8a-6bdc9cc904a9" providerId="ADAL" clId="{0465E2FE-639B-482E-99AC-8E755F8CCFAC}" dt="2024-12-04T19:47:59.828" v="493" actId="14100"/>
          <ac:picMkLst>
            <pc:docMk/>
            <pc:sldMk cId="3108318153" sldId="259"/>
            <ac:picMk id="5" creationId="{BB6D6D4E-6719-FB2E-EDB1-D741923D486A}"/>
          </ac:picMkLst>
        </pc:picChg>
        <pc:picChg chg="add mod">
          <ac:chgData name="Aiden McLean" userId="a4da3103-ac86-4073-9f8a-6bdc9cc904a9" providerId="ADAL" clId="{0465E2FE-639B-482E-99AC-8E755F8CCFAC}" dt="2024-12-04T19:47:54.787" v="492" actId="1076"/>
          <ac:picMkLst>
            <pc:docMk/>
            <pc:sldMk cId="3108318153" sldId="259"/>
            <ac:picMk id="6" creationId="{4E955EAA-A173-59C6-BA79-82A719E5207C}"/>
          </ac:picMkLst>
        </pc:picChg>
        <pc:picChg chg="add mod">
          <ac:chgData name="Aiden McLean" userId="a4da3103-ac86-4073-9f8a-6bdc9cc904a9" providerId="ADAL" clId="{0465E2FE-639B-482E-99AC-8E755F8CCFAC}" dt="2024-12-04T19:47:51.500" v="491" actId="1076"/>
          <ac:picMkLst>
            <pc:docMk/>
            <pc:sldMk cId="3108318153" sldId="259"/>
            <ac:picMk id="7" creationId="{D14AB56F-3622-11BE-6F5C-B4174CA45F27}"/>
          </ac:picMkLst>
        </pc:picChg>
      </pc:sldChg>
      <pc:sldChg chg="addSp delSp modSp new del mod setBg">
        <pc:chgData name="Aiden McLean" userId="a4da3103-ac86-4073-9f8a-6bdc9cc904a9" providerId="ADAL" clId="{0465E2FE-639B-482E-99AC-8E755F8CCFAC}" dt="2024-12-04T19:42:58.621" v="445" actId="2696"/>
        <pc:sldMkLst>
          <pc:docMk/>
          <pc:sldMk cId="70726948" sldId="260"/>
        </pc:sldMkLst>
        <pc:spChg chg="mod">
          <ac:chgData name="Aiden McLean" userId="a4da3103-ac86-4073-9f8a-6bdc9cc904a9" providerId="ADAL" clId="{0465E2FE-639B-482E-99AC-8E755F8CCFAC}" dt="2024-12-04T03:59:49.095" v="219" actId="26606"/>
          <ac:spMkLst>
            <pc:docMk/>
            <pc:sldMk cId="70726948" sldId="260"/>
            <ac:spMk id="2" creationId="{CF4C2A80-2E1A-3848-E62C-9D1E68075073}"/>
          </ac:spMkLst>
        </pc:spChg>
        <pc:spChg chg="add del mod">
          <ac:chgData name="Aiden McLean" userId="a4da3103-ac86-4073-9f8a-6bdc9cc904a9" providerId="ADAL" clId="{0465E2FE-639B-482E-99AC-8E755F8CCFAC}" dt="2024-12-04T03:58:11.385" v="212" actId="26606"/>
          <ac:spMkLst>
            <pc:docMk/>
            <pc:sldMk cId="70726948" sldId="260"/>
            <ac:spMk id="3" creationId="{F94FDA81-467F-B286-2CA3-3616F4285797}"/>
          </ac:spMkLst>
        </pc:spChg>
        <pc:spChg chg="add mod">
          <ac:chgData name="Aiden McLean" userId="a4da3103-ac86-4073-9f8a-6bdc9cc904a9" providerId="ADAL" clId="{0465E2FE-639B-482E-99AC-8E755F8CCFAC}" dt="2024-12-04T03:56:42.509" v="201"/>
          <ac:spMkLst>
            <pc:docMk/>
            <pc:sldMk cId="70726948" sldId="260"/>
            <ac:spMk id="4" creationId="{E192FBD3-07DE-5054-CDE4-B07CCB4DFA26}"/>
          </ac:spMkLst>
        </pc:spChg>
        <pc:spChg chg="add del">
          <ac:chgData name="Aiden McLean" userId="a4da3103-ac86-4073-9f8a-6bdc9cc904a9" providerId="ADAL" clId="{0465E2FE-639B-482E-99AC-8E755F8CCFAC}" dt="2024-12-04T03:59:49.095" v="219" actId="26606"/>
          <ac:spMkLst>
            <pc:docMk/>
            <pc:sldMk cId="70726948" sldId="260"/>
            <ac:spMk id="9" creationId="{955A2079-FA98-4876-80F0-72364A7D2EA4}"/>
          </ac:spMkLst>
        </pc:spChg>
        <pc:spChg chg="add">
          <ac:chgData name="Aiden McLean" userId="a4da3103-ac86-4073-9f8a-6bdc9cc904a9" providerId="ADAL" clId="{0465E2FE-639B-482E-99AC-8E755F8CCFAC}" dt="2024-12-04T03:59:49.095" v="219" actId="26606"/>
          <ac:spMkLst>
            <pc:docMk/>
            <pc:sldMk cId="70726948" sldId="260"/>
            <ac:spMk id="14" creationId="{7DA1F35B-C8F7-4A5A-9339-7DA4D785B300}"/>
          </ac:spMkLst>
        </pc:spChg>
        <pc:spChg chg="add">
          <ac:chgData name="Aiden McLean" userId="a4da3103-ac86-4073-9f8a-6bdc9cc904a9" providerId="ADAL" clId="{0465E2FE-639B-482E-99AC-8E755F8CCFAC}" dt="2024-12-04T03:59:49.095" v="219" actId="26606"/>
          <ac:spMkLst>
            <pc:docMk/>
            <pc:sldMk cId="70726948" sldId="260"/>
            <ac:spMk id="16" creationId="{B2D4AD41-40DA-4A81-92F5-B6E3BA1ED82A}"/>
          </ac:spMkLst>
        </pc:spChg>
        <pc:graphicFrameChg chg="add mod modGraphic">
          <ac:chgData name="Aiden McLean" userId="a4da3103-ac86-4073-9f8a-6bdc9cc904a9" providerId="ADAL" clId="{0465E2FE-639B-482E-99AC-8E755F8CCFAC}" dt="2024-12-04T19:42:50.551" v="444"/>
          <ac:graphicFrameMkLst>
            <pc:docMk/>
            <pc:sldMk cId="70726948" sldId="260"/>
            <ac:graphicFrameMk id="5" creationId="{4F95D8B4-BEA4-B44D-ABE0-84A3A4962661}"/>
          </ac:graphicFrameMkLst>
        </pc:graphicFrameChg>
        <pc:picChg chg="add mod">
          <ac:chgData name="Aiden McLean" userId="a4da3103-ac86-4073-9f8a-6bdc9cc904a9" providerId="ADAL" clId="{0465E2FE-639B-482E-99AC-8E755F8CCFAC}" dt="2024-12-04T19:42:12.001" v="442" actId="962"/>
          <ac:picMkLst>
            <pc:docMk/>
            <pc:sldMk cId="70726948" sldId="260"/>
            <ac:picMk id="4" creationId="{1D381A81-8E73-9320-C03B-685A2CB2DC55}"/>
          </ac:picMkLst>
        </pc:picChg>
      </pc:sldChg>
      <pc:sldChg chg="modSp new mod modTransition">
        <pc:chgData name="Aiden McLean" userId="a4da3103-ac86-4073-9f8a-6bdc9cc904a9" providerId="ADAL" clId="{0465E2FE-639B-482E-99AC-8E755F8CCFAC}" dt="2024-12-05T19:14:31.226" v="655"/>
        <pc:sldMkLst>
          <pc:docMk/>
          <pc:sldMk cId="706322654" sldId="261"/>
        </pc:sldMkLst>
        <pc:spChg chg="mod">
          <ac:chgData name="Aiden McLean" userId="a4da3103-ac86-4073-9f8a-6bdc9cc904a9" providerId="ADAL" clId="{0465E2FE-639B-482E-99AC-8E755F8CCFAC}" dt="2024-12-04T03:46:41.471" v="128"/>
          <ac:spMkLst>
            <pc:docMk/>
            <pc:sldMk cId="706322654" sldId="261"/>
            <ac:spMk id="2" creationId="{2D0A7C18-33AC-07AD-0243-2EA6F7DF373A}"/>
          </ac:spMkLst>
        </pc:spChg>
      </pc:sldChg>
      <pc:sldChg chg="modSp new mod modTransition">
        <pc:chgData name="Aiden McLean" userId="a4da3103-ac86-4073-9f8a-6bdc9cc904a9" providerId="ADAL" clId="{0465E2FE-639B-482E-99AC-8E755F8CCFAC}" dt="2024-12-05T19:14:31.226" v="655"/>
        <pc:sldMkLst>
          <pc:docMk/>
          <pc:sldMk cId="3509832549" sldId="262"/>
        </pc:sldMkLst>
        <pc:spChg chg="mod">
          <ac:chgData name="Aiden McLean" userId="a4da3103-ac86-4073-9f8a-6bdc9cc904a9" providerId="ADAL" clId="{0465E2FE-639B-482E-99AC-8E755F8CCFAC}" dt="2024-12-04T03:46:50.931" v="129"/>
          <ac:spMkLst>
            <pc:docMk/>
            <pc:sldMk cId="3509832549" sldId="262"/>
            <ac:spMk id="2" creationId="{1911C0C6-1F57-F864-2AA9-6860E3B2942B}"/>
          </ac:spMkLst>
        </pc:spChg>
      </pc:sldChg>
      <pc:sldChg chg="addSp delSp modSp new mod modTransition setBg">
        <pc:chgData name="Aiden McLean" userId="a4da3103-ac86-4073-9f8a-6bdc9cc904a9" providerId="ADAL" clId="{0465E2FE-639B-482E-99AC-8E755F8CCFAC}" dt="2024-12-05T19:14:31.226" v="655"/>
        <pc:sldMkLst>
          <pc:docMk/>
          <pc:sldMk cId="2593830051" sldId="263"/>
        </pc:sldMkLst>
        <pc:spChg chg="mod">
          <ac:chgData name="Aiden McLean" userId="a4da3103-ac86-4073-9f8a-6bdc9cc904a9" providerId="ADAL" clId="{0465E2FE-639B-482E-99AC-8E755F8CCFAC}" dt="2024-12-05T02:23:55.211" v="588" actId="26606"/>
          <ac:spMkLst>
            <pc:docMk/>
            <pc:sldMk cId="2593830051" sldId="263"/>
            <ac:spMk id="2" creationId="{85925989-7A78-441A-CEC4-594921BFFA71}"/>
          </ac:spMkLst>
        </pc:spChg>
        <pc:spChg chg="add del mod">
          <ac:chgData name="Aiden McLean" userId="a4da3103-ac86-4073-9f8a-6bdc9cc904a9" providerId="ADAL" clId="{0465E2FE-639B-482E-99AC-8E755F8CCFAC}" dt="2024-12-05T02:23:55.211" v="588" actId="26606"/>
          <ac:spMkLst>
            <pc:docMk/>
            <pc:sldMk cId="2593830051" sldId="263"/>
            <ac:spMk id="3" creationId="{F57C76B4-724B-744F-921A-BC3CC3A29DBE}"/>
          </ac:spMkLst>
        </pc:spChg>
        <pc:spChg chg="add mod">
          <ac:chgData name="Aiden McLean" userId="a4da3103-ac86-4073-9f8a-6bdc9cc904a9" providerId="ADAL" clId="{0465E2FE-639B-482E-99AC-8E755F8CCFAC}" dt="2024-12-04T17:33:15.461" v="249"/>
          <ac:spMkLst>
            <pc:docMk/>
            <pc:sldMk cId="2593830051" sldId="263"/>
            <ac:spMk id="4" creationId="{B53D106E-E559-1A98-6592-DAFE2376D49E}"/>
          </ac:spMkLst>
        </pc:spChg>
        <pc:spChg chg="add">
          <ac:chgData name="Aiden McLean" userId="a4da3103-ac86-4073-9f8a-6bdc9cc904a9" providerId="ADAL" clId="{0465E2FE-639B-482E-99AC-8E755F8CCFAC}" dt="2024-12-05T02:23:55.211" v="588" actId="26606"/>
          <ac:spMkLst>
            <pc:docMk/>
            <pc:sldMk cId="2593830051" sldId="263"/>
            <ac:spMk id="10" creationId="{B50AB553-2A96-4A92-96F2-93548E096954}"/>
          </ac:spMkLst>
        </pc:spChg>
        <pc:graphicFrameChg chg="add">
          <ac:chgData name="Aiden McLean" userId="a4da3103-ac86-4073-9f8a-6bdc9cc904a9" providerId="ADAL" clId="{0465E2FE-639B-482E-99AC-8E755F8CCFAC}" dt="2024-12-05T02:23:55.211" v="588" actId="26606"/>
          <ac:graphicFrameMkLst>
            <pc:docMk/>
            <pc:sldMk cId="2593830051" sldId="263"/>
            <ac:graphicFrameMk id="5" creationId="{1302C0D6-F126-FB1C-781B-18BA81139038}"/>
          </ac:graphicFrameMkLst>
        </pc:graphicFrameChg>
        <pc:picChg chg="add mod">
          <ac:chgData name="Aiden McLean" userId="a4da3103-ac86-4073-9f8a-6bdc9cc904a9" providerId="ADAL" clId="{0465E2FE-639B-482E-99AC-8E755F8CCFAC}" dt="2024-12-05T02:39:46.230" v="603" actId="14100"/>
          <ac:picMkLst>
            <pc:docMk/>
            <pc:sldMk cId="2593830051" sldId="263"/>
            <ac:picMk id="4" creationId="{A141F191-2AFA-BC67-EDCE-F0495B69D4E4}"/>
          </ac:picMkLst>
        </pc:picChg>
        <pc:picChg chg="add">
          <ac:chgData name="Aiden McLean" userId="a4da3103-ac86-4073-9f8a-6bdc9cc904a9" providerId="ADAL" clId="{0465E2FE-639B-482E-99AC-8E755F8CCFAC}" dt="2024-12-05T02:23:55.211" v="588" actId="26606"/>
          <ac:picMkLst>
            <pc:docMk/>
            <pc:sldMk cId="2593830051" sldId="263"/>
            <ac:picMk id="6" creationId="{2F96C12C-E7AD-80FA-33BB-16020EC7BA8B}"/>
          </ac:picMkLst>
        </pc:picChg>
      </pc:sldChg>
      <pc:sldChg chg="modSp new mod ord">
        <pc:chgData name="Aiden McLean" userId="a4da3103-ac86-4073-9f8a-6bdc9cc904a9" providerId="ADAL" clId="{0465E2FE-639B-482E-99AC-8E755F8CCFAC}" dt="2024-12-04T03:46:39.219" v="127"/>
        <pc:sldMkLst>
          <pc:docMk/>
          <pc:sldMk cId="1801889403" sldId="264"/>
        </pc:sldMkLst>
        <pc:spChg chg="mod">
          <ac:chgData name="Aiden McLean" userId="a4da3103-ac86-4073-9f8a-6bdc9cc904a9" providerId="ADAL" clId="{0465E2FE-639B-482E-99AC-8E755F8CCFAC}" dt="2024-12-04T03:46:26.353" v="125"/>
          <ac:spMkLst>
            <pc:docMk/>
            <pc:sldMk cId="1801889403" sldId="264"/>
            <ac:spMk id="2" creationId="{79303531-3D75-1915-FA49-8AA86273AC03}"/>
          </ac:spMkLst>
        </pc:spChg>
      </pc:sldChg>
      <pc:sldChg chg="addSp delSp modSp new mod ord modTransition setBg">
        <pc:chgData name="Aiden McLean" userId="a4da3103-ac86-4073-9f8a-6bdc9cc904a9" providerId="ADAL" clId="{0465E2FE-639B-482E-99AC-8E755F8CCFAC}" dt="2024-12-05T19:14:31.226" v="655"/>
        <pc:sldMkLst>
          <pc:docMk/>
          <pc:sldMk cId="3505340890" sldId="265"/>
        </pc:sldMkLst>
        <pc:spChg chg="mod">
          <ac:chgData name="Aiden McLean" userId="a4da3103-ac86-4073-9f8a-6bdc9cc904a9" providerId="ADAL" clId="{0465E2FE-639B-482E-99AC-8E755F8CCFAC}" dt="2024-12-04T22:24:21.922" v="574" actId="1076"/>
          <ac:spMkLst>
            <pc:docMk/>
            <pc:sldMk cId="3505340890" sldId="265"/>
            <ac:spMk id="2" creationId="{B47A1352-E583-16EA-A731-684B88F1D27B}"/>
          </ac:spMkLst>
        </pc:spChg>
        <pc:spChg chg="add del mod ord">
          <ac:chgData name="Aiden McLean" userId="a4da3103-ac86-4073-9f8a-6bdc9cc904a9" providerId="ADAL" clId="{0465E2FE-639B-482E-99AC-8E755F8CCFAC}" dt="2024-12-04T22:24:02.443" v="573" actId="26606"/>
          <ac:spMkLst>
            <pc:docMk/>
            <pc:sldMk cId="3505340890" sldId="265"/>
            <ac:spMk id="3" creationId="{059D9167-EE85-6A2A-156B-44C3FE7E6AA2}"/>
          </ac:spMkLst>
        </pc:spChg>
        <pc:spChg chg="add del mod">
          <ac:chgData name="Aiden McLean" userId="a4da3103-ac86-4073-9f8a-6bdc9cc904a9" providerId="ADAL" clId="{0465E2FE-639B-482E-99AC-8E755F8CCFAC}" dt="2024-12-04T19:56:53.453" v="512"/>
          <ac:spMkLst>
            <pc:docMk/>
            <pc:sldMk cId="3505340890" sldId="265"/>
            <ac:spMk id="4" creationId="{CD26FCBD-F99C-3AE6-562F-C1A153DE8290}"/>
          </ac:spMkLst>
        </pc:spChg>
        <pc:spChg chg="add mod">
          <ac:chgData name="Aiden McLean" userId="a4da3103-ac86-4073-9f8a-6bdc9cc904a9" providerId="ADAL" clId="{0465E2FE-639B-482E-99AC-8E755F8CCFAC}" dt="2024-12-04T04:00:26.709" v="226"/>
          <ac:spMkLst>
            <pc:docMk/>
            <pc:sldMk cId="3505340890" sldId="265"/>
            <ac:spMk id="4" creationId="{E04A3625-27C9-2881-E4CC-B3F01E01B5AA}"/>
          </ac:spMkLst>
        </pc:spChg>
        <pc:spChg chg="add del mod">
          <ac:chgData name="Aiden McLean" userId="a4da3103-ac86-4073-9f8a-6bdc9cc904a9" providerId="ADAL" clId="{0465E2FE-639B-482E-99AC-8E755F8CCFAC}" dt="2024-12-04T19:57:30.681" v="522"/>
          <ac:spMkLst>
            <pc:docMk/>
            <pc:sldMk cId="3505340890" sldId="265"/>
            <ac:spMk id="5" creationId="{FC75AA6F-343C-6214-A73F-B016D9F22641}"/>
          </ac:spMkLst>
        </pc:spChg>
        <pc:spChg chg="add del">
          <ac:chgData name="Aiden McLean" userId="a4da3103-ac86-4073-9f8a-6bdc9cc904a9" providerId="ADAL" clId="{0465E2FE-639B-482E-99AC-8E755F8CCFAC}" dt="2024-12-04T22:24:02.443" v="573" actId="26606"/>
          <ac:spMkLst>
            <pc:docMk/>
            <pc:sldMk cId="3505340890" sldId="265"/>
            <ac:spMk id="10" creationId="{66E48AFA-8884-4F68-A44F-D2C1E8609C5A}"/>
          </ac:spMkLst>
        </pc:spChg>
        <pc:spChg chg="add del">
          <ac:chgData name="Aiden McLean" userId="a4da3103-ac86-4073-9f8a-6bdc9cc904a9" providerId="ADAL" clId="{0465E2FE-639B-482E-99AC-8E755F8CCFAC}" dt="2024-12-04T22:24:02.443" v="573" actId="26606"/>
          <ac:spMkLst>
            <pc:docMk/>
            <pc:sldMk cId="3505340890" sldId="265"/>
            <ac:spMk id="12" creationId="{969D19A6-08CB-498C-93EC-3FFB021FC68A}"/>
          </ac:spMkLst>
        </pc:spChg>
        <pc:picChg chg="add mod">
          <ac:chgData name="Aiden McLean" userId="a4da3103-ac86-4073-9f8a-6bdc9cc904a9" providerId="ADAL" clId="{0465E2FE-639B-482E-99AC-8E755F8CCFAC}" dt="2024-12-04T22:24:02.443" v="573" actId="26606"/>
          <ac:picMkLst>
            <pc:docMk/>
            <pc:sldMk cId="3505340890" sldId="265"/>
            <ac:picMk id="5" creationId="{E274D78D-D460-9B81-A45E-8B222EB048C0}"/>
          </ac:picMkLst>
        </pc:picChg>
      </pc:sldChg>
      <pc:sldChg chg="addSp delSp modSp new mod modTransition setBg">
        <pc:chgData name="Aiden McLean" userId="a4da3103-ac86-4073-9f8a-6bdc9cc904a9" providerId="ADAL" clId="{0465E2FE-639B-482E-99AC-8E755F8CCFAC}" dt="2024-12-05T19:14:31.226" v="655"/>
        <pc:sldMkLst>
          <pc:docMk/>
          <pc:sldMk cId="3877918702" sldId="266"/>
        </pc:sldMkLst>
        <pc:spChg chg="mod">
          <ac:chgData name="Aiden McLean" userId="a4da3103-ac86-4073-9f8a-6bdc9cc904a9" providerId="ADAL" clId="{0465E2FE-639B-482E-99AC-8E755F8CCFAC}" dt="2024-12-05T02:23:04.089" v="587" actId="26606"/>
          <ac:spMkLst>
            <pc:docMk/>
            <pc:sldMk cId="3877918702" sldId="266"/>
            <ac:spMk id="2" creationId="{B2D2CD6A-D48B-CB38-9E06-BD63C721E753}"/>
          </ac:spMkLst>
        </pc:spChg>
        <pc:spChg chg="add del mod">
          <ac:chgData name="Aiden McLean" userId="a4da3103-ac86-4073-9f8a-6bdc9cc904a9" providerId="ADAL" clId="{0465E2FE-639B-482E-99AC-8E755F8CCFAC}" dt="2024-12-05T02:14:21.354" v="577" actId="26606"/>
          <ac:spMkLst>
            <pc:docMk/>
            <pc:sldMk cId="3877918702" sldId="266"/>
            <ac:spMk id="3" creationId="{D48FB7CF-4752-5C96-071A-6DF121252737}"/>
          </ac:spMkLst>
        </pc:spChg>
        <pc:spChg chg="add mod">
          <ac:chgData name="Aiden McLean" userId="a4da3103-ac86-4073-9f8a-6bdc9cc904a9" providerId="ADAL" clId="{0465E2FE-639B-482E-99AC-8E755F8CCFAC}" dt="2024-12-04T17:34:26.298" v="265"/>
          <ac:spMkLst>
            <pc:docMk/>
            <pc:sldMk cId="3877918702" sldId="266"/>
            <ac:spMk id="4" creationId="{9127889C-82F1-8729-B0DD-61D9520E22DA}"/>
          </ac:spMkLst>
        </pc:spChg>
        <pc:spChg chg="add">
          <ac:chgData name="Aiden McLean" userId="a4da3103-ac86-4073-9f8a-6bdc9cc904a9" providerId="ADAL" clId="{0465E2FE-639B-482E-99AC-8E755F8CCFAC}" dt="2024-12-05T02:23:04.089" v="587" actId="26606"/>
          <ac:spMkLst>
            <pc:docMk/>
            <pc:sldMk cId="3877918702" sldId="266"/>
            <ac:spMk id="10" creationId="{955A2079-FA98-4876-80F0-72364A7D2EA4}"/>
          </ac:spMkLst>
        </pc:spChg>
        <pc:graphicFrameChg chg="add mod modGraphic">
          <ac:chgData name="Aiden McLean" userId="a4da3103-ac86-4073-9f8a-6bdc9cc904a9" providerId="ADAL" clId="{0465E2FE-639B-482E-99AC-8E755F8CCFAC}" dt="2024-12-05T02:24:24.338" v="589" actId="26606"/>
          <ac:graphicFrameMkLst>
            <pc:docMk/>
            <pc:sldMk cId="3877918702" sldId="266"/>
            <ac:graphicFrameMk id="5" creationId="{B8065435-E462-60B2-956A-9FDFD8C409E6}"/>
          </ac:graphicFrameMkLst>
        </pc:graphicFrameChg>
      </pc:sldChg>
      <pc:sldChg chg="addSp delSp modSp new mod modTransition setBg">
        <pc:chgData name="Aiden McLean" userId="a4da3103-ac86-4073-9f8a-6bdc9cc904a9" providerId="ADAL" clId="{0465E2FE-639B-482E-99AC-8E755F8CCFAC}" dt="2024-12-05T19:14:31.226" v="655"/>
        <pc:sldMkLst>
          <pc:docMk/>
          <pc:sldMk cId="460928272" sldId="267"/>
        </pc:sldMkLst>
        <pc:spChg chg="mod">
          <ac:chgData name="Aiden McLean" userId="a4da3103-ac86-4073-9f8a-6bdc9cc904a9" providerId="ADAL" clId="{0465E2FE-639B-482E-99AC-8E755F8CCFAC}" dt="2024-12-05T02:42:51.901" v="606" actId="26606"/>
          <ac:spMkLst>
            <pc:docMk/>
            <pc:sldMk cId="460928272" sldId="267"/>
            <ac:spMk id="2" creationId="{5C75E532-4906-3B63-AE19-C36FEF4F16B9}"/>
          </ac:spMkLst>
        </pc:spChg>
        <pc:spChg chg="add del mod">
          <ac:chgData name="Aiden McLean" userId="a4da3103-ac86-4073-9f8a-6bdc9cc904a9" providerId="ADAL" clId="{0465E2FE-639B-482E-99AC-8E755F8CCFAC}" dt="2024-12-05T02:21:26.816" v="581" actId="26606"/>
          <ac:spMkLst>
            <pc:docMk/>
            <pc:sldMk cId="460928272" sldId="267"/>
            <ac:spMk id="3" creationId="{89E1E761-A5C6-21D3-636D-E3B4828F5004}"/>
          </ac:spMkLst>
        </pc:spChg>
        <pc:spChg chg="add mod">
          <ac:chgData name="Aiden McLean" userId="a4da3103-ac86-4073-9f8a-6bdc9cc904a9" providerId="ADAL" clId="{0465E2FE-639B-482E-99AC-8E755F8CCFAC}" dt="2024-12-04T17:37:14.852" v="323"/>
          <ac:spMkLst>
            <pc:docMk/>
            <pc:sldMk cId="460928272" sldId="267"/>
            <ac:spMk id="4" creationId="{D6790B30-BBA4-D6DE-920A-605650931621}"/>
          </ac:spMkLst>
        </pc:spChg>
        <pc:spChg chg="add del">
          <ac:chgData name="Aiden McLean" userId="a4da3103-ac86-4073-9f8a-6bdc9cc904a9" providerId="ADAL" clId="{0465E2FE-639B-482E-99AC-8E755F8CCFAC}" dt="2024-12-05T02:42:51.901" v="606" actId="26606"/>
          <ac:spMkLst>
            <pc:docMk/>
            <pc:sldMk cId="460928272" sldId="267"/>
            <ac:spMk id="10" creationId="{257363FD-7E77-4145-9483-331A807ADF0E}"/>
          </ac:spMkLst>
        </pc:spChg>
        <pc:spChg chg="add">
          <ac:chgData name="Aiden McLean" userId="a4da3103-ac86-4073-9f8a-6bdc9cc904a9" providerId="ADAL" clId="{0465E2FE-639B-482E-99AC-8E755F8CCFAC}" dt="2024-12-05T02:42:51.901" v="606" actId="26606"/>
          <ac:spMkLst>
            <pc:docMk/>
            <pc:sldMk cId="460928272" sldId="267"/>
            <ac:spMk id="15" creationId="{352BEC0E-22F8-46D0-9632-375DB541B06C}"/>
          </ac:spMkLst>
        </pc:spChg>
        <pc:spChg chg="add">
          <ac:chgData name="Aiden McLean" userId="a4da3103-ac86-4073-9f8a-6bdc9cc904a9" providerId="ADAL" clId="{0465E2FE-639B-482E-99AC-8E755F8CCFAC}" dt="2024-12-05T02:42:51.901" v="606" actId="26606"/>
          <ac:spMkLst>
            <pc:docMk/>
            <pc:sldMk cId="460928272" sldId="267"/>
            <ac:spMk id="17" creationId="{3FCFB1DE-0B7E-48CC-BA90-B2AB0889F9D6}"/>
          </ac:spMkLst>
        </pc:spChg>
        <pc:graphicFrameChg chg="add mod ord modGraphic">
          <ac:chgData name="Aiden McLean" userId="a4da3103-ac86-4073-9f8a-6bdc9cc904a9" providerId="ADAL" clId="{0465E2FE-639B-482E-99AC-8E755F8CCFAC}" dt="2024-12-05T02:42:51.901" v="606" actId="26606"/>
          <ac:graphicFrameMkLst>
            <pc:docMk/>
            <pc:sldMk cId="460928272" sldId="267"/>
            <ac:graphicFrameMk id="5" creationId="{A864DEA3-BAA1-FA9D-99F9-1BBDB4DB0827}"/>
          </ac:graphicFrameMkLst>
        </pc:graphicFrameChg>
        <pc:picChg chg="add del mod">
          <ac:chgData name="Aiden McLean" userId="a4da3103-ac86-4073-9f8a-6bdc9cc904a9" providerId="ADAL" clId="{0465E2FE-639B-482E-99AC-8E755F8CCFAC}" dt="2024-12-05T02:42:04.359" v="604" actId="21"/>
          <ac:picMkLst>
            <pc:docMk/>
            <pc:sldMk cId="460928272" sldId="267"/>
            <ac:picMk id="4" creationId="{AA979898-2BA1-AD4D-BD1E-4A3930E63E67}"/>
          </ac:picMkLst>
        </pc:picChg>
        <pc:picChg chg="add del mod ord">
          <ac:chgData name="Aiden McLean" userId="a4da3103-ac86-4073-9f8a-6bdc9cc904a9" providerId="ADAL" clId="{0465E2FE-639B-482E-99AC-8E755F8CCFAC}" dt="2024-12-05T02:42:54.406" v="607" actId="21"/>
          <ac:picMkLst>
            <pc:docMk/>
            <pc:sldMk cId="460928272" sldId="267"/>
            <ac:picMk id="6" creationId="{EE47BE94-3865-CA57-237E-D199F085ED60}"/>
          </ac:picMkLst>
        </pc:picChg>
        <pc:picChg chg="add mod">
          <ac:chgData name="Aiden McLean" userId="a4da3103-ac86-4073-9f8a-6bdc9cc904a9" providerId="ADAL" clId="{0465E2FE-639B-482E-99AC-8E755F8CCFAC}" dt="2024-12-05T02:44:07.828" v="613" actId="1076"/>
          <ac:picMkLst>
            <pc:docMk/>
            <pc:sldMk cId="460928272" sldId="267"/>
            <ac:picMk id="7" creationId="{1F64F0BA-9A8D-CF23-3801-179B5E320D4E}"/>
          </ac:picMkLst>
        </pc:picChg>
      </pc:sldChg>
      <pc:sldChg chg="addSp delSp modSp new mod modTransition setBg">
        <pc:chgData name="Aiden McLean" userId="a4da3103-ac86-4073-9f8a-6bdc9cc904a9" providerId="ADAL" clId="{0465E2FE-639B-482E-99AC-8E755F8CCFAC}" dt="2024-12-05T19:14:31.226" v="655"/>
        <pc:sldMkLst>
          <pc:docMk/>
          <pc:sldMk cId="2551953900" sldId="268"/>
        </pc:sldMkLst>
        <pc:spChg chg="mod">
          <ac:chgData name="Aiden McLean" userId="a4da3103-ac86-4073-9f8a-6bdc9cc904a9" providerId="ADAL" clId="{0465E2FE-639B-482E-99AC-8E755F8CCFAC}" dt="2024-12-05T02:21:01.942" v="580" actId="26606"/>
          <ac:spMkLst>
            <pc:docMk/>
            <pc:sldMk cId="2551953900" sldId="268"/>
            <ac:spMk id="2" creationId="{C6504CFB-2E5C-49EA-1C8C-1D7CAD25D231}"/>
          </ac:spMkLst>
        </pc:spChg>
        <pc:spChg chg="add del mod">
          <ac:chgData name="Aiden McLean" userId="a4da3103-ac86-4073-9f8a-6bdc9cc904a9" providerId="ADAL" clId="{0465E2FE-639B-482E-99AC-8E755F8CCFAC}" dt="2024-12-05T02:21:01.942" v="580" actId="26606"/>
          <ac:spMkLst>
            <pc:docMk/>
            <pc:sldMk cId="2551953900" sldId="268"/>
            <ac:spMk id="3" creationId="{894088C9-6A5C-7F8A-3EEA-F24CA5F2AC25}"/>
          </ac:spMkLst>
        </pc:spChg>
        <pc:spChg chg="add mod">
          <ac:chgData name="Aiden McLean" userId="a4da3103-ac86-4073-9f8a-6bdc9cc904a9" providerId="ADAL" clId="{0465E2FE-639B-482E-99AC-8E755F8CCFAC}" dt="2024-12-04T17:38:30.432" v="346"/>
          <ac:spMkLst>
            <pc:docMk/>
            <pc:sldMk cId="2551953900" sldId="268"/>
            <ac:spMk id="4" creationId="{C2025DD4-84B2-9191-2574-80A5123E328C}"/>
          </ac:spMkLst>
        </pc:spChg>
        <pc:spChg chg="add">
          <ac:chgData name="Aiden McLean" userId="a4da3103-ac86-4073-9f8a-6bdc9cc904a9" providerId="ADAL" clId="{0465E2FE-639B-482E-99AC-8E755F8CCFAC}" dt="2024-12-05T02:21:01.942" v="580" actId="26606"/>
          <ac:spMkLst>
            <pc:docMk/>
            <pc:sldMk cId="2551953900" sldId="268"/>
            <ac:spMk id="10" creationId="{257363FD-7E77-4145-9483-331A807ADF0E}"/>
          </ac:spMkLst>
        </pc:spChg>
        <pc:graphicFrameChg chg="add">
          <ac:chgData name="Aiden McLean" userId="a4da3103-ac86-4073-9f8a-6bdc9cc904a9" providerId="ADAL" clId="{0465E2FE-639B-482E-99AC-8E755F8CCFAC}" dt="2024-12-05T02:21:01.942" v="580" actId="26606"/>
          <ac:graphicFrameMkLst>
            <pc:docMk/>
            <pc:sldMk cId="2551953900" sldId="268"/>
            <ac:graphicFrameMk id="5" creationId="{C331619C-32B4-E0A0-CF48-14BC002AF282}"/>
          </ac:graphicFrameMkLst>
        </pc:graphicFrameChg>
        <pc:picChg chg="add">
          <ac:chgData name="Aiden McLean" userId="a4da3103-ac86-4073-9f8a-6bdc9cc904a9" providerId="ADAL" clId="{0465E2FE-639B-482E-99AC-8E755F8CCFAC}" dt="2024-12-05T02:21:01.942" v="580" actId="26606"/>
          <ac:picMkLst>
            <pc:docMk/>
            <pc:sldMk cId="2551953900" sldId="268"/>
            <ac:picMk id="6" creationId="{BB89826A-F138-FDA4-895F-CDDFC10A488F}"/>
          </ac:picMkLst>
        </pc:picChg>
      </pc:sldChg>
      <pc:sldChg chg="addSp delSp modSp new mod modTransition setBg">
        <pc:chgData name="Aiden McLean" userId="a4da3103-ac86-4073-9f8a-6bdc9cc904a9" providerId="ADAL" clId="{0465E2FE-639B-482E-99AC-8E755F8CCFAC}" dt="2024-12-05T19:14:31.226" v="655"/>
        <pc:sldMkLst>
          <pc:docMk/>
          <pc:sldMk cId="1595799547" sldId="269"/>
        </pc:sldMkLst>
        <pc:spChg chg="mod">
          <ac:chgData name="Aiden McLean" userId="a4da3103-ac86-4073-9f8a-6bdc9cc904a9" providerId="ADAL" clId="{0465E2FE-639B-482E-99AC-8E755F8CCFAC}" dt="2024-12-05T02:20:50.356" v="579" actId="26606"/>
          <ac:spMkLst>
            <pc:docMk/>
            <pc:sldMk cId="1595799547" sldId="269"/>
            <ac:spMk id="2" creationId="{18B42B4A-FDB8-00A9-CB3D-89C46DEA5B34}"/>
          </ac:spMkLst>
        </pc:spChg>
        <pc:spChg chg="add del mod">
          <ac:chgData name="Aiden McLean" userId="a4da3103-ac86-4073-9f8a-6bdc9cc904a9" providerId="ADAL" clId="{0465E2FE-639B-482E-99AC-8E755F8CCFAC}" dt="2024-12-05T02:20:50.356" v="579" actId="26606"/>
          <ac:spMkLst>
            <pc:docMk/>
            <pc:sldMk cId="1595799547" sldId="269"/>
            <ac:spMk id="3" creationId="{C63533FC-C136-316F-E36C-53DF8D1BC9E6}"/>
          </ac:spMkLst>
        </pc:spChg>
        <pc:spChg chg="add mod">
          <ac:chgData name="Aiden McLean" userId="a4da3103-ac86-4073-9f8a-6bdc9cc904a9" providerId="ADAL" clId="{0465E2FE-639B-482E-99AC-8E755F8CCFAC}" dt="2024-12-04T17:39:28.417" v="365"/>
          <ac:spMkLst>
            <pc:docMk/>
            <pc:sldMk cId="1595799547" sldId="269"/>
            <ac:spMk id="4" creationId="{08C912C0-3BD6-8BCD-F8CE-BDE0F502E87C}"/>
          </ac:spMkLst>
        </pc:spChg>
        <pc:spChg chg="add">
          <ac:chgData name="Aiden McLean" userId="a4da3103-ac86-4073-9f8a-6bdc9cc904a9" providerId="ADAL" clId="{0465E2FE-639B-482E-99AC-8E755F8CCFAC}" dt="2024-12-05T02:20:50.356" v="579" actId="26606"/>
          <ac:spMkLst>
            <pc:docMk/>
            <pc:sldMk cId="1595799547" sldId="269"/>
            <ac:spMk id="10" creationId="{B50AB553-2A96-4A92-96F2-93548E096954}"/>
          </ac:spMkLst>
        </pc:spChg>
        <pc:graphicFrameChg chg="add">
          <ac:chgData name="Aiden McLean" userId="a4da3103-ac86-4073-9f8a-6bdc9cc904a9" providerId="ADAL" clId="{0465E2FE-639B-482E-99AC-8E755F8CCFAC}" dt="2024-12-05T02:20:50.356" v="579" actId="26606"/>
          <ac:graphicFrameMkLst>
            <pc:docMk/>
            <pc:sldMk cId="1595799547" sldId="269"/>
            <ac:graphicFrameMk id="5" creationId="{C0904471-3E20-ADD3-BB70-ECB8976F7E8B}"/>
          </ac:graphicFrameMkLst>
        </pc:graphicFrameChg>
        <pc:picChg chg="add">
          <ac:chgData name="Aiden McLean" userId="a4da3103-ac86-4073-9f8a-6bdc9cc904a9" providerId="ADAL" clId="{0465E2FE-639B-482E-99AC-8E755F8CCFAC}" dt="2024-12-05T02:20:50.356" v="579" actId="26606"/>
          <ac:picMkLst>
            <pc:docMk/>
            <pc:sldMk cId="1595799547" sldId="269"/>
            <ac:picMk id="6" creationId="{ADE4F899-BD55-7777-544F-30BE5FA507FF}"/>
          </ac:picMkLst>
        </pc:picChg>
      </pc:sldChg>
      <pc:sldChg chg="addSp delSp modSp new mod modTransition setBg">
        <pc:chgData name="Aiden McLean" userId="a4da3103-ac86-4073-9f8a-6bdc9cc904a9" providerId="ADAL" clId="{0465E2FE-639B-482E-99AC-8E755F8CCFAC}" dt="2024-12-05T19:14:31.226" v="655"/>
        <pc:sldMkLst>
          <pc:docMk/>
          <pc:sldMk cId="2467968733" sldId="270"/>
        </pc:sldMkLst>
        <pc:spChg chg="mod">
          <ac:chgData name="Aiden McLean" userId="a4da3103-ac86-4073-9f8a-6bdc9cc904a9" providerId="ADAL" clId="{0465E2FE-639B-482E-99AC-8E755F8CCFAC}" dt="2024-12-05T02:20:43.264" v="578" actId="26606"/>
          <ac:spMkLst>
            <pc:docMk/>
            <pc:sldMk cId="2467968733" sldId="270"/>
            <ac:spMk id="2" creationId="{B22D2A93-07B5-2B92-E990-10F15B52643E}"/>
          </ac:spMkLst>
        </pc:spChg>
        <pc:spChg chg="add del mod">
          <ac:chgData name="Aiden McLean" userId="a4da3103-ac86-4073-9f8a-6bdc9cc904a9" providerId="ADAL" clId="{0465E2FE-639B-482E-99AC-8E755F8CCFAC}" dt="2024-12-05T02:20:43.264" v="578" actId="26606"/>
          <ac:spMkLst>
            <pc:docMk/>
            <pc:sldMk cId="2467968733" sldId="270"/>
            <ac:spMk id="3" creationId="{07EFDCDE-1C85-33F6-E709-1F6A72F7AD3D}"/>
          </ac:spMkLst>
        </pc:spChg>
        <pc:spChg chg="add mod">
          <ac:chgData name="Aiden McLean" userId="a4da3103-ac86-4073-9f8a-6bdc9cc904a9" providerId="ADAL" clId="{0465E2FE-639B-482E-99AC-8E755F8CCFAC}" dt="2024-12-04T17:40:57.848" v="393"/>
          <ac:spMkLst>
            <pc:docMk/>
            <pc:sldMk cId="2467968733" sldId="270"/>
            <ac:spMk id="4" creationId="{A3EC9DC7-04A5-7341-C977-A14AC3A0031E}"/>
          </ac:spMkLst>
        </pc:spChg>
        <pc:spChg chg="add">
          <ac:chgData name="Aiden McLean" userId="a4da3103-ac86-4073-9f8a-6bdc9cc904a9" providerId="ADAL" clId="{0465E2FE-639B-482E-99AC-8E755F8CCFAC}" dt="2024-12-05T02:20:43.264" v="578" actId="26606"/>
          <ac:spMkLst>
            <pc:docMk/>
            <pc:sldMk cId="2467968733" sldId="270"/>
            <ac:spMk id="10" creationId="{B50AB553-2A96-4A92-96F2-93548E096954}"/>
          </ac:spMkLst>
        </pc:spChg>
        <pc:graphicFrameChg chg="add">
          <ac:chgData name="Aiden McLean" userId="a4da3103-ac86-4073-9f8a-6bdc9cc904a9" providerId="ADAL" clId="{0465E2FE-639B-482E-99AC-8E755F8CCFAC}" dt="2024-12-05T02:20:43.264" v="578" actId="26606"/>
          <ac:graphicFrameMkLst>
            <pc:docMk/>
            <pc:sldMk cId="2467968733" sldId="270"/>
            <ac:graphicFrameMk id="5" creationId="{1341CDA9-43A8-DAEB-9D28-7E79D8EDF257}"/>
          </ac:graphicFrameMkLst>
        </pc:graphicFrameChg>
        <pc:picChg chg="add">
          <ac:chgData name="Aiden McLean" userId="a4da3103-ac86-4073-9f8a-6bdc9cc904a9" providerId="ADAL" clId="{0465E2FE-639B-482E-99AC-8E755F8CCFAC}" dt="2024-12-05T02:20:43.264" v="578" actId="26606"/>
          <ac:picMkLst>
            <pc:docMk/>
            <pc:sldMk cId="2467968733" sldId="270"/>
            <ac:picMk id="6" creationId="{021EC0C9-CB0E-E889-9940-1FEB2EEC6986}"/>
          </ac:picMkLst>
        </pc:picChg>
      </pc:sldChg>
      <pc:sldChg chg="addSp delSp modSp new mod modTransition setBg">
        <pc:chgData name="Aiden McLean" userId="a4da3103-ac86-4073-9f8a-6bdc9cc904a9" providerId="ADAL" clId="{0465E2FE-639B-482E-99AC-8E755F8CCFAC}" dt="2024-12-05T19:14:31.226" v="655"/>
        <pc:sldMkLst>
          <pc:docMk/>
          <pc:sldMk cId="3281845723" sldId="271"/>
        </pc:sldMkLst>
        <pc:spChg chg="mod">
          <ac:chgData name="Aiden McLean" userId="a4da3103-ac86-4073-9f8a-6bdc9cc904a9" providerId="ADAL" clId="{0465E2FE-639B-482E-99AC-8E755F8CCFAC}" dt="2024-12-05T02:32:14.647" v="595" actId="26606"/>
          <ac:spMkLst>
            <pc:docMk/>
            <pc:sldMk cId="3281845723" sldId="271"/>
            <ac:spMk id="2" creationId="{FDD65733-DCAE-CB5C-7807-DAB3562DFFE0}"/>
          </ac:spMkLst>
        </pc:spChg>
        <pc:spChg chg="add del mod">
          <ac:chgData name="Aiden McLean" userId="a4da3103-ac86-4073-9f8a-6bdc9cc904a9" providerId="ADAL" clId="{0465E2FE-639B-482E-99AC-8E755F8CCFAC}" dt="2024-12-05T02:32:14.647" v="595" actId="26606"/>
          <ac:spMkLst>
            <pc:docMk/>
            <pc:sldMk cId="3281845723" sldId="271"/>
            <ac:spMk id="3" creationId="{0B0FBBD4-672F-AED5-448F-18CDDD06F395}"/>
          </ac:spMkLst>
        </pc:spChg>
        <pc:spChg chg="add mod">
          <ac:chgData name="Aiden McLean" userId="a4da3103-ac86-4073-9f8a-6bdc9cc904a9" providerId="ADAL" clId="{0465E2FE-639B-482E-99AC-8E755F8CCFAC}" dt="2024-12-04T17:42:00.514" v="410"/>
          <ac:spMkLst>
            <pc:docMk/>
            <pc:sldMk cId="3281845723" sldId="271"/>
            <ac:spMk id="4" creationId="{938ACDB7-CC6F-7E23-D5EC-27AF96BD4847}"/>
          </ac:spMkLst>
        </pc:spChg>
        <pc:spChg chg="add del">
          <ac:chgData name="Aiden McLean" userId="a4da3103-ac86-4073-9f8a-6bdc9cc904a9" providerId="ADAL" clId="{0465E2FE-639B-482E-99AC-8E755F8CCFAC}" dt="2024-12-05T02:32:14.647" v="595" actId="26606"/>
          <ac:spMkLst>
            <pc:docMk/>
            <pc:sldMk cId="3281845723" sldId="271"/>
            <ac:spMk id="10" creationId="{743AA782-23D1-4521-8CAD-47662984AA08}"/>
          </ac:spMkLst>
        </pc:spChg>
        <pc:spChg chg="add del">
          <ac:chgData name="Aiden McLean" userId="a4da3103-ac86-4073-9f8a-6bdc9cc904a9" providerId="ADAL" clId="{0465E2FE-639B-482E-99AC-8E755F8CCFAC}" dt="2024-12-05T02:32:14.647" v="595" actId="26606"/>
          <ac:spMkLst>
            <pc:docMk/>
            <pc:sldMk cId="3281845723" sldId="271"/>
            <ac:spMk id="12" creationId="{71877DBC-BB60-40F0-AC93-2ACDBAAE60CE}"/>
          </ac:spMkLst>
        </pc:spChg>
        <pc:spChg chg="add">
          <ac:chgData name="Aiden McLean" userId="a4da3103-ac86-4073-9f8a-6bdc9cc904a9" providerId="ADAL" clId="{0465E2FE-639B-482E-99AC-8E755F8CCFAC}" dt="2024-12-05T02:32:14.647" v="595" actId="26606"/>
          <ac:spMkLst>
            <pc:docMk/>
            <pc:sldMk cId="3281845723" sldId="271"/>
            <ac:spMk id="17" creationId="{0B9EE3F3-89B7-43C3-8651-C4C96830993D}"/>
          </ac:spMkLst>
        </pc:spChg>
        <pc:spChg chg="add">
          <ac:chgData name="Aiden McLean" userId="a4da3103-ac86-4073-9f8a-6bdc9cc904a9" providerId="ADAL" clId="{0465E2FE-639B-482E-99AC-8E755F8CCFAC}" dt="2024-12-05T02:32:14.647" v="595" actId="26606"/>
          <ac:spMkLst>
            <pc:docMk/>
            <pc:sldMk cId="3281845723" sldId="271"/>
            <ac:spMk id="19" creationId="{33AE4636-AEEC-45D6-84D4-7AC2DA48ECF8}"/>
          </ac:spMkLst>
        </pc:spChg>
        <pc:spChg chg="add">
          <ac:chgData name="Aiden McLean" userId="a4da3103-ac86-4073-9f8a-6bdc9cc904a9" providerId="ADAL" clId="{0465E2FE-639B-482E-99AC-8E755F8CCFAC}" dt="2024-12-05T02:32:14.647" v="595" actId="26606"/>
          <ac:spMkLst>
            <pc:docMk/>
            <pc:sldMk cId="3281845723" sldId="271"/>
            <ac:spMk id="21" creationId="{8D9CE0F4-2EB2-4F1F-8AAC-DB3571D9FE10}"/>
          </ac:spMkLst>
        </pc:spChg>
        <pc:picChg chg="add mod">
          <ac:chgData name="Aiden McLean" userId="a4da3103-ac86-4073-9f8a-6bdc9cc904a9" providerId="ADAL" clId="{0465E2FE-639B-482E-99AC-8E755F8CCFAC}" dt="2024-12-05T02:32:14.647" v="595" actId="26606"/>
          <ac:picMkLst>
            <pc:docMk/>
            <pc:sldMk cId="3281845723" sldId="271"/>
            <ac:picMk id="5" creationId="{4F22AD1C-D501-8880-649B-CF10438FEC75}"/>
          </ac:picMkLst>
        </pc:picChg>
      </pc:sldChg>
      <pc:sldChg chg="modTransition">
        <pc:chgData name="Aiden McLean" userId="a4da3103-ac86-4073-9f8a-6bdc9cc904a9" providerId="ADAL" clId="{0465E2FE-639B-482E-99AC-8E755F8CCFAC}" dt="2024-12-05T19:14:31.226" v="655"/>
        <pc:sldMkLst>
          <pc:docMk/>
          <pc:sldMk cId="80685553" sldId="272"/>
        </pc:sldMkLst>
      </pc:sldChg>
      <pc:sldChg chg="addSp delSp modSp new mod modTransition setBg delDesignElem chgLayout modNotesTx">
        <pc:chgData name="Aiden McLean" userId="a4da3103-ac86-4073-9f8a-6bdc9cc904a9" providerId="ADAL" clId="{0465E2FE-639B-482E-99AC-8E755F8CCFAC}" dt="2024-12-05T19:14:31.226" v="655"/>
        <pc:sldMkLst>
          <pc:docMk/>
          <pc:sldMk cId="1227096548" sldId="273"/>
        </pc:sldMkLst>
        <pc:spChg chg="mod ord">
          <ac:chgData name="Aiden McLean" userId="a4da3103-ac86-4073-9f8a-6bdc9cc904a9" providerId="ADAL" clId="{0465E2FE-639B-482E-99AC-8E755F8CCFAC}" dt="2024-12-05T18:16:04.436" v="618" actId="700"/>
          <ac:spMkLst>
            <pc:docMk/>
            <pc:sldMk cId="1227096548" sldId="273"/>
            <ac:spMk id="2" creationId="{3E4FCF7F-5DE7-E58A-3E9A-4CD484412930}"/>
          </ac:spMkLst>
        </pc:spChg>
        <pc:spChg chg="del">
          <ac:chgData name="Aiden McLean" userId="a4da3103-ac86-4073-9f8a-6bdc9cc904a9" providerId="ADAL" clId="{0465E2FE-639B-482E-99AC-8E755F8CCFAC}" dt="2024-12-04T19:43:21.446" v="461" actId="931"/>
          <ac:spMkLst>
            <pc:docMk/>
            <pc:sldMk cId="1227096548" sldId="273"/>
            <ac:spMk id="3" creationId="{F0E37792-D897-F5D4-DE5E-388CEDFC1A66}"/>
          </ac:spMkLst>
        </pc:spChg>
        <pc:spChg chg="add del mod">
          <ac:chgData name="Aiden McLean" userId="a4da3103-ac86-4073-9f8a-6bdc9cc904a9" providerId="ADAL" clId="{0465E2FE-639B-482E-99AC-8E755F8CCFAC}" dt="2024-12-05T18:15:18.935" v="615" actId="931"/>
          <ac:spMkLst>
            <pc:docMk/>
            <pc:sldMk cId="1227096548" sldId="273"/>
            <ac:spMk id="4" creationId="{9A6F7350-1459-2C2B-8DCF-CB68ABE3C5FE}"/>
          </ac:spMkLst>
        </pc:spChg>
        <pc:spChg chg="add del mod">
          <ac:chgData name="Aiden McLean" userId="a4da3103-ac86-4073-9f8a-6bdc9cc904a9" providerId="ADAL" clId="{0465E2FE-639B-482E-99AC-8E755F8CCFAC}" dt="2024-12-04T19:53:28.844" v="495" actId="931"/>
          <ac:spMkLst>
            <pc:docMk/>
            <pc:sldMk cId="1227096548" sldId="273"/>
            <ac:spMk id="7" creationId="{41867595-C18C-6128-9C79-4A5DEF4FB3AF}"/>
          </ac:spMkLst>
        </pc:spChg>
        <pc:spChg chg="add del">
          <ac:chgData name="Aiden McLean" userId="a4da3103-ac86-4073-9f8a-6bdc9cc904a9" providerId="ADAL" clId="{0465E2FE-639B-482E-99AC-8E755F8CCFAC}" dt="2024-12-04T19:53:45.148" v="499" actId="26606"/>
          <ac:spMkLst>
            <pc:docMk/>
            <pc:sldMk cId="1227096548" sldId="273"/>
            <ac:spMk id="10" creationId="{3C54F4CE-85F0-46ED-80DA-9518C9251AD1}"/>
          </ac:spMkLst>
        </pc:spChg>
        <pc:spChg chg="add del">
          <ac:chgData name="Aiden McLean" userId="a4da3103-ac86-4073-9f8a-6bdc9cc904a9" providerId="ADAL" clId="{0465E2FE-639B-482E-99AC-8E755F8CCFAC}" dt="2024-12-04T19:53:45.148" v="499" actId="26606"/>
          <ac:spMkLst>
            <pc:docMk/>
            <pc:sldMk cId="1227096548" sldId="273"/>
            <ac:spMk id="12" creationId="{DADD1FCA-8ACB-4958-81DD-4CDD6D3E1921}"/>
          </ac:spMkLst>
        </pc:spChg>
        <pc:spChg chg="add del">
          <ac:chgData name="Aiden McLean" userId="a4da3103-ac86-4073-9f8a-6bdc9cc904a9" providerId="ADAL" clId="{0465E2FE-639B-482E-99AC-8E755F8CCFAC}" dt="2024-12-05T18:16:04.436" v="618" actId="700"/>
          <ac:spMkLst>
            <pc:docMk/>
            <pc:sldMk cId="1227096548" sldId="273"/>
            <ac:spMk id="17" creationId="{3C54F4CE-85F0-46ED-80DA-9518C9251AD1}"/>
          </ac:spMkLst>
        </pc:spChg>
        <pc:spChg chg="add del">
          <ac:chgData name="Aiden McLean" userId="a4da3103-ac86-4073-9f8a-6bdc9cc904a9" providerId="ADAL" clId="{0465E2FE-639B-482E-99AC-8E755F8CCFAC}" dt="2024-12-05T18:16:04.436" v="618" actId="700"/>
          <ac:spMkLst>
            <pc:docMk/>
            <pc:sldMk cId="1227096548" sldId="273"/>
            <ac:spMk id="19" creationId="{DADD1FCA-8ACB-4958-81DD-4CDD6D3E1921}"/>
          </ac:spMkLst>
        </pc:spChg>
        <pc:picChg chg="add del mod">
          <ac:chgData name="Aiden McLean" userId="a4da3103-ac86-4073-9f8a-6bdc9cc904a9" providerId="ADAL" clId="{0465E2FE-639B-482E-99AC-8E755F8CCFAC}" dt="2024-12-04T19:50:26.105" v="494" actId="21"/>
          <ac:picMkLst>
            <pc:docMk/>
            <pc:sldMk cId="1227096548" sldId="273"/>
            <ac:picMk id="5" creationId="{06D87001-EF86-F8AF-55BD-5C3E36727EC9}"/>
          </ac:picMkLst>
        </pc:picChg>
        <pc:picChg chg="add mod ord">
          <ac:chgData name="Aiden McLean" userId="a4da3103-ac86-4073-9f8a-6bdc9cc904a9" providerId="ADAL" clId="{0465E2FE-639B-482E-99AC-8E755F8CCFAC}" dt="2024-12-05T18:18:21.852" v="620" actId="1076"/>
          <ac:picMkLst>
            <pc:docMk/>
            <pc:sldMk cId="1227096548" sldId="273"/>
            <ac:picMk id="6" creationId="{2E27BA4C-840F-4D20-173C-8D47DC214A51}"/>
          </ac:picMkLst>
        </pc:picChg>
        <pc:picChg chg="add del mod">
          <ac:chgData name="Aiden McLean" userId="a4da3103-ac86-4073-9f8a-6bdc9cc904a9" providerId="ADAL" clId="{0465E2FE-639B-482E-99AC-8E755F8CCFAC}" dt="2024-12-05T18:15:09.159" v="614" actId="21"/>
          <ac:picMkLst>
            <pc:docMk/>
            <pc:sldMk cId="1227096548" sldId="273"/>
            <ac:picMk id="9" creationId="{CF82B290-938A-1800-7B57-C7EED892AABE}"/>
          </ac:picMkLst>
        </pc:picChg>
      </pc:sldChg>
      <pc:sldChg chg="addSp delSp modSp new mod modTransition setBg modNotesTx">
        <pc:chgData name="Aiden McLean" userId="a4da3103-ac86-4073-9f8a-6bdc9cc904a9" providerId="ADAL" clId="{0465E2FE-639B-482E-99AC-8E755F8CCFAC}" dt="2024-12-05T19:14:31.226" v="655"/>
        <pc:sldMkLst>
          <pc:docMk/>
          <pc:sldMk cId="3845414948" sldId="274"/>
        </pc:sldMkLst>
        <pc:spChg chg="mod">
          <ac:chgData name="Aiden McLean" userId="a4da3103-ac86-4073-9f8a-6bdc9cc904a9" providerId="ADAL" clId="{0465E2FE-639B-482E-99AC-8E755F8CCFAC}" dt="2024-12-04T20:01:48.938" v="563" actId="26606"/>
          <ac:spMkLst>
            <pc:docMk/>
            <pc:sldMk cId="3845414948" sldId="274"/>
            <ac:spMk id="2" creationId="{E220A412-0721-7BC8-DAED-3A9B72153DB9}"/>
          </ac:spMkLst>
        </pc:spChg>
        <pc:spChg chg="del">
          <ac:chgData name="Aiden McLean" userId="a4da3103-ac86-4073-9f8a-6bdc9cc904a9" providerId="ADAL" clId="{0465E2FE-639B-482E-99AC-8E755F8CCFAC}" dt="2024-12-04T20:01:20.509" v="541"/>
          <ac:spMkLst>
            <pc:docMk/>
            <pc:sldMk cId="3845414948" sldId="274"/>
            <ac:spMk id="3" creationId="{01C54BBF-7FF6-D7B3-9D09-F454E06AEB07}"/>
          </ac:spMkLst>
        </pc:spChg>
        <pc:spChg chg="add">
          <ac:chgData name="Aiden McLean" userId="a4da3103-ac86-4073-9f8a-6bdc9cc904a9" providerId="ADAL" clId="{0465E2FE-639B-482E-99AC-8E755F8CCFAC}" dt="2024-12-04T20:01:48.938" v="563" actId="26606"/>
          <ac:spMkLst>
            <pc:docMk/>
            <pc:sldMk cId="3845414948" sldId="274"/>
            <ac:spMk id="9" creationId="{0E91F5CA-B392-444C-88E3-BF5BAAEBDEB0}"/>
          </ac:spMkLst>
        </pc:spChg>
        <pc:spChg chg="add">
          <ac:chgData name="Aiden McLean" userId="a4da3103-ac86-4073-9f8a-6bdc9cc904a9" providerId="ADAL" clId="{0465E2FE-639B-482E-99AC-8E755F8CCFAC}" dt="2024-12-04T20:01:48.938" v="563" actId="26606"/>
          <ac:spMkLst>
            <pc:docMk/>
            <pc:sldMk cId="3845414948" sldId="274"/>
            <ac:spMk id="11" creationId="{DFCA2118-59A2-4310-A4B2-F2CBA821E842}"/>
          </ac:spMkLst>
        </pc:spChg>
        <pc:picChg chg="add mod">
          <ac:chgData name="Aiden McLean" userId="a4da3103-ac86-4073-9f8a-6bdc9cc904a9" providerId="ADAL" clId="{0465E2FE-639B-482E-99AC-8E755F8CCFAC}" dt="2024-12-04T20:01:48.938" v="563" actId="26606"/>
          <ac:picMkLst>
            <pc:docMk/>
            <pc:sldMk cId="3845414948" sldId="274"/>
            <ac:picMk id="4" creationId="{4E8198B6-82BE-D179-5BD7-A5546F9D79FD}"/>
          </ac:picMkLst>
        </pc:picChg>
      </pc:sldChg>
      <pc:sldChg chg="modSp mod modTransition">
        <pc:chgData name="Aiden McLean" userId="a4da3103-ac86-4073-9f8a-6bdc9cc904a9" providerId="ADAL" clId="{0465E2FE-639B-482E-99AC-8E755F8CCFAC}" dt="2024-12-05T19:14:31.226" v="655"/>
        <pc:sldMkLst>
          <pc:docMk/>
          <pc:sldMk cId="3021267029" sldId="275"/>
        </pc:sldMkLst>
        <pc:spChg chg="mod">
          <ac:chgData name="Aiden McLean" userId="a4da3103-ac86-4073-9f8a-6bdc9cc904a9" providerId="ADAL" clId="{0465E2FE-639B-482E-99AC-8E755F8CCFAC}" dt="2024-12-05T02:06:06.063" v="576" actId="20577"/>
          <ac:spMkLst>
            <pc:docMk/>
            <pc:sldMk cId="3021267029" sldId="275"/>
            <ac:spMk id="2" creationId="{2D0A7C18-33AC-07AD-0243-2EA6F7DF373A}"/>
          </ac:spMkLst>
        </pc:spChg>
      </pc:sldChg>
      <pc:sldChg chg="modTransition">
        <pc:chgData name="Aiden McLean" userId="a4da3103-ac86-4073-9f8a-6bdc9cc904a9" providerId="ADAL" clId="{0465E2FE-639B-482E-99AC-8E755F8CCFAC}" dt="2024-12-05T19:14:31.226" v="655"/>
        <pc:sldMkLst>
          <pc:docMk/>
          <pc:sldMk cId="1543247089" sldId="276"/>
        </pc:sldMkLst>
      </pc:sldChg>
      <pc:sldMasterChg chg="modTransition modSldLayout">
        <pc:chgData name="Aiden McLean" userId="a4da3103-ac86-4073-9f8a-6bdc9cc904a9" providerId="ADAL" clId="{0465E2FE-639B-482E-99AC-8E755F8CCFAC}" dt="2024-12-05T19:14:31.226" v="655"/>
        <pc:sldMasterMkLst>
          <pc:docMk/>
          <pc:sldMasterMk cId="4191253962" sldId="2147483648"/>
        </pc:sldMasterMkLst>
        <pc:sldLayoutChg chg="modTransition">
          <pc:chgData name="Aiden McLean" userId="a4da3103-ac86-4073-9f8a-6bdc9cc904a9" providerId="ADAL" clId="{0465E2FE-639B-482E-99AC-8E755F8CCFAC}" dt="2024-12-05T19:14:31.226" v="655"/>
          <pc:sldLayoutMkLst>
            <pc:docMk/>
            <pc:sldMasterMk cId="4191253962" sldId="2147483648"/>
            <pc:sldLayoutMk cId="1064542915" sldId="2147483649"/>
          </pc:sldLayoutMkLst>
        </pc:sldLayoutChg>
        <pc:sldLayoutChg chg="modTransition">
          <pc:chgData name="Aiden McLean" userId="a4da3103-ac86-4073-9f8a-6bdc9cc904a9" providerId="ADAL" clId="{0465E2FE-639B-482E-99AC-8E755F8CCFAC}" dt="2024-12-05T19:14:31.226" v="655"/>
          <pc:sldLayoutMkLst>
            <pc:docMk/>
            <pc:sldMasterMk cId="4191253962" sldId="2147483648"/>
            <pc:sldLayoutMk cId="1143936649" sldId="2147483650"/>
          </pc:sldLayoutMkLst>
        </pc:sldLayoutChg>
        <pc:sldLayoutChg chg="modTransition">
          <pc:chgData name="Aiden McLean" userId="a4da3103-ac86-4073-9f8a-6bdc9cc904a9" providerId="ADAL" clId="{0465E2FE-639B-482E-99AC-8E755F8CCFAC}" dt="2024-12-05T19:14:31.226" v="655"/>
          <pc:sldLayoutMkLst>
            <pc:docMk/>
            <pc:sldMasterMk cId="4191253962" sldId="2147483648"/>
            <pc:sldLayoutMk cId="425962971" sldId="2147483651"/>
          </pc:sldLayoutMkLst>
        </pc:sldLayoutChg>
        <pc:sldLayoutChg chg="modTransition">
          <pc:chgData name="Aiden McLean" userId="a4da3103-ac86-4073-9f8a-6bdc9cc904a9" providerId="ADAL" clId="{0465E2FE-639B-482E-99AC-8E755F8CCFAC}" dt="2024-12-05T19:14:31.226" v="655"/>
          <pc:sldLayoutMkLst>
            <pc:docMk/>
            <pc:sldMasterMk cId="4191253962" sldId="2147483648"/>
            <pc:sldLayoutMk cId="1617154490" sldId="2147483652"/>
          </pc:sldLayoutMkLst>
        </pc:sldLayoutChg>
        <pc:sldLayoutChg chg="modTransition">
          <pc:chgData name="Aiden McLean" userId="a4da3103-ac86-4073-9f8a-6bdc9cc904a9" providerId="ADAL" clId="{0465E2FE-639B-482E-99AC-8E755F8CCFAC}" dt="2024-12-05T19:14:31.226" v="655"/>
          <pc:sldLayoutMkLst>
            <pc:docMk/>
            <pc:sldMasterMk cId="4191253962" sldId="2147483648"/>
            <pc:sldLayoutMk cId="3113130624" sldId="2147483653"/>
          </pc:sldLayoutMkLst>
        </pc:sldLayoutChg>
        <pc:sldLayoutChg chg="modTransition">
          <pc:chgData name="Aiden McLean" userId="a4da3103-ac86-4073-9f8a-6bdc9cc904a9" providerId="ADAL" clId="{0465E2FE-639B-482E-99AC-8E755F8CCFAC}" dt="2024-12-05T19:14:31.226" v="655"/>
          <pc:sldLayoutMkLst>
            <pc:docMk/>
            <pc:sldMasterMk cId="4191253962" sldId="2147483648"/>
            <pc:sldLayoutMk cId="3213234365" sldId="2147483654"/>
          </pc:sldLayoutMkLst>
        </pc:sldLayoutChg>
        <pc:sldLayoutChg chg="modTransition">
          <pc:chgData name="Aiden McLean" userId="a4da3103-ac86-4073-9f8a-6bdc9cc904a9" providerId="ADAL" clId="{0465E2FE-639B-482E-99AC-8E755F8CCFAC}" dt="2024-12-05T19:14:31.226" v="655"/>
          <pc:sldLayoutMkLst>
            <pc:docMk/>
            <pc:sldMasterMk cId="4191253962" sldId="2147483648"/>
            <pc:sldLayoutMk cId="2941337090" sldId="2147483655"/>
          </pc:sldLayoutMkLst>
        </pc:sldLayoutChg>
        <pc:sldLayoutChg chg="modTransition">
          <pc:chgData name="Aiden McLean" userId="a4da3103-ac86-4073-9f8a-6bdc9cc904a9" providerId="ADAL" clId="{0465E2FE-639B-482E-99AC-8E755F8CCFAC}" dt="2024-12-05T19:14:31.226" v="655"/>
          <pc:sldLayoutMkLst>
            <pc:docMk/>
            <pc:sldMasterMk cId="4191253962" sldId="2147483648"/>
            <pc:sldLayoutMk cId="3564828794" sldId="2147483656"/>
          </pc:sldLayoutMkLst>
        </pc:sldLayoutChg>
        <pc:sldLayoutChg chg="modTransition">
          <pc:chgData name="Aiden McLean" userId="a4da3103-ac86-4073-9f8a-6bdc9cc904a9" providerId="ADAL" clId="{0465E2FE-639B-482E-99AC-8E755F8CCFAC}" dt="2024-12-05T19:14:31.226" v="655"/>
          <pc:sldLayoutMkLst>
            <pc:docMk/>
            <pc:sldMasterMk cId="4191253962" sldId="2147483648"/>
            <pc:sldLayoutMk cId="231165669" sldId="2147483657"/>
          </pc:sldLayoutMkLst>
        </pc:sldLayoutChg>
        <pc:sldLayoutChg chg="modTransition">
          <pc:chgData name="Aiden McLean" userId="a4da3103-ac86-4073-9f8a-6bdc9cc904a9" providerId="ADAL" clId="{0465E2FE-639B-482E-99AC-8E755F8CCFAC}" dt="2024-12-05T19:14:31.226" v="655"/>
          <pc:sldLayoutMkLst>
            <pc:docMk/>
            <pc:sldMasterMk cId="4191253962" sldId="2147483648"/>
            <pc:sldLayoutMk cId="1501876412" sldId="2147483658"/>
          </pc:sldLayoutMkLst>
        </pc:sldLayoutChg>
        <pc:sldLayoutChg chg="modTransition">
          <pc:chgData name="Aiden McLean" userId="a4da3103-ac86-4073-9f8a-6bdc9cc904a9" providerId="ADAL" clId="{0465E2FE-639B-482E-99AC-8E755F8CCFAC}" dt="2024-12-05T19:14:31.226" v="655"/>
          <pc:sldLayoutMkLst>
            <pc:docMk/>
            <pc:sldMasterMk cId="4191253962" sldId="2147483648"/>
            <pc:sldLayoutMk cId="104868540" sldId="2147483659"/>
          </pc:sldLayoutMkLst>
        </pc:sldLayoutChg>
      </pc:sldMasterChg>
    </pc:docChg>
  </pc:docChgLst>
  <pc:docChgLst>
    <pc:chgData name="Lei Wang" userId="S::leiwang@rrc.ca::0b17be14-d5f7-4342-968c-726793aed0a2" providerId="AD" clId="Web-{CD1364D3-3923-4D7B-9B19-5DC79A3CA8F5}"/>
    <pc:docChg chg="addSld">
      <pc:chgData name="Lei Wang" userId="S::leiwang@rrc.ca::0b17be14-d5f7-4342-968c-726793aed0a2" providerId="AD" clId="Web-{CD1364D3-3923-4D7B-9B19-5DC79A3CA8F5}" dt="2024-12-05T19:08:16.004" v="0"/>
      <pc:docMkLst>
        <pc:docMk/>
      </pc:docMkLst>
      <pc:sldChg chg="add replId">
        <pc:chgData name="Lei Wang" userId="S::leiwang@rrc.ca::0b17be14-d5f7-4342-968c-726793aed0a2" providerId="AD" clId="Web-{CD1364D3-3923-4D7B-9B19-5DC79A3CA8F5}" dt="2024-12-05T19:08:16.004" v="0"/>
        <pc:sldMkLst>
          <pc:docMk/>
          <pc:sldMk cId="3206244550" sldId="280"/>
        </pc:sldMkLst>
      </pc:sldChg>
    </pc:docChg>
  </pc:docChgLst>
  <pc:docChgLst>
    <pc:chgData name="Lei Wang" userId="S::leiwang@rrc.ca::0b17be14-d5f7-4342-968c-726793aed0a2" providerId="AD" clId="Web-{DE8E2201-B274-4B66-B1D2-7EAA67ED3305}"/>
    <pc:docChg chg="addSld modSld">
      <pc:chgData name="Lei Wang" userId="S::leiwang@rrc.ca::0b17be14-d5f7-4342-968c-726793aed0a2" providerId="AD" clId="Web-{DE8E2201-B274-4B66-B1D2-7EAA67ED3305}" dt="2024-12-04T17:59:37.745" v="33" actId="20577"/>
      <pc:docMkLst>
        <pc:docMk/>
      </pc:docMkLst>
      <pc:sldChg chg="modSp">
        <pc:chgData name="Lei Wang" userId="S::leiwang@rrc.ca::0b17be14-d5f7-4342-968c-726793aed0a2" providerId="AD" clId="Web-{DE8E2201-B274-4B66-B1D2-7EAA67ED3305}" dt="2024-12-04T17:57:18.758" v="7" actId="20577"/>
        <pc:sldMkLst>
          <pc:docMk/>
          <pc:sldMk cId="1801889403" sldId="264"/>
        </pc:sldMkLst>
        <pc:spChg chg="mod">
          <ac:chgData name="Lei Wang" userId="S::leiwang@rrc.ca::0b17be14-d5f7-4342-968c-726793aed0a2" providerId="AD" clId="Web-{DE8E2201-B274-4B66-B1D2-7EAA67ED3305}" dt="2024-12-04T17:57:18.758" v="7" actId="20577"/>
          <ac:spMkLst>
            <pc:docMk/>
            <pc:sldMk cId="1801889403" sldId="264"/>
            <ac:spMk id="2" creationId="{79303531-3D75-1915-FA49-8AA86273AC03}"/>
          </ac:spMkLst>
        </pc:spChg>
        <pc:spChg chg="mod">
          <ac:chgData name="Lei Wang" userId="S::leiwang@rrc.ca::0b17be14-d5f7-4342-968c-726793aed0a2" providerId="AD" clId="Web-{DE8E2201-B274-4B66-B1D2-7EAA67ED3305}" dt="2024-12-04T17:55:00.677" v="3" actId="20577"/>
          <ac:spMkLst>
            <pc:docMk/>
            <pc:sldMk cId="1801889403" sldId="264"/>
            <ac:spMk id="3" creationId="{4C3130B9-7C30-3908-378A-B5919969AC01}"/>
          </ac:spMkLst>
        </pc:spChg>
      </pc:sldChg>
      <pc:sldChg chg="modSp new">
        <pc:chgData name="Lei Wang" userId="S::leiwang@rrc.ca::0b17be14-d5f7-4342-968c-726793aed0a2" providerId="AD" clId="Web-{DE8E2201-B274-4B66-B1D2-7EAA67ED3305}" dt="2024-12-04T17:59:37.745" v="33" actId="20577"/>
        <pc:sldMkLst>
          <pc:docMk/>
          <pc:sldMk cId="80685553" sldId="272"/>
        </pc:sldMkLst>
        <pc:spChg chg="mod">
          <ac:chgData name="Lei Wang" userId="S::leiwang@rrc.ca::0b17be14-d5f7-4342-968c-726793aed0a2" providerId="AD" clId="Web-{DE8E2201-B274-4B66-B1D2-7EAA67ED3305}" dt="2024-12-04T17:56:17.553" v="5" actId="20577"/>
          <ac:spMkLst>
            <pc:docMk/>
            <pc:sldMk cId="80685553" sldId="272"/>
            <ac:spMk id="2" creationId="{E565E926-342B-B393-695F-C92D805787A4}"/>
          </ac:spMkLst>
        </pc:spChg>
        <pc:spChg chg="mod">
          <ac:chgData name="Lei Wang" userId="S::leiwang@rrc.ca::0b17be14-d5f7-4342-968c-726793aed0a2" providerId="AD" clId="Web-{DE8E2201-B274-4B66-B1D2-7EAA67ED3305}" dt="2024-12-04T17:59:37.745" v="33" actId="20577"/>
          <ac:spMkLst>
            <pc:docMk/>
            <pc:sldMk cId="80685553" sldId="272"/>
            <ac:spMk id="3" creationId="{3A935673-CE17-1534-F52B-5360B4E5793B}"/>
          </ac:spMkLst>
        </pc:spChg>
      </pc:sldChg>
    </pc:docChg>
  </pc:docChgLst>
  <pc:docChgLst>
    <pc:chgData name="Lei Wang" userId="S::leiwang@rrc.ca::0b17be14-d5f7-4342-968c-726793aed0a2" providerId="AD" clId="Web-{406CAFE4-E7BF-4C8B-A218-091D4F1B2764}"/>
    <pc:docChg chg="addSld delSld modSld">
      <pc:chgData name="Lei Wang" userId="S::leiwang@rrc.ca::0b17be14-d5f7-4342-968c-726793aed0a2" providerId="AD" clId="Web-{406CAFE4-E7BF-4C8B-A218-091D4F1B2764}" dt="2024-12-05T19:47:17.651" v="449" actId="20577"/>
      <pc:docMkLst>
        <pc:docMk/>
      </pc:docMkLst>
      <pc:sldChg chg="del">
        <pc:chgData name="Lei Wang" userId="S::leiwang@rrc.ca::0b17be14-d5f7-4342-968c-726793aed0a2" providerId="AD" clId="Web-{406CAFE4-E7BF-4C8B-A218-091D4F1B2764}" dt="2024-12-05T19:45:17.684" v="430"/>
        <pc:sldMkLst>
          <pc:docMk/>
          <pc:sldMk cId="706322654" sldId="261"/>
        </pc:sldMkLst>
      </pc:sldChg>
      <pc:sldChg chg="del">
        <pc:chgData name="Lei Wang" userId="S::leiwang@rrc.ca::0b17be14-d5f7-4342-968c-726793aed0a2" providerId="AD" clId="Web-{406CAFE4-E7BF-4C8B-A218-091D4F1B2764}" dt="2024-12-05T19:37:34.878" v="285"/>
        <pc:sldMkLst>
          <pc:docMk/>
          <pc:sldMk cId="80685553" sldId="272"/>
        </pc:sldMkLst>
      </pc:sldChg>
      <pc:sldChg chg="modSp">
        <pc:chgData name="Lei Wang" userId="S::leiwang@rrc.ca::0b17be14-d5f7-4342-968c-726793aed0a2" providerId="AD" clId="Web-{406CAFE4-E7BF-4C8B-A218-091D4F1B2764}" dt="2024-12-05T19:45:45.450" v="436" actId="14100"/>
        <pc:sldMkLst>
          <pc:docMk/>
          <pc:sldMk cId="1543247089" sldId="276"/>
        </pc:sldMkLst>
        <pc:graphicFrameChg chg="mod">
          <ac:chgData name="Lei Wang" userId="S::leiwang@rrc.ca::0b17be14-d5f7-4342-968c-726793aed0a2" providerId="AD" clId="Web-{406CAFE4-E7BF-4C8B-A218-091D4F1B2764}" dt="2024-12-05T19:45:45.450" v="436" actId="14100"/>
          <ac:graphicFrameMkLst>
            <pc:docMk/>
            <pc:sldMk cId="1543247089" sldId="276"/>
            <ac:graphicFrameMk id="5" creationId="{83E16665-0428-141C-AAAD-B885C6066483}"/>
          </ac:graphicFrameMkLst>
        </pc:graphicFrameChg>
      </pc:sldChg>
      <pc:sldChg chg="modSp">
        <pc:chgData name="Lei Wang" userId="S::leiwang@rrc.ca::0b17be14-d5f7-4342-968c-726793aed0a2" providerId="AD" clId="Web-{406CAFE4-E7BF-4C8B-A218-091D4F1B2764}" dt="2024-12-05T19:45:37.434" v="434" actId="14100"/>
        <pc:sldMkLst>
          <pc:docMk/>
          <pc:sldMk cId="3206244550" sldId="280"/>
        </pc:sldMkLst>
        <pc:spChg chg="mod">
          <ac:chgData name="Lei Wang" userId="S::leiwang@rrc.ca::0b17be14-d5f7-4342-968c-726793aed0a2" providerId="AD" clId="Web-{406CAFE4-E7BF-4C8B-A218-091D4F1B2764}" dt="2024-12-05T19:14:32.508" v="0" actId="20577"/>
          <ac:spMkLst>
            <pc:docMk/>
            <pc:sldMk cId="3206244550" sldId="280"/>
            <ac:spMk id="2" creationId="{B2D2CD6A-D48B-CB38-9E06-BD63C721E753}"/>
          </ac:spMkLst>
        </pc:spChg>
        <pc:graphicFrameChg chg="mod modGraphic">
          <ac:chgData name="Lei Wang" userId="S::leiwang@rrc.ca::0b17be14-d5f7-4342-968c-726793aed0a2" providerId="AD" clId="Web-{406CAFE4-E7BF-4C8B-A218-091D4F1B2764}" dt="2024-12-05T19:45:37.434" v="434" actId="14100"/>
          <ac:graphicFrameMkLst>
            <pc:docMk/>
            <pc:sldMk cId="3206244550" sldId="280"/>
            <ac:graphicFrameMk id="5" creationId="{B8065435-E462-60B2-956A-9FDFD8C409E6}"/>
          </ac:graphicFrameMkLst>
        </pc:graphicFrameChg>
      </pc:sldChg>
      <pc:sldChg chg="modSp add replId">
        <pc:chgData name="Lei Wang" userId="S::leiwang@rrc.ca::0b17be14-d5f7-4342-968c-726793aed0a2" providerId="AD" clId="Web-{406CAFE4-E7BF-4C8B-A218-091D4F1B2764}" dt="2024-12-05T19:45:28.715" v="432" actId="14100"/>
        <pc:sldMkLst>
          <pc:docMk/>
          <pc:sldMk cId="1361634797" sldId="282"/>
        </pc:sldMkLst>
        <pc:spChg chg="mod">
          <ac:chgData name="Lei Wang" userId="S::leiwang@rrc.ca::0b17be14-d5f7-4342-968c-726793aed0a2" providerId="AD" clId="Web-{406CAFE4-E7BF-4C8B-A218-091D4F1B2764}" dt="2024-12-05T19:38:31.971" v="290" actId="20577"/>
          <ac:spMkLst>
            <pc:docMk/>
            <pc:sldMk cId="1361634797" sldId="282"/>
            <ac:spMk id="2" creationId="{E56D3B95-5964-017B-ED0B-F5044C5FAC73}"/>
          </ac:spMkLst>
        </pc:spChg>
        <pc:graphicFrameChg chg="mod modGraphic">
          <ac:chgData name="Lei Wang" userId="S::leiwang@rrc.ca::0b17be14-d5f7-4342-968c-726793aed0a2" providerId="AD" clId="Web-{406CAFE4-E7BF-4C8B-A218-091D4F1B2764}" dt="2024-12-05T19:45:28.715" v="432" actId="14100"/>
          <ac:graphicFrameMkLst>
            <pc:docMk/>
            <pc:sldMk cId="1361634797" sldId="282"/>
            <ac:graphicFrameMk id="5" creationId="{83E16665-0428-141C-AAAD-B885C6066483}"/>
          </ac:graphicFrameMkLst>
        </pc:graphicFrameChg>
      </pc:sldChg>
      <pc:sldChg chg="modSp add replId">
        <pc:chgData name="Lei Wang" userId="S::leiwang@rrc.ca::0b17be14-d5f7-4342-968c-726793aed0a2" providerId="AD" clId="Web-{406CAFE4-E7BF-4C8B-A218-091D4F1B2764}" dt="2024-12-05T19:47:17.651" v="449" actId="20577"/>
        <pc:sldMkLst>
          <pc:docMk/>
          <pc:sldMk cId="2176883039" sldId="283"/>
        </pc:sldMkLst>
        <pc:spChg chg="mod">
          <ac:chgData name="Lei Wang" userId="S::leiwang@rrc.ca::0b17be14-d5f7-4342-968c-726793aed0a2" providerId="AD" clId="Web-{406CAFE4-E7BF-4C8B-A218-091D4F1B2764}" dt="2024-12-05T19:46:37.886" v="439" actId="20577"/>
          <ac:spMkLst>
            <pc:docMk/>
            <pc:sldMk cId="2176883039" sldId="283"/>
            <ac:spMk id="2" creationId="{E56D3B95-5964-017B-ED0B-F5044C5FAC73}"/>
          </ac:spMkLst>
        </pc:spChg>
        <pc:graphicFrameChg chg="modGraphic">
          <ac:chgData name="Lei Wang" userId="S::leiwang@rrc.ca::0b17be14-d5f7-4342-968c-726793aed0a2" providerId="AD" clId="Web-{406CAFE4-E7BF-4C8B-A218-091D4F1B2764}" dt="2024-12-05T19:47:17.651" v="449" actId="20577"/>
          <ac:graphicFrameMkLst>
            <pc:docMk/>
            <pc:sldMk cId="2176883039" sldId="283"/>
            <ac:graphicFrameMk id="5" creationId="{83E16665-0428-141C-AAAD-B885C6066483}"/>
          </ac:graphicFrameMkLst>
        </pc:graphicFrameChg>
      </pc:sldChg>
    </pc:docChg>
  </pc:docChgLst>
  <pc:docChgLst>
    <pc:chgData name="Lei Wang" userId="S::leiwang@rrc.ca::0b17be14-d5f7-4342-968c-726793aed0a2" providerId="AD" clId="Web-{AF62052E-062B-4F9B-AD8B-136994071430}"/>
    <pc:docChg chg="addSld delSld modSld">
      <pc:chgData name="Lei Wang" userId="S::leiwang@rrc.ca::0b17be14-d5f7-4342-968c-726793aed0a2" providerId="AD" clId="Web-{AF62052E-062B-4F9B-AD8B-136994071430}" dt="2024-12-05T20:10:31.701" v="227"/>
      <pc:docMkLst>
        <pc:docMk/>
      </pc:docMkLst>
      <pc:sldChg chg="del">
        <pc:chgData name="Lei Wang" userId="S::leiwang@rrc.ca::0b17be14-d5f7-4342-968c-726793aed0a2" providerId="AD" clId="Web-{AF62052E-062B-4F9B-AD8B-136994071430}" dt="2024-12-05T19:59:39.772" v="120"/>
        <pc:sldMkLst>
          <pc:docMk/>
          <pc:sldMk cId="3509832549" sldId="262"/>
        </pc:sldMkLst>
      </pc:sldChg>
      <pc:sldChg chg="del">
        <pc:chgData name="Lei Wang" userId="S::leiwang@rrc.ca::0b17be14-d5f7-4342-968c-726793aed0a2" providerId="AD" clId="Web-{AF62052E-062B-4F9B-AD8B-136994071430}" dt="2024-12-05T20:10:31.701" v="227"/>
        <pc:sldMkLst>
          <pc:docMk/>
          <pc:sldMk cId="3021267029" sldId="275"/>
        </pc:sldMkLst>
      </pc:sldChg>
      <pc:sldChg chg="modSp">
        <pc:chgData name="Lei Wang" userId="S::leiwang@rrc.ca::0b17be14-d5f7-4342-968c-726793aed0a2" providerId="AD" clId="Web-{AF62052E-062B-4F9B-AD8B-136994071430}" dt="2024-12-05T19:59:23.772" v="119" actId="20577"/>
        <pc:sldMkLst>
          <pc:docMk/>
          <pc:sldMk cId="2176883039" sldId="283"/>
        </pc:sldMkLst>
        <pc:graphicFrameChg chg="modGraphic">
          <ac:chgData name="Lei Wang" userId="S::leiwang@rrc.ca::0b17be14-d5f7-4342-968c-726793aed0a2" providerId="AD" clId="Web-{AF62052E-062B-4F9B-AD8B-136994071430}" dt="2024-12-05T19:59:23.772" v="119" actId="20577"/>
          <ac:graphicFrameMkLst>
            <pc:docMk/>
            <pc:sldMk cId="2176883039" sldId="283"/>
            <ac:graphicFrameMk id="5" creationId="{83E16665-0428-141C-AAAD-B885C6066483}"/>
          </ac:graphicFrameMkLst>
        </pc:graphicFrameChg>
      </pc:sldChg>
      <pc:sldChg chg="addSp delSp modSp add replId">
        <pc:chgData name="Lei Wang" userId="S::leiwang@rrc.ca::0b17be14-d5f7-4342-968c-726793aed0a2" providerId="AD" clId="Web-{AF62052E-062B-4F9B-AD8B-136994071430}" dt="2024-12-05T20:09:50.638" v="226" actId="14100"/>
        <pc:sldMkLst>
          <pc:docMk/>
          <pc:sldMk cId="2190985398" sldId="284"/>
        </pc:sldMkLst>
        <pc:spChg chg="mod">
          <ac:chgData name="Lei Wang" userId="S::leiwang@rrc.ca::0b17be14-d5f7-4342-968c-726793aed0a2" providerId="AD" clId="Web-{AF62052E-062B-4F9B-AD8B-136994071430}" dt="2024-12-05T20:00:23.507" v="123" actId="20577"/>
          <ac:spMkLst>
            <pc:docMk/>
            <pc:sldMk cId="2190985398" sldId="284"/>
            <ac:spMk id="2" creationId="{B2D2CD6A-D48B-CB38-9E06-BD63C721E753}"/>
          </ac:spMkLst>
        </pc:spChg>
        <pc:graphicFrameChg chg="mod modGraphic">
          <ac:chgData name="Lei Wang" userId="S::leiwang@rrc.ca::0b17be14-d5f7-4342-968c-726793aed0a2" providerId="AD" clId="Web-{AF62052E-062B-4F9B-AD8B-136994071430}" dt="2024-12-05T20:07:06.730" v="214" actId="14100"/>
          <ac:graphicFrameMkLst>
            <pc:docMk/>
            <pc:sldMk cId="2190985398" sldId="284"/>
            <ac:graphicFrameMk id="5" creationId="{B8065435-E462-60B2-956A-9FDFD8C409E6}"/>
          </ac:graphicFrameMkLst>
        </pc:graphicFrameChg>
        <pc:picChg chg="add mod">
          <ac:chgData name="Lei Wang" userId="S::leiwang@rrc.ca::0b17be14-d5f7-4342-968c-726793aed0a2" providerId="AD" clId="Web-{AF62052E-062B-4F9B-AD8B-136994071430}" dt="2024-12-05T20:09:50.638" v="226" actId="14100"/>
          <ac:picMkLst>
            <pc:docMk/>
            <pc:sldMk cId="2190985398" sldId="284"/>
            <ac:picMk id="204" creationId="{797E7F83-7BD5-BF71-CE6E-EA4DC1A7D526}"/>
          </ac:picMkLst>
        </pc:picChg>
        <pc:picChg chg="add del mod">
          <ac:chgData name="Lei Wang" userId="S::leiwang@rrc.ca::0b17be14-d5f7-4342-968c-726793aed0a2" providerId="AD" clId="Web-{AF62052E-062B-4F9B-AD8B-136994071430}" dt="2024-12-05T20:08:17.496" v="221"/>
          <ac:picMkLst>
            <pc:docMk/>
            <pc:sldMk cId="2190985398" sldId="284"/>
            <ac:picMk id="901" creationId="{24319030-0185-EE03-9674-BE9EB48DC469}"/>
          </ac:picMkLst>
        </pc:picChg>
      </pc:sldChg>
    </pc:docChg>
  </pc:docChgLst>
  <pc:docChgLst>
    <pc:chgData name="Suraj" userId="805b730d-1c4e-4e99-bc56-71e98680691b" providerId="ADAL" clId="{55B356A4-75FF-4D17-B4F8-58EAE62A4B01}"/>
    <pc:docChg chg="undo custSel addSld modSld sldOrd">
      <pc:chgData name="Suraj" userId="805b730d-1c4e-4e99-bc56-71e98680691b" providerId="ADAL" clId="{55B356A4-75FF-4D17-B4F8-58EAE62A4B01}" dt="2024-12-05T19:30:55.298" v="350" actId="1076"/>
      <pc:docMkLst>
        <pc:docMk/>
      </pc:docMkLst>
      <pc:sldChg chg="modSp">
        <pc:chgData name="Suraj" userId="805b730d-1c4e-4e99-bc56-71e98680691b" providerId="ADAL" clId="{55B356A4-75FF-4D17-B4F8-58EAE62A4B01}" dt="2024-12-05T18:53:59.984" v="226" actId="20577"/>
        <pc:sldMkLst>
          <pc:docMk/>
          <pc:sldMk cId="460928272" sldId="267"/>
        </pc:sldMkLst>
        <pc:graphicFrameChg chg="mod">
          <ac:chgData name="Suraj" userId="805b730d-1c4e-4e99-bc56-71e98680691b" providerId="ADAL" clId="{55B356A4-75FF-4D17-B4F8-58EAE62A4B01}" dt="2024-12-05T18:53:59.984" v="226" actId="20577"/>
          <ac:graphicFrameMkLst>
            <pc:docMk/>
            <pc:sldMk cId="460928272" sldId="267"/>
            <ac:graphicFrameMk id="5" creationId="{A864DEA3-BAA1-FA9D-99F9-1BBDB4DB0827}"/>
          </ac:graphicFrameMkLst>
        </pc:graphicFrameChg>
      </pc:sldChg>
      <pc:sldChg chg="addSp delSp modSp mod">
        <pc:chgData name="Suraj" userId="805b730d-1c4e-4e99-bc56-71e98680691b" providerId="ADAL" clId="{55B356A4-75FF-4D17-B4F8-58EAE62A4B01}" dt="2024-12-05T18:47:29.842" v="119" actId="1076"/>
        <pc:sldMkLst>
          <pc:docMk/>
          <pc:sldMk cId="2551953900" sldId="268"/>
        </pc:sldMkLst>
        <pc:spChg chg="mod">
          <ac:chgData name="Suraj" userId="805b730d-1c4e-4e99-bc56-71e98680691b" providerId="ADAL" clId="{55B356A4-75FF-4D17-B4F8-58EAE62A4B01}" dt="2024-12-05T18:46:16.549" v="95" actId="26606"/>
          <ac:spMkLst>
            <pc:docMk/>
            <pc:sldMk cId="2551953900" sldId="268"/>
            <ac:spMk id="2" creationId="{C6504CFB-2E5C-49EA-1C8C-1D7CAD25D231}"/>
          </ac:spMkLst>
        </pc:spChg>
        <pc:spChg chg="del">
          <ac:chgData name="Suraj" userId="805b730d-1c4e-4e99-bc56-71e98680691b" providerId="ADAL" clId="{55B356A4-75FF-4D17-B4F8-58EAE62A4B01}" dt="2024-12-05T18:46:16.549" v="95" actId="26606"/>
          <ac:spMkLst>
            <pc:docMk/>
            <pc:sldMk cId="2551953900" sldId="268"/>
            <ac:spMk id="10" creationId="{257363FD-7E77-4145-9483-331A807ADF0E}"/>
          </ac:spMkLst>
        </pc:spChg>
        <pc:spChg chg="add">
          <ac:chgData name="Suraj" userId="805b730d-1c4e-4e99-bc56-71e98680691b" providerId="ADAL" clId="{55B356A4-75FF-4D17-B4F8-58EAE62A4B01}" dt="2024-12-05T18:46:16.549" v="95" actId="26606"/>
          <ac:spMkLst>
            <pc:docMk/>
            <pc:sldMk cId="2551953900" sldId="268"/>
            <ac:spMk id="15" creationId="{61293230-B0F6-45B1-96D1-13D18E242995}"/>
          </ac:spMkLst>
        </pc:spChg>
        <pc:spChg chg="add">
          <ac:chgData name="Suraj" userId="805b730d-1c4e-4e99-bc56-71e98680691b" providerId="ADAL" clId="{55B356A4-75FF-4D17-B4F8-58EAE62A4B01}" dt="2024-12-05T18:46:16.549" v="95" actId="26606"/>
          <ac:spMkLst>
            <pc:docMk/>
            <pc:sldMk cId="2551953900" sldId="268"/>
            <ac:spMk id="17" creationId="{627FF48C-AF46-4D52-998F-ED0BDDEEF2E1}"/>
          </ac:spMkLst>
        </pc:spChg>
        <pc:graphicFrameChg chg="mod ord modGraphic">
          <ac:chgData name="Suraj" userId="805b730d-1c4e-4e99-bc56-71e98680691b" providerId="ADAL" clId="{55B356A4-75FF-4D17-B4F8-58EAE62A4B01}" dt="2024-12-05T18:46:16.549" v="95" actId="26606"/>
          <ac:graphicFrameMkLst>
            <pc:docMk/>
            <pc:sldMk cId="2551953900" sldId="268"/>
            <ac:graphicFrameMk id="5" creationId="{C331619C-32B4-E0A0-CF48-14BC002AF282}"/>
          </ac:graphicFrameMkLst>
        </pc:graphicFrameChg>
        <pc:picChg chg="add mod ord">
          <ac:chgData name="Suraj" userId="805b730d-1c4e-4e99-bc56-71e98680691b" providerId="ADAL" clId="{55B356A4-75FF-4D17-B4F8-58EAE62A4B01}" dt="2024-12-05T18:47:29.842" v="119" actId="1076"/>
          <ac:picMkLst>
            <pc:docMk/>
            <pc:sldMk cId="2551953900" sldId="268"/>
            <ac:picMk id="3" creationId="{894BDA99-29C3-4B08-2635-7B191823C777}"/>
          </ac:picMkLst>
        </pc:picChg>
        <pc:picChg chg="del mod ord">
          <ac:chgData name="Suraj" userId="805b730d-1c4e-4e99-bc56-71e98680691b" providerId="ADAL" clId="{55B356A4-75FF-4D17-B4F8-58EAE62A4B01}" dt="2024-12-05T18:46:18.948" v="96" actId="478"/>
          <ac:picMkLst>
            <pc:docMk/>
            <pc:sldMk cId="2551953900" sldId="268"/>
            <ac:picMk id="6" creationId="{BB89826A-F138-FDA4-895F-CDDFC10A488F}"/>
          </ac:picMkLst>
        </pc:picChg>
      </pc:sldChg>
      <pc:sldChg chg="addSp delSp modSp new mod ord setBg">
        <pc:chgData name="Suraj" userId="805b730d-1c4e-4e99-bc56-71e98680691b" providerId="ADAL" clId="{55B356A4-75FF-4D17-B4F8-58EAE62A4B01}" dt="2024-12-05T18:38:40.163" v="28" actId="14100"/>
        <pc:sldMkLst>
          <pc:docMk/>
          <pc:sldMk cId="3257508267" sldId="277"/>
        </pc:sldMkLst>
        <pc:spChg chg="mod">
          <ac:chgData name="Suraj" userId="805b730d-1c4e-4e99-bc56-71e98680691b" providerId="ADAL" clId="{55B356A4-75FF-4D17-B4F8-58EAE62A4B01}" dt="2024-12-05T18:38:28.290" v="26" actId="1076"/>
          <ac:spMkLst>
            <pc:docMk/>
            <pc:sldMk cId="3257508267" sldId="277"/>
            <ac:spMk id="2" creationId="{AFEED783-99F3-1709-F94F-6C378E6C2BEC}"/>
          </ac:spMkLst>
        </pc:spChg>
        <pc:spChg chg="del">
          <ac:chgData name="Suraj" userId="805b730d-1c4e-4e99-bc56-71e98680691b" providerId="ADAL" clId="{55B356A4-75FF-4D17-B4F8-58EAE62A4B01}" dt="2024-12-05T18:36:52.359" v="1"/>
          <ac:spMkLst>
            <pc:docMk/>
            <pc:sldMk cId="3257508267" sldId="277"/>
            <ac:spMk id="3" creationId="{B8150550-1DE6-4DBE-23F6-76E93E5FD6CA}"/>
          </ac:spMkLst>
        </pc:spChg>
        <pc:spChg chg="add">
          <ac:chgData name="Suraj" userId="805b730d-1c4e-4e99-bc56-71e98680691b" providerId="ADAL" clId="{55B356A4-75FF-4D17-B4F8-58EAE62A4B01}" dt="2024-12-05T18:37:49.613" v="11" actId="26606"/>
          <ac:spMkLst>
            <pc:docMk/>
            <pc:sldMk cId="3257508267" sldId="277"/>
            <ac:spMk id="10" creationId="{C4879EFC-8E62-4E00-973C-C45EE9EC676D}"/>
          </ac:spMkLst>
        </pc:spChg>
        <pc:spChg chg="add">
          <ac:chgData name="Suraj" userId="805b730d-1c4e-4e99-bc56-71e98680691b" providerId="ADAL" clId="{55B356A4-75FF-4D17-B4F8-58EAE62A4B01}" dt="2024-12-05T18:37:49.613" v="11" actId="26606"/>
          <ac:spMkLst>
            <pc:docMk/>
            <pc:sldMk cId="3257508267" sldId="277"/>
            <ac:spMk id="12" creationId="{D6A9C53F-5F90-40A5-8C85-5412D39C8C68}"/>
          </ac:spMkLst>
        </pc:spChg>
        <pc:picChg chg="add mod">
          <ac:chgData name="Suraj" userId="805b730d-1c4e-4e99-bc56-71e98680691b" providerId="ADAL" clId="{55B356A4-75FF-4D17-B4F8-58EAE62A4B01}" dt="2024-12-05T18:38:34.080" v="27" actId="14100"/>
          <ac:picMkLst>
            <pc:docMk/>
            <pc:sldMk cId="3257508267" sldId="277"/>
            <ac:picMk id="4" creationId="{FEA895C0-6108-DB37-9165-1ABE75BDFC81}"/>
          </ac:picMkLst>
        </pc:picChg>
        <pc:picChg chg="add mod">
          <ac:chgData name="Suraj" userId="805b730d-1c4e-4e99-bc56-71e98680691b" providerId="ADAL" clId="{55B356A4-75FF-4D17-B4F8-58EAE62A4B01}" dt="2024-12-05T18:38:40.163" v="28" actId="14100"/>
          <ac:picMkLst>
            <pc:docMk/>
            <pc:sldMk cId="3257508267" sldId="277"/>
            <ac:picMk id="5" creationId="{42228A32-99E2-25F6-7587-8A2FB7DC1FE6}"/>
          </ac:picMkLst>
        </pc:picChg>
      </pc:sldChg>
      <pc:sldChg chg="addSp delSp modSp new mod setBg">
        <pc:chgData name="Suraj" userId="805b730d-1c4e-4e99-bc56-71e98680691b" providerId="ADAL" clId="{55B356A4-75FF-4D17-B4F8-58EAE62A4B01}" dt="2024-12-05T18:40:03.292" v="43" actId="26606"/>
        <pc:sldMkLst>
          <pc:docMk/>
          <pc:sldMk cId="2648182584" sldId="278"/>
        </pc:sldMkLst>
        <pc:spChg chg="mod">
          <ac:chgData name="Suraj" userId="805b730d-1c4e-4e99-bc56-71e98680691b" providerId="ADAL" clId="{55B356A4-75FF-4D17-B4F8-58EAE62A4B01}" dt="2024-12-05T18:40:03.292" v="43" actId="26606"/>
          <ac:spMkLst>
            <pc:docMk/>
            <pc:sldMk cId="2648182584" sldId="278"/>
            <ac:spMk id="2" creationId="{ECD2ACB0-1D55-3C98-F5C1-E337D912EF07}"/>
          </ac:spMkLst>
        </pc:spChg>
        <pc:spChg chg="del">
          <ac:chgData name="Suraj" userId="805b730d-1c4e-4e99-bc56-71e98680691b" providerId="ADAL" clId="{55B356A4-75FF-4D17-B4F8-58EAE62A4B01}" dt="2024-12-05T18:39:33.953" v="30"/>
          <ac:spMkLst>
            <pc:docMk/>
            <pc:sldMk cId="2648182584" sldId="278"/>
            <ac:spMk id="3" creationId="{D1C6188E-A230-1697-0BAC-9B2808E5045D}"/>
          </ac:spMkLst>
        </pc:spChg>
        <pc:spChg chg="add">
          <ac:chgData name="Suraj" userId="805b730d-1c4e-4e99-bc56-71e98680691b" providerId="ADAL" clId="{55B356A4-75FF-4D17-B4F8-58EAE62A4B01}" dt="2024-12-05T18:40:03.292" v="43" actId="26606"/>
          <ac:spMkLst>
            <pc:docMk/>
            <pc:sldMk cId="2648182584" sldId="278"/>
            <ac:spMk id="9" creationId="{F0DCC097-1DB8-4B6D-85D0-6FBA0E1CA4BA}"/>
          </ac:spMkLst>
        </pc:spChg>
        <pc:spChg chg="add">
          <ac:chgData name="Suraj" userId="805b730d-1c4e-4e99-bc56-71e98680691b" providerId="ADAL" clId="{55B356A4-75FF-4D17-B4F8-58EAE62A4B01}" dt="2024-12-05T18:40:03.292" v="43" actId="26606"/>
          <ac:spMkLst>
            <pc:docMk/>
            <pc:sldMk cId="2648182584" sldId="278"/>
            <ac:spMk id="11" creationId="{E0B58608-23C8-4441-994D-C6823EEE1DB7}"/>
          </ac:spMkLst>
        </pc:spChg>
        <pc:picChg chg="add mod modCrop">
          <ac:chgData name="Suraj" userId="805b730d-1c4e-4e99-bc56-71e98680691b" providerId="ADAL" clId="{55B356A4-75FF-4D17-B4F8-58EAE62A4B01}" dt="2024-12-05T18:40:03.292" v="43" actId="26606"/>
          <ac:picMkLst>
            <pc:docMk/>
            <pc:sldMk cId="2648182584" sldId="278"/>
            <ac:picMk id="4" creationId="{167BAB78-1474-2851-6190-F3B548CBBF91}"/>
          </ac:picMkLst>
        </pc:picChg>
      </pc:sldChg>
      <pc:sldChg chg="addSp delSp modSp new mod setBg">
        <pc:chgData name="Suraj" userId="805b730d-1c4e-4e99-bc56-71e98680691b" providerId="ADAL" clId="{55B356A4-75FF-4D17-B4F8-58EAE62A4B01}" dt="2024-12-05T19:06:33.049" v="230"/>
        <pc:sldMkLst>
          <pc:docMk/>
          <pc:sldMk cId="1261105388" sldId="279"/>
        </pc:sldMkLst>
        <pc:spChg chg="mod">
          <ac:chgData name="Suraj" userId="805b730d-1c4e-4e99-bc56-71e98680691b" providerId="ADAL" clId="{55B356A4-75FF-4D17-B4F8-58EAE62A4B01}" dt="2024-12-05T18:43:17.732" v="83" actId="26606"/>
          <ac:spMkLst>
            <pc:docMk/>
            <pc:sldMk cId="1261105388" sldId="279"/>
            <ac:spMk id="2" creationId="{C4442616-A8C1-8F75-52F9-3256D24196EA}"/>
          </ac:spMkLst>
        </pc:spChg>
        <pc:spChg chg="del">
          <ac:chgData name="Suraj" userId="805b730d-1c4e-4e99-bc56-71e98680691b" providerId="ADAL" clId="{55B356A4-75FF-4D17-B4F8-58EAE62A4B01}" dt="2024-12-05T18:42:37.703" v="45"/>
          <ac:spMkLst>
            <pc:docMk/>
            <pc:sldMk cId="1261105388" sldId="279"/>
            <ac:spMk id="3" creationId="{D942C822-A791-3ABB-619A-BF363D3F4A2E}"/>
          </ac:spMkLst>
        </pc:spChg>
        <pc:spChg chg="add del mod">
          <ac:chgData name="Suraj" userId="805b730d-1c4e-4e99-bc56-71e98680691b" providerId="ADAL" clId="{55B356A4-75FF-4D17-B4F8-58EAE62A4B01}" dt="2024-12-05T19:06:33.049" v="230"/>
          <ac:spMkLst>
            <pc:docMk/>
            <pc:sldMk cId="1261105388" sldId="279"/>
            <ac:spMk id="7" creationId="{DA7EB00A-25A4-70E6-550D-BC3484E1BBA0}"/>
          </ac:spMkLst>
        </pc:spChg>
        <pc:spChg chg="add">
          <ac:chgData name="Suraj" userId="805b730d-1c4e-4e99-bc56-71e98680691b" providerId="ADAL" clId="{55B356A4-75FF-4D17-B4F8-58EAE62A4B01}" dt="2024-12-05T18:43:17.732" v="83" actId="26606"/>
          <ac:spMkLst>
            <pc:docMk/>
            <pc:sldMk cId="1261105388" sldId="279"/>
            <ac:spMk id="10" creationId="{665DBBEF-238B-476B-96AB-8AAC3224ECEA}"/>
          </ac:spMkLst>
        </pc:spChg>
        <pc:spChg chg="add">
          <ac:chgData name="Suraj" userId="805b730d-1c4e-4e99-bc56-71e98680691b" providerId="ADAL" clId="{55B356A4-75FF-4D17-B4F8-58EAE62A4B01}" dt="2024-12-05T18:43:17.732" v="83" actId="26606"/>
          <ac:spMkLst>
            <pc:docMk/>
            <pc:sldMk cId="1261105388" sldId="279"/>
            <ac:spMk id="12" creationId="{3FCFB1DE-0B7E-48CC-BA90-B2AB0889F9D6}"/>
          </ac:spMkLst>
        </pc:spChg>
        <pc:picChg chg="add mod modCrop">
          <ac:chgData name="Suraj" userId="805b730d-1c4e-4e99-bc56-71e98680691b" providerId="ADAL" clId="{55B356A4-75FF-4D17-B4F8-58EAE62A4B01}" dt="2024-12-05T18:43:17.732" v="83" actId="26606"/>
          <ac:picMkLst>
            <pc:docMk/>
            <pc:sldMk cId="1261105388" sldId="279"/>
            <ac:picMk id="5" creationId="{AE7D1794-3FE0-FBE3-29B1-DE18BADA4CBB}"/>
          </ac:picMkLst>
        </pc:picChg>
      </pc:sldChg>
      <pc:sldChg chg="addSp delSp modSp new mod setBg">
        <pc:chgData name="Suraj" userId="805b730d-1c4e-4e99-bc56-71e98680691b" providerId="ADAL" clId="{55B356A4-75FF-4D17-B4F8-58EAE62A4B01}" dt="2024-12-05T19:30:55.298" v="350" actId="1076"/>
        <pc:sldMkLst>
          <pc:docMk/>
          <pc:sldMk cId="3005911919" sldId="281"/>
        </pc:sldMkLst>
        <pc:spChg chg="mod">
          <ac:chgData name="Suraj" userId="805b730d-1c4e-4e99-bc56-71e98680691b" providerId="ADAL" clId="{55B356A4-75FF-4D17-B4F8-58EAE62A4B01}" dt="2024-12-05T19:30:55.298" v="350" actId="1076"/>
          <ac:spMkLst>
            <pc:docMk/>
            <pc:sldMk cId="3005911919" sldId="281"/>
            <ac:spMk id="2" creationId="{F8C51ECD-4FE8-71D2-EFAA-5220FAF5A54A}"/>
          </ac:spMkLst>
        </pc:spChg>
        <pc:spChg chg="del">
          <ac:chgData name="Suraj" userId="805b730d-1c4e-4e99-bc56-71e98680691b" providerId="ADAL" clId="{55B356A4-75FF-4D17-B4F8-58EAE62A4B01}" dt="2024-12-05T19:29:45.775" v="334" actId="26606"/>
          <ac:spMkLst>
            <pc:docMk/>
            <pc:sldMk cId="3005911919" sldId="281"/>
            <ac:spMk id="3" creationId="{5B807B25-DA2E-2243-9954-D70056429977}"/>
          </ac:spMkLst>
        </pc:spChg>
        <pc:spChg chg="add">
          <ac:chgData name="Suraj" userId="805b730d-1c4e-4e99-bc56-71e98680691b" providerId="ADAL" clId="{55B356A4-75FF-4D17-B4F8-58EAE62A4B01}" dt="2024-12-05T19:29:45.775" v="334" actId="26606"/>
          <ac:spMkLst>
            <pc:docMk/>
            <pc:sldMk cId="3005911919" sldId="281"/>
            <ac:spMk id="10" creationId="{A3363022-C969-41E9-8EB2-E4C94908C1FA}"/>
          </ac:spMkLst>
        </pc:spChg>
        <pc:spChg chg="add">
          <ac:chgData name="Suraj" userId="805b730d-1c4e-4e99-bc56-71e98680691b" providerId="ADAL" clId="{55B356A4-75FF-4D17-B4F8-58EAE62A4B01}" dt="2024-12-05T19:29:45.775" v="334" actId="26606"/>
          <ac:spMkLst>
            <pc:docMk/>
            <pc:sldMk cId="3005911919" sldId="281"/>
            <ac:spMk id="12" creationId="{8D1AD6B3-BE88-4CEB-BA17-790657CC4729}"/>
          </ac:spMkLst>
        </pc:spChg>
        <pc:grpChg chg="add">
          <ac:chgData name="Suraj" userId="805b730d-1c4e-4e99-bc56-71e98680691b" providerId="ADAL" clId="{55B356A4-75FF-4D17-B4F8-58EAE62A4B01}" dt="2024-12-05T19:29:45.775" v="334" actId="26606"/>
          <ac:grpSpMkLst>
            <pc:docMk/>
            <pc:sldMk cId="3005911919" sldId="281"/>
            <ac:grpSpMk id="14" creationId="{89D1390B-7E13-4B4F-9CB2-391063412E54}"/>
          </ac:grpSpMkLst>
        </pc:grpChg>
        <pc:picChg chg="add">
          <ac:chgData name="Suraj" userId="805b730d-1c4e-4e99-bc56-71e98680691b" providerId="ADAL" clId="{55B356A4-75FF-4D17-B4F8-58EAE62A4B01}" dt="2024-12-05T19:29:45.775" v="334" actId="26606"/>
          <ac:picMkLst>
            <pc:docMk/>
            <pc:sldMk cId="3005911919" sldId="281"/>
            <ac:picMk id="7" creationId="{A07D4F1D-F7E2-D1EA-51AD-84BB749A46D3}"/>
          </ac:picMkLst>
        </pc:picChg>
      </pc:sldChg>
    </pc:docChg>
  </pc:docChgLst>
  <pc:docChgLst>
    <pc:chgData name="Lei Wang" userId="S::leiwang@rrc.ca::0b17be14-d5f7-4342-968c-726793aed0a2" providerId="AD" clId="Web-{D68C51A5-6B74-44C4-BAFF-0F8A49285BA7}"/>
    <pc:docChg chg="addSld delSld">
      <pc:chgData name="Lei Wang" userId="S::leiwang@rrc.ca::0b17be14-d5f7-4342-968c-726793aed0a2" providerId="AD" clId="Web-{D68C51A5-6B74-44C4-BAFF-0F8A49285BA7}" dt="2024-12-05T19:05:10.793" v="1"/>
      <pc:docMkLst>
        <pc:docMk/>
      </pc:docMkLst>
      <pc:sldChg chg="add del replId">
        <pc:chgData name="Lei Wang" userId="S::leiwang@rrc.ca::0b17be14-d5f7-4342-968c-726793aed0a2" providerId="AD" clId="Web-{D68C51A5-6B74-44C4-BAFF-0F8A49285BA7}" dt="2024-12-05T19:05:10.793" v="1"/>
        <pc:sldMkLst>
          <pc:docMk/>
          <pc:sldMk cId="2713414296" sldId="280"/>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EA7896-8AF9-4540-BA1F-CC84DCA1A736}" type="doc">
      <dgm:prSet loTypeId="urn:microsoft.com/office/officeart/2005/8/layout/list1" loCatId="list" qsTypeId="urn:microsoft.com/office/officeart/2005/8/quickstyle/simple1" qsCatId="simple" csTypeId="urn:microsoft.com/office/officeart/2005/8/colors/colorful1" csCatId="colorful"/>
      <dgm:spPr/>
      <dgm:t>
        <a:bodyPr/>
        <a:lstStyle/>
        <a:p>
          <a:endParaRPr lang="en-US"/>
        </a:p>
      </dgm:t>
    </dgm:pt>
    <dgm:pt modelId="{892D8DA7-2B44-4A6F-A587-C7AABDC0CD14}">
      <dgm:prSet/>
      <dgm:spPr/>
      <dgm:t>
        <a:bodyPr/>
        <a:lstStyle/>
        <a:p>
          <a:r>
            <a:rPr lang="en-CA"/>
            <a:t>Why LSTM?</a:t>
          </a:r>
          <a:endParaRPr lang="en-US"/>
        </a:p>
      </dgm:t>
    </dgm:pt>
    <dgm:pt modelId="{6A1114AE-0C5B-4623-9E7F-4013F9F724B5}" type="parTrans" cxnId="{E1880C5C-E7C9-4362-BFDE-F9FF3B5E6918}">
      <dgm:prSet/>
      <dgm:spPr/>
      <dgm:t>
        <a:bodyPr/>
        <a:lstStyle/>
        <a:p>
          <a:endParaRPr lang="en-US"/>
        </a:p>
      </dgm:t>
    </dgm:pt>
    <dgm:pt modelId="{1FD42688-3375-4DE0-B40A-57817FE0894E}" type="sibTrans" cxnId="{E1880C5C-E7C9-4362-BFDE-F9FF3B5E6918}">
      <dgm:prSet/>
      <dgm:spPr/>
      <dgm:t>
        <a:bodyPr/>
        <a:lstStyle/>
        <a:p>
          <a:endParaRPr lang="en-US"/>
        </a:p>
      </dgm:t>
    </dgm:pt>
    <dgm:pt modelId="{2FC7678C-606C-4E10-B822-85D22123A3CE}">
      <dgm:prSet/>
      <dgm:spPr/>
      <dgm:t>
        <a:bodyPr/>
        <a:lstStyle/>
        <a:p>
          <a:r>
            <a:rPr lang="en-CA"/>
            <a:t>Designed to process sequential data, making it ideal for time-series prediction.</a:t>
          </a:r>
          <a:endParaRPr lang="en-US"/>
        </a:p>
      </dgm:t>
    </dgm:pt>
    <dgm:pt modelId="{C5136C7C-77EC-42E9-9051-0CA395838F44}" type="parTrans" cxnId="{E7884699-E305-44B1-B9C8-CD77DC0C8E75}">
      <dgm:prSet/>
      <dgm:spPr/>
      <dgm:t>
        <a:bodyPr/>
        <a:lstStyle/>
        <a:p>
          <a:endParaRPr lang="en-US"/>
        </a:p>
      </dgm:t>
    </dgm:pt>
    <dgm:pt modelId="{6C9DC981-F39E-4A3D-91BC-4401381B9A5D}" type="sibTrans" cxnId="{E7884699-E305-44B1-B9C8-CD77DC0C8E75}">
      <dgm:prSet/>
      <dgm:spPr/>
      <dgm:t>
        <a:bodyPr/>
        <a:lstStyle/>
        <a:p>
          <a:endParaRPr lang="en-US"/>
        </a:p>
      </dgm:t>
    </dgm:pt>
    <dgm:pt modelId="{32A68EF8-606C-48AE-85FC-7BA62A4B29B9}">
      <dgm:prSet/>
      <dgm:spPr/>
      <dgm:t>
        <a:bodyPr/>
        <a:lstStyle/>
        <a:p>
          <a:r>
            <a:rPr lang="en-CA"/>
            <a:t>Can model dependencies across long time horizons.</a:t>
          </a:r>
          <a:endParaRPr lang="en-US"/>
        </a:p>
      </dgm:t>
    </dgm:pt>
    <dgm:pt modelId="{E49499CB-0075-412F-A2E4-96BD23419E6F}" type="parTrans" cxnId="{16269040-EB6D-4A60-8AEF-1CEE34A01D6E}">
      <dgm:prSet/>
      <dgm:spPr/>
      <dgm:t>
        <a:bodyPr/>
        <a:lstStyle/>
        <a:p>
          <a:endParaRPr lang="en-US"/>
        </a:p>
      </dgm:t>
    </dgm:pt>
    <dgm:pt modelId="{85F5281E-BCA0-43DB-AEA0-687CE269BB77}" type="sibTrans" cxnId="{16269040-EB6D-4A60-8AEF-1CEE34A01D6E}">
      <dgm:prSet/>
      <dgm:spPr/>
      <dgm:t>
        <a:bodyPr/>
        <a:lstStyle/>
        <a:p>
          <a:endParaRPr lang="en-US"/>
        </a:p>
      </dgm:t>
    </dgm:pt>
    <dgm:pt modelId="{8508D191-2B4F-4DFC-BAAF-AB6A180AA56E}">
      <dgm:prSet/>
      <dgm:spPr/>
      <dgm:t>
        <a:bodyPr/>
        <a:lstStyle/>
        <a:p>
          <a:r>
            <a:rPr lang="en-CA"/>
            <a:t>Model Structure:</a:t>
          </a:r>
          <a:endParaRPr lang="en-US"/>
        </a:p>
      </dgm:t>
    </dgm:pt>
    <dgm:pt modelId="{C1ED0C89-387D-4D95-9DFF-98DCD3556158}" type="parTrans" cxnId="{6058A244-10C9-4995-8F9A-FC49C31081BE}">
      <dgm:prSet/>
      <dgm:spPr/>
      <dgm:t>
        <a:bodyPr/>
        <a:lstStyle/>
        <a:p>
          <a:endParaRPr lang="en-US"/>
        </a:p>
      </dgm:t>
    </dgm:pt>
    <dgm:pt modelId="{7F83B20F-51AE-4A94-9678-2CB04535BA35}" type="sibTrans" cxnId="{6058A244-10C9-4995-8F9A-FC49C31081BE}">
      <dgm:prSet/>
      <dgm:spPr/>
      <dgm:t>
        <a:bodyPr/>
        <a:lstStyle/>
        <a:p>
          <a:endParaRPr lang="en-US"/>
        </a:p>
      </dgm:t>
    </dgm:pt>
    <dgm:pt modelId="{03198BDC-49BF-47BF-A0FB-7A437DDD0EE5}">
      <dgm:prSet/>
      <dgm:spPr/>
      <dgm:t>
        <a:bodyPr/>
        <a:lstStyle/>
        <a:p>
          <a:r>
            <a:rPr lang="en-CA"/>
            <a:t>Input sequences created from historical stock data.</a:t>
          </a:r>
          <a:endParaRPr lang="en-US"/>
        </a:p>
      </dgm:t>
    </dgm:pt>
    <dgm:pt modelId="{CD559932-62CC-4EBB-8D10-DF48998A1019}" type="parTrans" cxnId="{1514F35E-46C4-42EE-8AFF-453088D1C307}">
      <dgm:prSet/>
      <dgm:spPr/>
      <dgm:t>
        <a:bodyPr/>
        <a:lstStyle/>
        <a:p>
          <a:endParaRPr lang="en-US"/>
        </a:p>
      </dgm:t>
    </dgm:pt>
    <dgm:pt modelId="{2B1EC4C3-AE48-44B9-AA7B-BF2030BD70D5}" type="sibTrans" cxnId="{1514F35E-46C4-42EE-8AFF-453088D1C307}">
      <dgm:prSet/>
      <dgm:spPr/>
      <dgm:t>
        <a:bodyPr/>
        <a:lstStyle/>
        <a:p>
          <a:endParaRPr lang="en-US"/>
        </a:p>
      </dgm:t>
    </dgm:pt>
    <dgm:pt modelId="{5B6433A0-7364-46C8-B33C-689361FA8DCF}">
      <dgm:prSet/>
      <dgm:spPr/>
      <dgm:t>
        <a:bodyPr/>
        <a:lstStyle/>
        <a:p>
          <a:r>
            <a:rPr lang="en-CA"/>
            <a:t>Architecture:</a:t>
          </a:r>
          <a:endParaRPr lang="en-US"/>
        </a:p>
      </dgm:t>
    </dgm:pt>
    <dgm:pt modelId="{F1A08748-26DF-411F-8CD9-F75322488A27}" type="parTrans" cxnId="{C0FED940-EADF-43CA-A53B-8F8AE39C7182}">
      <dgm:prSet/>
      <dgm:spPr/>
      <dgm:t>
        <a:bodyPr/>
        <a:lstStyle/>
        <a:p>
          <a:endParaRPr lang="en-US"/>
        </a:p>
      </dgm:t>
    </dgm:pt>
    <dgm:pt modelId="{D100BFA6-0FB2-4C1A-8BEA-88569F703370}" type="sibTrans" cxnId="{C0FED940-EADF-43CA-A53B-8F8AE39C7182}">
      <dgm:prSet/>
      <dgm:spPr/>
      <dgm:t>
        <a:bodyPr/>
        <a:lstStyle/>
        <a:p>
          <a:endParaRPr lang="en-US"/>
        </a:p>
      </dgm:t>
    </dgm:pt>
    <dgm:pt modelId="{E55C7991-0AEF-4608-ABBB-1B9940668772}">
      <dgm:prSet/>
      <dgm:spPr/>
      <dgm:t>
        <a:bodyPr/>
        <a:lstStyle/>
        <a:p>
          <a:r>
            <a:rPr lang="en-CA"/>
            <a:t>LSTM Layers to extract patterns over time.</a:t>
          </a:r>
          <a:endParaRPr lang="en-US"/>
        </a:p>
      </dgm:t>
    </dgm:pt>
    <dgm:pt modelId="{2127E289-64A4-45DA-91F6-51233505218C}" type="parTrans" cxnId="{D6F7EEBA-2DF9-4FC1-B964-D9E1C0E70742}">
      <dgm:prSet/>
      <dgm:spPr/>
      <dgm:t>
        <a:bodyPr/>
        <a:lstStyle/>
        <a:p>
          <a:endParaRPr lang="en-US"/>
        </a:p>
      </dgm:t>
    </dgm:pt>
    <dgm:pt modelId="{7A50F860-46C9-4D49-A463-A24E165E5800}" type="sibTrans" cxnId="{D6F7EEBA-2DF9-4FC1-B964-D9E1C0E70742}">
      <dgm:prSet/>
      <dgm:spPr/>
      <dgm:t>
        <a:bodyPr/>
        <a:lstStyle/>
        <a:p>
          <a:endParaRPr lang="en-US"/>
        </a:p>
      </dgm:t>
    </dgm:pt>
    <dgm:pt modelId="{BC46E893-F0E4-435F-98DE-37CF86A1E5F5}">
      <dgm:prSet/>
      <dgm:spPr/>
      <dgm:t>
        <a:bodyPr/>
        <a:lstStyle/>
        <a:p>
          <a:r>
            <a:rPr lang="en-CA"/>
            <a:t>Dropout for regularization.</a:t>
          </a:r>
          <a:endParaRPr lang="en-US"/>
        </a:p>
      </dgm:t>
    </dgm:pt>
    <dgm:pt modelId="{7B7E30CD-CD7C-4223-B669-2E1B9D231217}" type="parTrans" cxnId="{C0BD3B81-E880-4BE1-BD1F-C745FFB060AC}">
      <dgm:prSet/>
      <dgm:spPr/>
      <dgm:t>
        <a:bodyPr/>
        <a:lstStyle/>
        <a:p>
          <a:endParaRPr lang="en-US"/>
        </a:p>
      </dgm:t>
    </dgm:pt>
    <dgm:pt modelId="{5ADCF9F0-764C-4343-8561-042144884DCD}" type="sibTrans" cxnId="{C0BD3B81-E880-4BE1-BD1F-C745FFB060AC}">
      <dgm:prSet/>
      <dgm:spPr/>
      <dgm:t>
        <a:bodyPr/>
        <a:lstStyle/>
        <a:p>
          <a:endParaRPr lang="en-US"/>
        </a:p>
      </dgm:t>
    </dgm:pt>
    <dgm:pt modelId="{175F2E88-A7FB-4277-9E9B-54B8B6283D1F}">
      <dgm:prSet/>
      <dgm:spPr/>
      <dgm:t>
        <a:bodyPr/>
        <a:lstStyle/>
        <a:p>
          <a:r>
            <a:rPr lang="en-CA"/>
            <a:t>Fully connected layer for final output.</a:t>
          </a:r>
          <a:endParaRPr lang="en-US"/>
        </a:p>
      </dgm:t>
    </dgm:pt>
    <dgm:pt modelId="{08D94A65-44D1-4C38-9351-ABB560525DB6}" type="parTrans" cxnId="{0B904E7A-9188-4282-8381-EDCDA29049F7}">
      <dgm:prSet/>
      <dgm:spPr/>
      <dgm:t>
        <a:bodyPr/>
        <a:lstStyle/>
        <a:p>
          <a:endParaRPr lang="en-US"/>
        </a:p>
      </dgm:t>
    </dgm:pt>
    <dgm:pt modelId="{EAD959EC-5A11-44F2-AEFC-85F32820C4CC}" type="sibTrans" cxnId="{0B904E7A-9188-4282-8381-EDCDA29049F7}">
      <dgm:prSet/>
      <dgm:spPr/>
      <dgm:t>
        <a:bodyPr/>
        <a:lstStyle/>
        <a:p>
          <a:endParaRPr lang="en-US"/>
        </a:p>
      </dgm:t>
    </dgm:pt>
    <dgm:pt modelId="{E1B5B9A4-8486-48B4-98FD-45D51A1AFD34}">
      <dgm:prSet/>
      <dgm:spPr/>
      <dgm:t>
        <a:bodyPr/>
        <a:lstStyle/>
        <a:p>
          <a:r>
            <a:rPr lang="en-CA"/>
            <a:t>Training Process:</a:t>
          </a:r>
          <a:endParaRPr lang="en-US"/>
        </a:p>
      </dgm:t>
    </dgm:pt>
    <dgm:pt modelId="{FFE516C5-C5B5-4BF6-A60A-E76092105BB3}" type="parTrans" cxnId="{D1ED573C-44C0-4B27-A1E1-1029E1895039}">
      <dgm:prSet/>
      <dgm:spPr/>
      <dgm:t>
        <a:bodyPr/>
        <a:lstStyle/>
        <a:p>
          <a:endParaRPr lang="en-US"/>
        </a:p>
      </dgm:t>
    </dgm:pt>
    <dgm:pt modelId="{970374CF-3331-44CA-AF00-19B0F62F2FAC}" type="sibTrans" cxnId="{D1ED573C-44C0-4B27-A1E1-1029E1895039}">
      <dgm:prSet/>
      <dgm:spPr/>
      <dgm:t>
        <a:bodyPr/>
        <a:lstStyle/>
        <a:p>
          <a:endParaRPr lang="en-US"/>
        </a:p>
      </dgm:t>
    </dgm:pt>
    <dgm:pt modelId="{66916F4C-4E2A-4BFF-91DC-BBB08C6A6010}">
      <dgm:prSet/>
      <dgm:spPr/>
      <dgm:t>
        <a:bodyPr/>
        <a:lstStyle/>
        <a:p>
          <a:r>
            <a:rPr lang="en-CA"/>
            <a:t>Loss Function: </a:t>
          </a:r>
          <a:endParaRPr lang="en-US"/>
        </a:p>
      </dgm:t>
    </dgm:pt>
    <dgm:pt modelId="{C970DDC0-88B5-4FEE-B440-C07BA783000A}" type="parTrans" cxnId="{88E702C0-9939-4872-A986-A903A981274B}">
      <dgm:prSet/>
      <dgm:spPr/>
      <dgm:t>
        <a:bodyPr/>
        <a:lstStyle/>
        <a:p>
          <a:endParaRPr lang="en-US"/>
        </a:p>
      </dgm:t>
    </dgm:pt>
    <dgm:pt modelId="{EA4B3D19-A59C-487B-9E81-6B87D395CBD4}" type="sibTrans" cxnId="{88E702C0-9939-4872-A986-A903A981274B}">
      <dgm:prSet/>
      <dgm:spPr/>
      <dgm:t>
        <a:bodyPr/>
        <a:lstStyle/>
        <a:p>
          <a:endParaRPr lang="en-US"/>
        </a:p>
      </dgm:t>
    </dgm:pt>
    <dgm:pt modelId="{42CF2297-ED09-4038-8E21-435A09DA9241}">
      <dgm:prSet/>
      <dgm:spPr/>
      <dgm:t>
        <a:bodyPr/>
        <a:lstStyle/>
        <a:p>
          <a:r>
            <a:rPr lang="en-CA"/>
            <a:t>Mean Squared Error (MSE).</a:t>
          </a:r>
          <a:endParaRPr lang="en-US"/>
        </a:p>
      </dgm:t>
    </dgm:pt>
    <dgm:pt modelId="{4485F4A8-2829-4243-B822-83CC3289DC8E}" type="parTrans" cxnId="{8F8BA39C-9219-4910-845A-B451957BFF97}">
      <dgm:prSet/>
      <dgm:spPr/>
      <dgm:t>
        <a:bodyPr/>
        <a:lstStyle/>
        <a:p>
          <a:endParaRPr lang="en-US"/>
        </a:p>
      </dgm:t>
    </dgm:pt>
    <dgm:pt modelId="{21425FBB-7AE1-4048-B053-E85C2DC588D3}" type="sibTrans" cxnId="{8F8BA39C-9219-4910-845A-B451957BFF97}">
      <dgm:prSet/>
      <dgm:spPr/>
      <dgm:t>
        <a:bodyPr/>
        <a:lstStyle/>
        <a:p>
          <a:endParaRPr lang="en-US"/>
        </a:p>
      </dgm:t>
    </dgm:pt>
    <dgm:pt modelId="{DCAE86D4-724D-4948-9B07-9FF0958196B8}">
      <dgm:prSet/>
      <dgm:spPr/>
      <dgm:t>
        <a:bodyPr/>
        <a:lstStyle/>
        <a:p>
          <a:r>
            <a:rPr lang="en-CA"/>
            <a:t>Optimizer: Adam, to dynamically adjust learning rates.</a:t>
          </a:r>
          <a:endParaRPr lang="en-US"/>
        </a:p>
      </dgm:t>
    </dgm:pt>
    <dgm:pt modelId="{B21D82FE-99B1-4DFC-82FC-34937CC3975A}" type="parTrans" cxnId="{ECD01339-2B9E-43F7-8C8D-525420FC4DFC}">
      <dgm:prSet/>
      <dgm:spPr/>
      <dgm:t>
        <a:bodyPr/>
        <a:lstStyle/>
        <a:p>
          <a:endParaRPr lang="en-US"/>
        </a:p>
      </dgm:t>
    </dgm:pt>
    <dgm:pt modelId="{1C266763-B251-47F4-9B91-5F99CDD64971}" type="sibTrans" cxnId="{ECD01339-2B9E-43F7-8C8D-525420FC4DFC}">
      <dgm:prSet/>
      <dgm:spPr/>
      <dgm:t>
        <a:bodyPr/>
        <a:lstStyle/>
        <a:p>
          <a:endParaRPr lang="en-US"/>
        </a:p>
      </dgm:t>
    </dgm:pt>
    <dgm:pt modelId="{444569E8-B8AA-49DA-BC57-2269D20F9BED}" type="pres">
      <dgm:prSet presAssocID="{5FEA7896-8AF9-4540-BA1F-CC84DCA1A736}" presName="linear" presStyleCnt="0">
        <dgm:presLayoutVars>
          <dgm:dir/>
          <dgm:animLvl val="lvl"/>
          <dgm:resizeHandles val="exact"/>
        </dgm:presLayoutVars>
      </dgm:prSet>
      <dgm:spPr/>
    </dgm:pt>
    <dgm:pt modelId="{E7F6C239-4F26-4294-B548-FBDB32177F97}" type="pres">
      <dgm:prSet presAssocID="{892D8DA7-2B44-4A6F-A587-C7AABDC0CD14}" presName="parentLin" presStyleCnt="0"/>
      <dgm:spPr/>
    </dgm:pt>
    <dgm:pt modelId="{FAA502B7-AEF8-41E4-89C9-EF02D3EB1BF3}" type="pres">
      <dgm:prSet presAssocID="{892D8DA7-2B44-4A6F-A587-C7AABDC0CD14}" presName="parentLeftMargin" presStyleLbl="node1" presStyleIdx="0" presStyleCnt="2"/>
      <dgm:spPr/>
    </dgm:pt>
    <dgm:pt modelId="{094990A8-3CDD-47E6-BB51-5737BC948168}" type="pres">
      <dgm:prSet presAssocID="{892D8DA7-2B44-4A6F-A587-C7AABDC0CD14}" presName="parentText" presStyleLbl="node1" presStyleIdx="0" presStyleCnt="2">
        <dgm:presLayoutVars>
          <dgm:chMax val="0"/>
          <dgm:bulletEnabled val="1"/>
        </dgm:presLayoutVars>
      </dgm:prSet>
      <dgm:spPr/>
    </dgm:pt>
    <dgm:pt modelId="{36D5B032-0D05-458B-8D75-BFBA11F30524}" type="pres">
      <dgm:prSet presAssocID="{892D8DA7-2B44-4A6F-A587-C7AABDC0CD14}" presName="negativeSpace" presStyleCnt="0"/>
      <dgm:spPr/>
    </dgm:pt>
    <dgm:pt modelId="{959EF27E-6D6F-4BE0-BF2D-A20DF684F834}" type="pres">
      <dgm:prSet presAssocID="{892D8DA7-2B44-4A6F-A587-C7AABDC0CD14}" presName="childText" presStyleLbl="conFgAcc1" presStyleIdx="0" presStyleCnt="2">
        <dgm:presLayoutVars>
          <dgm:bulletEnabled val="1"/>
        </dgm:presLayoutVars>
      </dgm:prSet>
      <dgm:spPr/>
    </dgm:pt>
    <dgm:pt modelId="{BDD59DAF-7D1A-41C9-B7D9-4F2769E6843C}" type="pres">
      <dgm:prSet presAssocID="{1FD42688-3375-4DE0-B40A-57817FE0894E}" presName="spaceBetweenRectangles" presStyleCnt="0"/>
      <dgm:spPr/>
    </dgm:pt>
    <dgm:pt modelId="{4EE36264-DC43-4219-B5D0-00B2D4C22B9B}" type="pres">
      <dgm:prSet presAssocID="{8508D191-2B4F-4DFC-BAAF-AB6A180AA56E}" presName="parentLin" presStyleCnt="0"/>
      <dgm:spPr/>
    </dgm:pt>
    <dgm:pt modelId="{E29B932A-D2AF-4B90-8080-7646122A2DD7}" type="pres">
      <dgm:prSet presAssocID="{8508D191-2B4F-4DFC-BAAF-AB6A180AA56E}" presName="parentLeftMargin" presStyleLbl="node1" presStyleIdx="0" presStyleCnt="2"/>
      <dgm:spPr/>
    </dgm:pt>
    <dgm:pt modelId="{E408C8D9-9F90-42C6-8629-1D9913E4BF25}" type="pres">
      <dgm:prSet presAssocID="{8508D191-2B4F-4DFC-BAAF-AB6A180AA56E}" presName="parentText" presStyleLbl="node1" presStyleIdx="1" presStyleCnt="2">
        <dgm:presLayoutVars>
          <dgm:chMax val="0"/>
          <dgm:bulletEnabled val="1"/>
        </dgm:presLayoutVars>
      </dgm:prSet>
      <dgm:spPr/>
    </dgm:pt>
    <dgm:pt modelId="{22C53B65-122E-4E24-B197-ECEBCEF200AD}" type="pres">
      <dgm:prSet presAssocID="{8508D191-2B4F-4DFC-BAAF-AB6A180AA56E}" presName="negativeSpace" presStyleCnt="0"/>
      <dgm:spPr/>
    </dgm:pt>
    <dgm:pt modelId="{C9AB70F0-B601-4EF7-B93E-19860733605B}" type="pres">
      <dgm:prSet presAssocID="{8508D191-2B4F-4DFC-BAAF-AB6A180AA56E}" presName="childText" presStyleLbl="conFgAcc1" presStyleIdx="1" presStyleCnt="2">
        <dgm:presLayoutVars>
          <dgm:bulletEnabled val="1"/>
        </dgm:presLayoutVars>
      </dgm:prSet>
      <dgm:spPr/>
    </dgm:pt>
  </dgm:ptLst>
  <dgm:cxnLst>
    <dgm:cxn modelId="{9D283A0F-F5FD-48EB-807D-AFDF146796E7}" type="presOf" srcId="{BC46E893-F0E4-435F-98DE-37CF86A1E5F5}" destId="{C9AB70F0-B601-4EF7-B93E-19860733605B}" srcOrd="0" destOrd="3" presId="urn:microsoft.com/office/officeart/2005/8/layout/list1"/>
    <dgm:cxn modelId="{AB765F1A-0E33-4B6E-97E3-E64AB791EE0F}" type="presOf" srcId="{8508D191-2B4F-4DFC-BAAF-AB6A180AA56E}" destId="{E408C8D9-9F90-42C6-8629-1D9913E4BF25}" srcOrd="1" destOrd="0" presId="urn:microsoft.com/office/officeart/2005/8/layout/list1"/>
    <dgm:cxn modelId="{8B36ED24-56B9-44C4-87F2-1A23169E29C8}" type="presOf" srcId="{5FEA7896-8AF9-4540-BA1F-CC84DCA1A736}" destId="{444569E8-B8AA-49DA-BC57-2269D20F9BED}" srcOrd="0" destOrd="0" presId="urn:microsoft.com/office/officeart/2005/8/layout/list1"/>
    <dgm:cxn modelId="{9AEA9926-2F70-4591-A2F1-E8FE03DBE7D7}" type="presOf" srcId="{892D8DA7-2B44-4A6F-A587-C7AABDC0CD14}" destId="{FAA502B7-AEF8-41E4-89C9-EF02D3EB1BF3}" srcOrd="0" destOrd="0" presId="urn:microsoft.com/office/officeart/2005/8/layout/list1"/>
    <dgm:cxn modelId="{C1DB2A2E-67F8-49F5-B9DC-EF7408E67BD3}" type="presOf" srcId="{E55C7991-0AEF-4608-ABBB-1B9940668772}" destId="{C9AB70F0-B601-4EF7-B93E-19860733605B}" srcOrd="0" destOrd="2" presId="urn:microsoft.com/office/officeart/2005/8/layout/list1"/>
    <dgm:cxn modelId="{E8168234-C669-420B-9ECF-1B80D1FB0DED}" type="presOf" srcId="{32A68EF8-606C-48AE-85FC-7BA62A4B29B9}" destId="{959EF27E-6D6F-4BE0-BF2D-A20DF684F834}" srcOrd="0" destOrd="1" presId="urn:microsoft.com/office/officeart/2005/8/layout/list1"/>
    <dgm:cxn modelId="{03CA9736-EDFC-4B0B-816A-C188C79E2EAD}" type="presOf" srcId="{8508D191-2B4F-4DFC-BAAF-AB6A180AA56E}" destId="{E29B932A-D2AF-4B90-8080-7646122A2DD7}" srcOrd="0" destOrd="0" presId="urn:microsoft.com/office/officeart/2005/8/layout/list1"/>
    <dgm:cxn modelId="{ECD01339-2B9E-43F7-8C8D-525420FC4DFC}" srcId="{66916F4C-4E2A-4BFF-91DC-BBB08C6A6010}" destId="{DCAE86D4-724D-4948-9B07-9FF0958196B8}" srcOrd="1" destOrd="0" parTransId="{B21D82FE-99B1-4DFC-82FC-34937CC3975A}" sibTransId="{1C266763-B251-47F4-9B91-5F99CDD64971}"/>
    <dgm:cxn modelId="{2B427239-C5A3-4F82-8879-74097A3DA068}" type="presOf" srcId="{DCAE86D4-724D-4948-9B07-9FF0958196B8}" destId="{C9AB70F0-B601-4EF7-B93E-19860733605B}" srcOrd="0" destOrd="8" presId="urn:microsoft.com/office/officeart/2005/8/layout/list1"/>
    <dgm:cxn modelId="{D1ED573C-44C0-4B27-A1E1-1029E1895039}" srcId="{8508D191-2B4F-4DFC-BAAF-AB6A180AA56E}" destId="{E1B5B9A4-8486-48B4-98FD-45D51A1AFD34}" srcOrd="2" destOrd="0" parTransId="{FFE516C5-C5B5-4BF6-A60A-E76092105BB3}" sibTransId="{970374CF-3331-44CA-AF00-19B0F62F2FAC}"/>
    <dgm:cxn modelId="{16269040-EB6D-4A60-8AEF-1CEE34A01D6E}" srcId="{892D8DA7-2B44-4A6F-A587-C7AABDC0CD14}" destId="{32A68EF8-606C-48AE-85FC-7BA62A4B29B9}" srcOrd="1" destOrd="0" parTransId="{E49499CB-0075-412F-A2E4-96BD23419E6F}" sibTransId="{85F5281E-BCA0-43DB-AEA0-687CE269BB77}"/>
    <dgm:cxn modelId="{C0FED940-EADF-43CA-A53B-8F8AE39C7182}" srcId="{8508D191-2B4F-4DFC-BAAF-AB6A180AA56E}" destId="{5B6433A0-7364-46C8-B33C-689361FA8DCF}" srcOrd="1" destOrd="0" parTransId="{F1A08748-26DF-411F-8CD9-F75322488A27}" sibTransId="{D100BFA6-0FB2-4C1A-8BEA-88569F703370}"/>
    <dgm:cxn modelId="{E1880C5C-E7C9-4362-BFDE-F9FF3B5E6918}" srcId="{5FEA7896-8AF9-4540-BA1F-CC84DCA1A736}" destId="{892D8DA7-2B44-4A6F-A587-C7AABDC0CD14}" srcOrd="0" destOrd="0" parTransId="{6A1114AE-0C5B-4623-9E7F-4013F9F724B5}" sibTransId="{1FD42688-3375-4DE0-B40A-57817FE0894E}"/>
    <dgm:cxn modelId="{1514F35E-46C4-42EE-8AFF-453088D1C307}" srcId="{8508D191-2B4F-4DFC-BAAF-AB6A180AA56E}" destId="{03198BDC-49BF-47BF-A0FB-7A437DDD0EE5}" srcOrd="0" destOrd="0" parTransId="{CD559932-62CC-4EBB-8D10-DF48998A1019}" sibTransId="{2B1EC4C3-AE48-44B9-AA7B-BF2030BD70D5}"/>
    <dgm:cxn modelId="{6058A244-10C9-4995-8F9A-FC49C31081BE}" srcId="{5FEA7896-8AF9-4540-BA1F-CC84DCA1A736}" destId="{8508D191-2B4F-4DFC-BAAF-AB6A180AA56E}" srcOrd="1" destOrd="0" parTransId="{C1ED0C89-387D-4D95-9DFF-98DCD3556158}" sibTransId="{7F83B20F-51AE-4A94-9678-2CB04535BA35}"/>
    <dgm:cxn modelId="{94FBB96A-276D-46C2-863A-92E4BF7401FA}" type="presOf" srcId="{892D8DA7-2B44-4A6F-A587-C7AABDC0CD14}" destId="{094990A8-3CDD-47E6-BB51-5737BC948168}" srcOrd="1" destOrd="0" presId="urn:microsoft.com/office/officeart/2005/8/layout/list1"/>
    <dgm:cxn modelId="{B0DF116F-170E-4455-8D5E-618DD7609192}" type="presOf" srcId="{E1B5B9A4-8486-48B4-98FD-45D51A1AFD34}" destId="{C9AB70F0-B601-4EF7-B93E-19860733605B}" srcOrd="0" destOrd="5" presId="urn:microsoft.com/office/officeart/2005/8/layout/list1"/>
    <dgm:cxn modelId="{98C5B34F-07FC-4856-93A0-4BD8A125D677}" type="presOf" srcId="{66916F4C-4E2A-4BFF-91DC-BBB08C6A6010}" destId="{C9AB70F0-B601-4EF7-B93E-19860733605B}" srcOrd="0" destOrd="6" presId="urn:microsoft.com/office/officeart/2005/8/layout/list1"/>
    <dgm:cxn modelId="{0B904E7A-9188-4282-8381-EDCDA29049F7}" srcId="{5B6433A0-7364-46C8-B33C-689361FA8DCF}" destId="{175F2E88-A7FB-4277-9E9B-54B8B6283D1F}" srcOrd="2" destOrd="0" parTransId="{08D94A65-44D1-4C38-9351-ABB560525DB6}" sibTransId="{EAD959EC-5A11-44F2-AEFC-85F32820C4CC}"/>
    <dgm:cxn modelId="{31E1CA7B-1789-468E-9142-AF129437DE33}" type="presOf" srcId="{42CF2297-ED09-4038-8E21-435A09DA9241}" destId="{C9AB70F0-B601-4EF7-B93E-19860733605B}" srcOrd="0" destOrd="7" presId="urn:microsoft.com/office/officeart/2005/8/layout/list1"/>
    <dgm:cxn modelId="{C0BD3B81-E880-4BE1-BD1F-C745FFB060AC}" srcId="{5B6433A0-7364-46C8-B33C-689361FA8DCF}" destId="{BC46E893-F0E4-435F-98DE-37CF86A1E5F5}" srcOrd="1" destOrd="0" parTransId="{7B7E30CD-CD7C-4223-B669-2E1B9D231217}" sibTransId="{5ADCF9F0-764C-4343-8561-042144884DCD}"/>
    <dgm:cxn modelId="{E7884699-E305-44B1-B9C8-CD77DC0C8E75}" srcId="{892D8DA7-2B44-4A6F-A587-C7AABDC0CD14}" destId="{2FC7678C-606C-4E10-B822-85D22123A3CE}" srcOrd="0" destOrd="0" parTransId="{C5136C7C-77EC-42E9-9051-0CA395838F44}" sibTransId="{6C9DC981-F39E-4A3D-91BC-4401381B9A5D}"/>
    <dgm:cxn modelId="{8F8BA39C-9219-4910-845A-B451957BFF97}" srcId="{66916F4C-4E2A-4BFF-91DC-BBB08C6A6010}" destId="{42CF2297-ED09-4038-8E21-435A09DA9241}" srcOrd="0" destOrd="0" parTransId="{4485F4A8-2829-4243-B822-83CC3289DC8E}" sibTransId="{21425FBB-7AE1-4048-B053-E85C2DC588D3}"/>
    <dgm:cxn modelId="{E3A320A2-8A38-4BE8-8093-9B4CBF22E012}" type="presOf" srcId="{2FC7678C-606C-4E10-B822-85D22123A3CE}" destId="{959EF27E-6D6F-4BE0-BF2D-A20DF684F834}" srcOrd="0" destOrd="0" presId="urn:microsoft.com/office/officeart/2005/8/layout/list1"/>
    <dgm:cxn modelId="{695EB8AF-AE7F-47BD-A33F-0E808B33D7D9}" type="presOf" srcId="{03198BDC-49BF-47BF-A0FB-7A437DDD0EE5}" destId="{C9AB70F0-B601-4EF7-B93E-19860733605B}" srcOrd="0" destOrd="0" presId="urn:microsoft.com/office/officeart/2005/8/layout/list1"/>
    <dgm:cxn modelId="{7CB7CBB5-78EA-418E-9380-BD40550A4260}" type="presOf" srcId="{175F2E88-A7FB-4277-9E9B-54B8B6283D1F}" destId="{C9AB70F0-B601-4EF7-B93E-19860733605B}" srcOrd="0" destOrd="4" presId="urn:microsoft.com/office/officeart/2005/8/layout/list1"/>
    <dgm:cxn modelId="{D6F7EEBA-2DF9-4FC1-B964-D9E1C0E70742}" srcId="{5B6433A0-7364-46C8-B33C-689361FA8DCF}" destId="{E55C7991-0AEF-4608-ABBB-1B9940668772}" srcOrd="0" destOrd="0" parTransId="{2127E289-64A4-45DA-91F6-51233505218C}" sibTransId="{7A50F860-46C9-4D49-A463-A24E165E5800}"/>
    <dgm:cxn modelId="{88E702C0-9939-4872-A986-A903A981274B}" srcId="{E1B5B9A4-8486-48B4-98FD-45D51A1AFD34}" destId="{66916F4C-4E2A-4BFF-91DC-BBB08C6A6010}" srcOrd="0" destOrd="0" parTransId="{C970DDC0-88B5-4FEE-B440-C07BA783000A}" sibTransId="{EA4B3D19-A59C-487B-9E81-6B87D395CBD4}"/>
    <dgm:cxn modelId="{AC6104C7-064A-41F8-942F-EAF51047DB9D}" type="presOf" srcId="{5B6433A0-7364-46C8-B33C-689361FA8DCF}" destId="{C9AB70F0-B601-4EF7-B93E-19860733605B}" srcOrd="0" destOrd="1" presId="urn:microsoft.com/office/officeart/2005/8/layout/list1"/>
    <dgm:cxn modelId="{E51674B6-9350-4336-BB39-B2C54D444688}" type="presParOf" srcId="{444569E8-B8AA-49DA-BC57-2269D20F9BED}" destId="{E7F6C239-4F26-4294-B548-FBDB32177F97}" srcOrd="0" destOrd="0" presId="urn:microsoft.com/office/officeart/2005/8/layout/list1"/>
    <dgm:cxn modelId="{2EA549D3-D142-42E7-9AB2-4CCD513B5E0A}" type="presParOf" srcId="{E7F6C239-4F26-4294-B548-FBDB32177F97}" destId="{FAA502B7-AEF8-41E4-89C9-EF02D3EB1BF3}" srcOrd="0" destOrd="0" presId="urn:microsoft.com/office/officeart/2005/8/layout/list1"/>
    <dgm:cxn modelId="{87B7D5BA-5FDA-4F79-A363-02DF855AEDB4}" type="presParOf" srcId="{E7F6C239-4F26-4294-B548-FBDB32177F97}" destId="{094990A8-3CDD-47E6-BB51-5737BC948168}" srcOrd="1" destOrd="0" presId="urn:microsoft.com/office/officeart/2005/8/layout/list1"/>
    <dgm:cxn modelId="{14DE3EC8-A9E4-4F00-B25E-D01652C14754}" type="presParOf" srcId="{444569E8-B8AA-49DA-BC57-2269D20F9BED}" destId="{36D5B032-0D05-458B-8D75-BFBA11F30524}" srcOrd="1" destOrd="0" presId="urn:microsoft.com/office/officeart/2005/8/layout/list1"/>
    <dgm:cxn modelId="{8143D922-0781-4EEB-809F-1DEE3DBCA931}" type="presParOf" srcId="{444569E8-B8AA-49DA-BC57-2269D20F9BED}" destId="{959EF27E-6D6F-4BE0-BF2D-A20DF684F834}" srcOrd="2" destOrd="0" presId="urn:microsoft.com/office/officeart/2005/8/layout/list1"/>
    <dgm:cxn modelId="{96321B6E-3CA4-4511-B1FB-5BEB99B07686}" type="presParOf" srcId="{444569E8-B8AA-49DA-BC57-2269D20F9BED}" destId="{BDD59DAF-7D1A-41C9-B7D9-4F2769E6843C}" srcOrd="3" destOrd="0" presId="urn:microsoft.com/office/officeart/2005/8/layout/list1"/>
    <dgm:cxn modelId="{F2BC7336-4E64-4EF7-B00E-8DFA4A76FD91}" type="presParOf" srcId="{444569E8-B8AA-49DA-BC57-2269D20F9BED}" destId="{4EE36264-DC43-4219-B5D0-00B2D4C22B9B}" srcOrd="4" destOrd="0" presId="urn:microsoft.com/office/officeart/2005/8/layout/list1"/>
    <dgm:cxn modelId="{EE560A10-D3A6-4BF2-A952-F6218E5969F0}" type="presParOf" srcId="{4EE36264-DC43-4219-B5D0-00B2D4C22B9B}" destId="{E29B932A-D2AF-4B90-8080-7646122A2DD7}" srcOrd="0" destOrd="0" presId="urn:microsoft.com/office/officeart/2005/8/layout/list1"/>
    <dgm:cxn modelId="{7F9AF48C-3F45-4F36-A873-71A5B975B09B}" type="presParOf" srcId="{4EE36264-DC43-4219-B5D0-00B2D4C22B9B}" destId="{E408C8D9-9F90-42C6-8629-1D9913E4BF25}" srcOrd="1" destOrd="0" presId="urn:microsoft.com/office/officeart/2005/8/layout/list1"/>
    <dgm:cxn modelId="{5B1CF145-7DC1-4EAF-BAC3-F5F39FF61710}" type="presParOf" srcId="{444569E8-B8AA-49DA-BC57-2269D20F9BED}" destId="{22C53B65-122E-4E24-B197-ECEBCEF200AD}" srcOrd="5" destOrd="0" presId="urn:microsoft.com/office/officeart/2005/8/layout/list1"/>
    <dgm:cxn modelId="{DBA5846C-4194-4ABE-92C9-1F03AE42A31C}" type="presParOf" srcId="{444569E8-B8AA-49DA-BC57-2269D20F9BED}" destId="{C9AB70F0-B601-4EF7-B93E-19860733605B}"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D8DB4C6-0A50-40D3-B7FE-937A2D32868C}" type="doc">
      <dgm:prSet loTypeId="urn:microsoft.com/office/officeart/2005/8/layout/vList2" loCatId="list" qsTypeId="urn:microsoft.com/office/officeart/2005/8/quickstyle/simple4" qsCatId="simple" csTypeId="urn:microsoft.com/office/officeart/2005/8/colors/colorful1" csCatId="colorful" phldr="1"/>
      <dgm:spPr/>
      <dgm:t>
        <a:bodyPr/>
        <a:lstStyle/>
        <a:p>
          <a:endParaRPr lang="en-US"/>
        </a:p>
      </dgm:t>
    </dgm:pt>
    <dgm:pt modelId="{DEC258C0-D2ED-4637-A5B5-4CF6FA0C0171}">
      <dgm:prSet/>
      <dgm:spPr/>
      <dgm:t>
        <a:bodyPr/>
        <a:lstStyle/>
        <a:p>
          <a:r>
            <a:rPr lang="en-US"/>
            <a:t>Key Observations:</a:t>
          </a:r>
        </a:p>
      </dgm:t>
    </dgm:pt>
    <dgm:pt modelId="{B2D3289D-D82F-4ACA-B2A7-D95FC62B7755}" type="parTrans" cxnId="{C969B0AD-1E2D-465D-ADAA-3148ECC670ED}">
      <dgm:prSet/>
      <dgm:spPr/>
      <dgm:t>
        <a:bodyPr/>
        <a:lstStyle/>
        <a:p>
          <a:endParaRPr lang="en-US"/>
        </a:p>
      </dgm:t>
    </dgm:pt>
    <dgm:pt modelId="{669ABF32-35EA-47CE-8265-2969EA24A5EA}" type="sibTrans" cxnId="{C969B0AD-1E2D-465D-ADAA-3148ECC670ED}">
      <dgm:prSet/>
      <dgm:spPr/>
      <dgm:t>
        <a:bodyPr/>
        <a:lstStyle/>
        <a:p>
          <a:endParaRPr lang="en-US"/>
        </a:p>
      </dgm:t>
    </dgm:pt>
    <dgm:pt modelId="{4E963197-91AC-4009-962A-9D76B4FABCD1}">
      <dgm:prSet/>
      <dgm:spPr/>
      <dgm:t>
        <a:bodyPr/>
        <a:lstStyle/>
        <a:p>
          <a:r>
            <a:rPr lang="en-US"/>
            <a:t>N-BEATS demonstrated potential for better generalization.</a:t>
          </a:r>
        </a:p>
      </dgm:t>
    </dgm:pt>
    <dgm:pt modelId="{A0FDE427-611F-403C-8078-A3D487BFA3A2}" type="parTrans" cxnId="{BDF1A64C-9A49-4890-A379-57D85AD11666}">
      <dgm:prSet/>
      <dgm:spPr/>
      <dgm:t>
        <a:bodyPr/>
        <a:lstStyle/>
        <a:p>
          <a:endParaRPr lang="en-US"/>
        </a:p>
      </dgm:t>
    </dgm:pt>
    <dgm:pt modelId="{C78416C4-DF04-4556-BC19-00EF7F769FB7}" type="sibTrans" cxnId="{BDF1A64C-9A49-4890-A379-57D85AD11666}">
      <dgm:prSet/>
      <dgm:spPr/>
      <dgm:t>
        <a:bodyPr/>
        <a:lstStyle/>
        <a:p>
          <a:endParaRPr lang="en-US"/>
        </a:p>
      </dgm:t>
    </dgm:pt>
    <dgm:pt modelId="{30A7BE94-A1FC-4B99-B84B-D8CD2E9E5A40}">
      <dgm:prSet/>
      <dgm:spPr/>
      <dgm:t>
        <a:bodyPr/>
        <a:lstStyle/>
        <a:p>
          <a:r>
            <a:rPr lang="en-US"/>
            <a:t>However, severe class imbalance and noisy features limited performance.</a:t>
          </a:r>
        </a:p>
      </dgm:t>
    </dgm:pt>
    <dgm:pt modelId="{246D73B7-D029-4D42-82B4-C850792E6ACB}" type="parTrans" cxnId="{7E6C756B-2C73-47BB-AE02-85C688F0F34D}">
      <dgm:prSet/>
      <dgm:spPr/>
      <dgm:t>
        <a:bodyPr/>
        <a:lstStyle/>
        <a:p>
          <a:endParaRPr lang="en-US"/>
        </a:p>
      </dgm:t>
    </dgm:pt>
    <dgm:pt modelId="{90B51EA9-6225-4DA7-8592-B31D44E42B87}" type="sibTrans" cxnId="{7E6C756B-2C73-47BB-AE02-85C688F0F34D}">
      <dgm:prSet/>
      <dgm:spPr/>
      <dgm:t>
        <a:bodyPr/>
        <a:lstStyle/>
        <a:p>
          <a:endParaRPr lang="en-US"/>
        </a:p>
      </dgm:t>
    </dgm:pt>
    <dgm:pt modelId="{DB43C7E5-23AC-40F6-98E2-DF5ECFBE1203}">
      <dgm:prSet/>
      <dgm:spPr/>
      <dgm:t>
        <a:bodyPr/>
        <a:lstStyle/>
        <a:p>
          <a:r>
            <a:rPr lang="en-US"/>
            <a:t>Computational limitations prevented full exploration of the model.</a:t>
          </a:r>
        </a:p>
      </dgm:t>
    </dgm:pt>
    <dgm:pt modelId="{95BA348B-82AF-4132-B8F6-BEE11C12A2BB}" type="parTrans" cxnId="{57F6633E-B37B-4637-B975-5DC5A6019CFB}">
      <dgm:prSet/>
      <dgm:spPr/>
      <dgm:t>
        <a:bodyPr/>
        <a:lstStyle/>
        <a:p>
          <a:endParaRPr lang="en-US"/>
        </a:p>
      </dgm:t>
    </dgm:pt>
    <dgm:pt modelId="{DB2429E6-7358-4978-99EF-0366F29BB935}" type="sibTrans" cxnId="{57F6633E-B37B-4637-B975-5DC5A6019CFB}">
      <dgm:prSet/>
      <dgm:spPr/>
      <dgm:t>
        <a:bodyPr/>
        <a:lstStyle/>
        <a:p>
          <a:endParaRPr lang="en-US"/>
        </a:p>
      </dgm:t>
    </dgm:pt>
    <dgm:pt modelId="{39B66D5C-890D-4161-A5CE-94653656E08A}">
      <dgm:prSet/>
      <dgm:spPr/>
      <dgm:t>
        <a:bodyPr/>
        <a:lstStyle/>
        <a:p>
          <a:r>
            <a:rPr lang="en-US"/>
            <a:t>Lessons Learned:</a:t>
          </a:r>
        </a:p>
      </dgm:t>
    </dgm:pt>
    <dgm:pt modelId="{DC5F57A3-64FC-428C-B9A3-07EBBAC81BF3}" type="parTrans" cxnId="{04EDC597-636F-4009-8231-C157FE8A83EE}">
      <dgm:prSet/>
      <dgm:spPr/>
      <dgm:t>
        <a:bodyPr/>
        <a:lstStyle/>
        <a:p>
          <a:endParaRPr lang="en-US"/>
        </a:p>
      </dgm:t>
    </dgm:pt>
    <dgm:pt modelId="{E200909F-50FD-482C-BC29-FF7954980CD4}" type="sibTrans" cxnId="{04EDC597-636F-4009-8231-C157FE8A83EE}">
      <dgm:prSet/>
      <dgm:spPr/>
      <dgm:t>
        <a:bodyPr/>
        <a:lstStyle/>
        <a:p>
          <a:endParaRPr lang="en-US"/>
        </a:p>
      </dgm:t>
    </dgm:pt>
    <dgm:pt modelId="{407E26B6-16B3-4C3A-8B7E-925C99A263BB}">
      <dgm:prSet/>
      <dgm:spPr/>
      <dgm:t>
        <a:bodyPr/>
        <a:lstStyle/>
        <a:p>
          <a:r>
            <a:rPr lang="en-US"/>
            <a:t>Advanced models need substantial resources for effective training.</a:t>
          </a:r>
        </a:p>
      </dgm:t>
    </dgm:pt>
    <dgm:pt modelId="{0F553BB5-736D-49D2-BDF2-2769578FA2CD}" type="parTrans" cxnId="{EA9BE515-DEE2-41F1-8BE5-D7DA8234FD51}">
      <dgm:prSet/>
      <dgm:spPr/>
      <dgm:t>
        <a:bodyPr/>
        <a:lstStyle/>
        <a:p>
          <a:endParaRPr lang="en-US"/>
        </a:p>
      </dgm:t>
    </dgm:pt>
    <dgm:pt modelId="{9C44F470-20C8-4D5B-9976-5D67536F48FD}" type="sibTrans" cxnId="{EA9BE515-DEE2-41F1-8BE5-D7DA8234FD51}">
      <dgm:prSet/>
      <dgm:spPr/>
      <dgm:t>
        <a:bodyPr/>
        <a:lstStyle/>
        <a:p>
          <a:endParaRPr lang="en-US"/>
        </a:p>
      </dgm:t>
    </dgm:pt>
    <dgm:pt modelId="{ED8AC2EF-7FD1-4F46-9CEC-652F54B19546}">
      <dgm:prSet/>
      <dgm:spPr/>
      <dgm:t>
        <a:bodyPr/>
        <a:lstStyle/>
        <a:p>
          <a:r>
            <a:rPr lang="en-US"/>
            <a:t>Signal prediction shows promise but requires robust dataset balancing.</a:t>
          </a:r>
        </a:p>
      </dgm:t>
    </dgm:pt>
    <dgm:pt modelId="{9776E2B2-1AF6-4BA3-ADAC-4FED5AE79147}" type="parTrans" cxnId="{5E7478A4-9E56-48C2-AF93-BD4459A72855}">
      <dgm:prSet/>
      <dgm:spPr/>
      <dgm:t>
        <a:bodyPr/>
        <a:lstStyle/>
        <a:p>
          <a:endParaRPr lang="en-US"/>
        </a:p>
      </dgm:t>
    </dgm:pt>
    <dgm:pt modelId="{750A84AE-39B5-40CD-A8A7-62250EF19482}" type="sibTrans" cxnId="{5E7478A4-9E56-48C2-AF93-BD4459A72855}">
      <dgm:prSet/>
      <dgm:spPr/>
      <dgm:t>
        <a:bodyPr/>
        <a:lstStyle/>
        <a:p>
          <a:endParaRPr lang="en-US"/>
        </a:p>
      </dgm:t>
    </dgm:pt>
    <dgm:pt modelId="{A1C3328E-16E7-46BD-8099-246E8F81F915}" type="pres">
      <dgm:prSet presAssocID="{9D8DB4C6-0A50-40D3-B7FE-937A2D32868C}" presName="linear" presStyleCnt="0">
        <dgm:presLayoutVars>
          <dgm:animLvl val="lvl"/>
          <dgm:resizeHandles val="exact"/>
        </dgm:presLayoutVars>
      </dgm:prSet>
      <dgm:spPr/>
    </dgm:pt>
    <dgm:pt modelId="{53C4B576-E15F-44E2-B69F-845D05BCF4F9}" type="pres">
      <dgm:prSet presAssocID="{DEC258C0-D2ED-4637-A5B5-4CF6FA0C0171}" presName="parentText" presStyleLbl="node1" presStyleIdx="0" presStyleCnt="2">
        <dgm:presLayoutVars>
          <dgm:chMax val="0"/>
          <dgm:bulletEnabled val="1"/>
        </dgm:presLayoutVars>
      </dgm:prSet>
      <dgm:spPr/>
    </dgm:pt>
    <dgm:pt modelId="{0409517F-B0F2-45A4-823E-6AE120A4E545}" type="pres">
      <dgm:prSet presAssocID="{DEC258C0-D2ED-4637-A5B5-4CF6FA0C0171}" presName="childText" presStyleLbl="revTx" presStyleIdx="0" presStyleCnt="2">
        <dgm:presLayoutVars>
          <dgm:bulletEnabled val="1"/>
        </dgm:presLayoutVars>
      </dgm:prSet>
      <dgm:spPr/>
    </dgm:pt>
    <dgm:pt modelId="{4B2F46A2-BD5A-4D70-90BD-6E6FD92D4CDA}" type="pres">
      <dgm:prSet presAssocID="{39B66D5C-890D-4161-A5CE-94653656E08A}" presName="parentText" presStyleLbl="node1" presStyleIdx="1" presStyleCnt="2">
        <dgm:presLayoutVars>
          <dgm:chMax val="0"/>
          <dgm:bulletEnabled val="1"/>
        </dgm:presLayoutVars>
      </dgm:prSet>
      <dgm:spPr/>
    </dgm:pt>
    <dgm:pt modelId="{6B8DEF73-A16B-4744-9410-9B6540BE9434}" type="pres">
      <dgm:prSet presAssocID="{39B66D5C-890D-4161-A5CE-94653656E08A}" presName="childText" presStyleLbl="revTx" presStyleIdx="1" presStyleCnt="2">
        <dgm:presLayoutVars>
          <dgm:bulletEnabled val="1"/>
        </dgm:presLayoutVars>
      </dgm:prSet>
      <dgm:spPr/>
    </dgm:pt>
  </dgm:ptLst>
  <dgm:cxnLst>
    <dgm:cxn modelId="{B0268901-BBF0-4441-BC8A-37494B10AA18}" type="presOf" srcId="{ED8AC2EF-7FD1-4F46-9CEC-652F54B19546}" destId="{6B8DEF73-A16B-4744-9410-9B6540BE9434}" srcOrd="0" destOrd="1" presId="urn:microsoft.com/office/officeart/2005/8/layout/vList2"/>
    <dgm:cxn modelId="{B6C41103-29F9-4CF8-BC71-7E3A194C85CE}" type="presOf" srcId="{DEC258C0-D2ED-4637-A5B5-4CF6FA0C0171}" destId="{53C4B576-E15F-44E2-B69F-845D05BCF4F9}" srcOrd="0" destOrd="0" presId="urn:microsoft.com/office/officeart/2005/8/layout/vList2"/>
    <dgm:cxn modelId="{EA9BE515-DEE2-41F1-8BE5-D7DA8234FD51}" srcId="{39B66D5C-890D-4161-A5CE-94653656E08A}" destId="{407E26B6-16B3-4C3A-8B7E-925C99A263BB}" srcOrd="0" destOrd="0" parTransId="{0F553BB5-736D-49D2-BDF2-2769578FA2CD}" sibTransId="{9C44F470-20C8-4D5B-9976-5D67536F48FD}"/>
    <dgm:cxn modelId="{8A9D7C27-6F00-450A-A5B6-777408D92940}" type="presOf" srcId="{30A7BE94-A1FC-4B99-B84B-D8CD2E9E5A40}" destId="{0409517F-B0F2-45A4-823E-6AE120A4E545}" srcOrd="0" destOrd="1" presId="urn:microsoft.com/office/officeart/2005/8/layout/vList2"/>
    <dgm:cxn modelId="{57F6633E-B37B-4637-B975-5DC5A6019CFB}" srcId="{DEC258C0-D2ED-4637-A5B5-4CF6FA0C0171}" destId="{DB43C7E5-23AC-40F6-98E2-DF5ECFBE1203}" srcOrd="2" destOrd="0" parTransId="{95BA348B-82AF-4132-B8F6-BEE11C12A2BB}" sibTransId="{DB2429E6-7358-4978-99EF-0366F29BB935}"/>
    <dgm:cxn modelId="{7E6C756B-2C73-47BB-AE02-85C688F0F34D}" srcId="{DEC258C0-D2ED-4637-A5B5-4CF6FA0C0171}" destId="{30A7BE94-A1FC-4B99-B84B-D8CD2E9E5A40}" srcOrd="1" destOrd="0" parTransId="{246D73B7-D029-4D42-82B4-C850792E6ACB}" sibTransId="{90B51EA9-6225-4DA7-8592-B31D44E42B87}"/>
    <dgm:cxn modelId="{927DD26B-7E62-4B4F-8257-DA9117A2AD7D}" type="presOf" srcId="{4E963197-91AC-4009-962A-9D76B4FABCD1}" destId="{0409517F-B0F2-45A4-823E-6AE120A4E545}" srcOrd="0" destOrd="0" presId="urn:microsoft.com/office/officeart/2005/8/layout/vList2"/>
    <dgm:cxn modelId="{BDF1A64C-9A49-4890-A379-57D85AD11666}" srcId="{DEC258C0-D2ED-4637-A5B5-4CF6FA0C0171}" destId="{4E963197-91AC-4009-962A-9D76B4FABCD1}" srcOrd="0" destOrd="0" parTransId="{A0FDE427-611F-403C-8078-A3D487BFA3A2}" sibTransId="{C78416C4-DF04-4556-BC19-00EF7F769FB7}"/>
    <dgm:cxn modelId="{1722C081-4AF8-43C1-9562-B8AC682FBD5A}" type="presOf" srcId="{39B66D5C-890D-4161-A5CE-94653656E08A}" destId="{4B2F46A2-BD5A-4D70-90BD-6E6FD92D4CDA}" srcOrd="0" destOrd="0" presId="urn:microsoft.com/office/officeart/2005/8/layout/vList2"/>
    <dgm:cxn modelId="{D420C187-23D4-4043-BCE0-DCB7C71E7D70}" type="presOf" srcId="{9D8DB4C6-0A50-40D3-B7FE-937A2D32868C}" destId="{A1C3328E-16E7-46BD-8099-246E8F81F915}" srcOrd="0" destOrd="0" presId="urn:microsoft.com/office/officeart/2005/8/layout/vList2"/>
    <dgm:cxn modelId="{04EDC597-636F-4009-8231-C157FE8A83EE}" srcId="{9D8DB4C6-0A50-40D3-B7FE-937A2D32868C}" destId="{39B66D5C-890D-4161-A5CE-94653656E08A}" srcOrd="1" destOrd="0" parTransId="{DC5F57A3-64FC-428C-B9A3-07EBBAC81BF3}" sibTransId="{E200909F-50FD-482C-BC29-FF7954980CD4}"/>
    <dgm:cxn modelId="{5E7478A4-9E56-48C2-AF93-BD4459A72855}" srcId="{39B66D5C-890D-4161-A5CE-94653656E08A}" destId="{ED8AC2EF-7FD1-4F46-9CEC-652F54B19546}" srcOrd="1" destOrd="0" parTransId="{9776E2B2-1AF6-4BA3-ADAC-4FED5AE79147}" sibTransId="{750A84AE-39B5-40CD-A8A7-62250EF19482}"/>
    <dgm:cxn modelId="{C969B0AD-1E2D-465D-ADAA-3148ECC670ED}" srcId="{9D8DB4C6-0A50-40D3-B7FE-937A2D32868C}" destId="{DEC258C0-D2ED-4637-A5B5-4CF6FA0C0171}" srcOrd="0" destOrd="0" parTransId="{B2D3289D-D82F-4ACA-B2A7-D95FC62B7755}" sibTransId="{669ABF32-35EA-47CE-8265-2969EA24A5EA}"/>
    <dgm:cxn modelId="{BFF452B6-9145-4155-8785-F348C9425E87}" type="presOf" srcId="{DB43C7E5-23AC-40F6-98E2-DF5ECFBE1203}" destId="{0409517F-B0F2-45A4-823E-6AE120A4E545}" srcOrd="0" destOrd="2" presId="urn:microsoft.com/office/officeart/2005/8/layout/vList2"/>
    <dgm:cxn modelId="{D66800FA-18D4-41E6-8392-62753CB976B2}" type="presOf" srcId="{407E26B6-16B3-4C3A-8B7E-925C99A263BB}" destId="{6B8DEF73-A16B-4744-9410-9B6540BE9434}" srcOrd="0" destOrd="0" presId="urn:microsoft.com/office/officeart/2005/8/layout/vList2"/>
    <dgm:cxn modelId="{162567E9-2088-4274-A606-407F71B5072C}" type="presParOf" srcId="{A1C3328E-16E7-46BD-8099-246E8F81F915}" destId="{53C4B576-E15F-44E2-B69F-845D05BCF4F9}" srcOrd="0" destOrd="0" presId="urn:microsoft.com/office/officeart/2005/8/layout/vList2"/>
    <dgm:cxn modelId="{EF7BC65B-EF82-426A-803A-330F8872F496}" type="presParOf" srcId="{A1C3328E-16E7-46BD-8099-246E8F81F915}" destId="{0409517F-B0F2-45A4-823E-6AE120A4E545}" srcOrd="1" destOrd="0" presId="urn:microsoft.com/office/officeart/2005/8/layout/vList2"/>
    <dgm:cxn modelId="{9459D735-53CA-4EB4-B719-C9304F47D89A}" type="presParOf" srcId="{A1C3328E-16E7-46BD-8099-246E8F81F915}" destId="{4B2F46A2-BD5A-4D70-90BD-6E6FD92D4CDA}" srcOrd="2" destOrd="0" presId="urn:microsoft.com/office/officeart/2005/8/layout/vList2"/>
    <dgm:cxn modelId="{4DC3EB2E-0A2B-4B31-B2AC-5AAF1D11F6E7}" type="presParOf" srcId="{A1C3328E-16E7-46BD-8099-246E8F81F915}" destId="{6B8DEF73-A16B-4744-9410-9B6540BE9434}"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0F947FB-8B43-4050-961C-AF2B3716C3C8}" type="doc">
      <dgm:prSet loTypeId="urn:microsoft.com/office/officeart/2016/7/layout/VerticalDownArrowProcess" loCatId="process" qsTypeId="urn:microsoft.com/office/officeart/2005/8/quickstyle/simple2" qsCatId="simple" csTypeId="urn:microsoft.com/office/officeart/2005/8/colors/colorful2" csCatId="colorful"/>
      <dgm:spPr/>
      <dgm:t>
        <a:bodyPr/>
        <a:lstStyle/>
        <a:p>
          <a:endParaRPr lang="en-US"/>
        </a:p>
      </dgm:t>
    </dgm:pt>
    <dgm:pt modelId="{2E76997A-78A9-4837-B124-21FE0F23B897}">
      <dgm:prSet/>
      <dgm:spPr/>
      <dgm:t>
        <a:bodyPr/>
        <a:lstStyle/>
        <a:p>
          <a:r>
            <a:rPr lang="en-US"/>
            <a:t>Stage 1</a:t>
          </a:r>
        </a:p>
      </dgm:t>
    </dgm:pt>
    <dgm:pt modelId="{53B74339-26A9-4338-9DEC-057814A8A494}" type="parTrans" cxnId="{EA16CD76-83C9-4C58-8D66-72DB58B8AB30}">
      <dgm:prSet/>
      <dgm:spPr/>
      <dgm:t>
        <a:bodyPr/>
        <a:lstStyle/>
        <a:p>
          <a:endParaRPr lang="en-US"/>
        </a:p>
      </dgm:t>
    </dgm:pt>
    <dgm:pt modelId="{AD9F131C-1EEC-4B73-99E1-B8DA22023A46}" type="sibTrans" cxnId="{EA16CD76-83C9-4C58-8D66-72DB58B8AB30}">
      <dgm:prSet/>
      <dgm:spPr/>
      <dgm:t>
        <a:bodyPr/>
        <a:lstStyle/>
        <a:p>
          <a:endParaRPr lang="en-US"/>
        </a:p>
      </dgm:t>
    </dgm:pt>
    <dgm:pt modelId="{879931BB-9874-4DDA-B4D5-3FC8A49D4936}">
      <dgm:prSet/>
      <dgm:spPr/>
      <dgm:t>
        <a:bodyPr/>
        <a:lstStyle/>
        <a:p>
          <a:r>
            <a:rPr lang="en-US"/>
            <a:t>Initial LSTM modeling for price prediction.</a:t>
          </a:r>
        </a:p>
      </dgm:t>
    </dgm:pt>
    <dgm:pt modelId="{AA378434-9734-46B1-991C-C632A3A07F41}" type="parTrans" cxnId="{942235AC-BDD3-4017-AFA1-249B5B99D938}">
      <dgm:prSet/>
      <dgm:spPr/>
      <dgm:t>
        <a:bodyPr/>
        <a:lstStyle/>
        <a:p>
          <a:endParaRPr lang="en-US"/>
        </a:p>
      </dgm:t>
    </dgm:pt>
    <dgm:pt modelId="{EA984B30-A833-4574-8B57-B9CEB101DF13}" type="sibTrans" cxnId="{942235AC-BDD3-4017-AFA1-249B5B99D938}">
      <dgm:prSet/>
      <dgm:spPr/>
      <dgm:t>
        <a:bodyPr/>
        <a:lstStyle/>
        <a:p>
          <a:endParaRPr lang="en-US"/>
        </a:p>
      </dgm:t>
    </dgm:pt>
    <dgm:pt modelId="{FF3045DD-6DF3-44C0-87DC-430A038C2261}">
      <dgm:prSet/>
      <dgm:spPr/>
      <dgm:t>
        <a:bodyPr/>
        <a:lstStyle/>
        <a:p>
          <a:r>
            <a:rPr lang="en-US"/>
            <a:t>Focused on historical data.</a:t>
          </a:r>
        </a:p>
      </dgm:t>
    </dgm:pt>
    <dgm:pt modelId="{9803CF98-4F4D-4FE4-B03C-9DB1713E3A9D}" type="parTrans" cxnId="{64C146AD-76C4-4C58-AC88-60B6396D244B}">
      <dgm:prSet/>
      <dgm:spPr/>
      <dgm:t>
        <a:bodyPr/>
        <a:lstStyle/>
        <a:p>
          <a:endParaRPr lang="en-US"/>
        </a:p>
      </dgm:t>
    </dgm:pt>
    <dgm:pt modelId="{1C1C9518-87EB-4490-B528-C10BCCBDDBD6}" type="sibTrans" cxnId="{64C146AD-76C4-4C58-AC88-60B6396D244B}">
      <dgm:prSet/>
      <dgm:spPr/>
      <dgm:t>
        <a:bodyPr/>
        <a:lstStyle/>
        <a:p>
          <a:endParaRPr lang="en-US"/>
        </a:p>
      </dgm:t>
    </dgm:pt>
    <dgm:pt modelId="{6288D8B7-6A17-40A6-8414-225F87D76CF9}">
      <dgm:prSet/>
      <dgm:spPr/>
      <dgm:t>
        <a:bodyPr/>
        <a:lstStyle/>
        <a:p>
          <a:r>
            <a:rPr lang="en-US"/>
            <a:t>Foundational insights but lacked robustness.</a:t>
          </a:r>
        </a:p>
      </dgm:t>
    </dgm:pt>
    <dgm:pt modelId="{A7D05F66-0817-4922-8DD1-8282C61D530C}" type="parTrans" cxnId="{12CFF225-ABE1-4973-9D56-3F015920CD45}">
      <dgm:prSet/>
      <dgm:spPr/>
      <dgm:t>
        <a:bodyPr/>
        <a:lstStyle/>
        <a:p>
          <a:endParaRPr lang="en-US"/>
        </a:p>
      </dgm:t>
    </dgm:pt>
    <dgm:pt modelId="{DB708521-6CDA-441F-B47C-8A4356822311}" type="sibTrans" cxnId="{12CFF225-ABE1-4973-9D56-3F015920CD45}">
      <dgm:prSet/>
      <dgm:spPr/>
      <dgm:t>
        <a:bodyPr/>
        <a:lstStyle/>
        <a:p>
          <a:endParaRPr lang="en-US"/>
        </a:p>
      </dgm:t>
    </dgm:pt>
    <dgm:pt modelId="{FC6BB667-F985-4529-A1F9-6251BF10EDE1}">
      <dgm:prSet/>
      <dgm:spPr/>
      <dgm:t>
        <a:bodyPr/>
        <a:lstStyle/>
        <a:p>
          <a:r>
            <a:rPr lang="en-US"/>
            <a:t>Stage 2</a:t>
          </a:r>
        </a:p>
      </dgm:t>
    </dgm:pt>
    <dgm:pt modelId="{8A2DB3F9-91FD-4311-9B3C-B86E98AF2D3F}" type="parTrans" cxnId="{0F671E12-C590-47E8-91BD-6A9D349EA14D}">
      <dgm:prSet/>
      <dgm:spPr/>
      <dgm:t>
        <a:bodyPr/>
        <a:lstStyle/>
        <a:p>
          <a:endParaRPr lang="en-US"/>
        </a:p>
      </dgm:t>
    </dgm:pt>
    <dgm:pt modelId="{5BB48DFE-A87A-405C-B959-DBBE324BDEC9}" type="sibTrans" cxnId="{0F671E12-C590-47E8-91BD-6A9D349EA14D}">
      <dgm:prSet/>
      <dgm:spPr/>
      <dgm:t>
        <a:bodyPr/>
        <a:lstStyle/>
        <a:p>
          <a:endParaRPr lang="en-US"/>
        </a:p>
      </dgm:t>
    </dgm:pt>
    <dgm:pt modelId="{02252D41-432D-4D13-95E8-D8133AC91443}">
      <dgm:prSet/>
      <dgm:spPr/>
      <dgm:t>
        <a:bodyPr/>
        <a:lstStyle/>
        <a:p>
          <a:r>
            <a:rPr lang="en-US"/>
            <a:t>Integration of sentiment analysis.</a:t>
          </a:r>
        </a:p>
      </dgm:t>
    </dgm:pt>
    <dgm:pt modelId="{049124DE-D877-4AB3-8485-EE125F369801}" type="parTrans" cxnId="{8EDA8028-1E10-4373-A497-97893A45E202}">
      <dgm:prSet/>
      <dgm:spPr/>
      <dgm:t>
        <a:bodyPr/>
        <a:lstStyle/>
        <a:p>
          <a:endParaRPr lang="en-US"/>
        </a:p>
      </dgm:t>
    </dgm:pt>
    <dgm:pt modelId="{892273D7-E031-4001-9FD9-F902D903A452}" type="sibTrans" cxnId="{8EDA8028-1E10-4373-A497-97893A45E202}">
      <dgm:prSet/>
      <dgm:spPr/>
      <dgm:t>
        <a:bodyPr/>
        <a:lstStyle/>
        <a:p>
          <a:endParaRPr lang="en-US"/>
        </a:p>
      </dgm:t>
    </dgm:pt>
    <dgm:pt modelId="{DD1655ED-8503-499D-9769-72848F642FC4}">
      <dgm:prSet/>
      <dgm:spPr/>
      <dgm:t>
        <a:bodyPr/>
        <a:lstStyle/>
        <a:p>
          <a:r>
            <a:rPr lang="en-US"/>
            <a:t>Added a new dimension but didn’t improve prediction accuracy.</a:t>
          </a:r>
        </a:p>
      </dgm:t>
    </dgm:pt>
    <dgm:pt modelId="{A4E6AAEF-B7AA-4A94-9B48-B9021F1C0906}" type="parTrans" cxnId="{78E4348E-DB20-4966-9E08-BAEE530370A1}">
      <dgm:prSet/>
      <dgm:spPr/>
      <dgm:t>
        <a:bodyPr/>
        <a:lstStyle/>
        <a:p>
          <a:endParaRPr lang="en-US"/>
        </a:p>
      </dgm:t>
    </dgm:pt>
    <dgm:pt modelId="{73E492E3-CF63-454D-90C5-18321646EBDE}" type="sibTrans" cxnId="{78E4348E-DB20-4966-9E08-BAEE530370A1}">
      <dgm:prSet/>
      <dgm:spPr/>
      <dgm:t>
        <a:bodyPr/>
        <a:lstStyle/>
        <a:p>
          <a:endParaRPr lang="en-US"/>
        </a:p>
      </dgm:t>
    </dgm:pt>
    <dgm:pt modelId="{5F529AA6-A66F-45B3-B4EA-C042C5FE116A}">
      <dgm:prSet/>
      <dgm:spPr/>
      <dgm:t>
        <a:bodyPr/>
        <a:lstStyle/>
        <a:p>
          <a:r>
            <a:rPr lang="en-US"/>
            <a:t>Stage 3</a:t>
          </a:r>
        </a:p>
      </dgm:t>
    </dgm:pt>
    <dgm:pt modelId="{758783D2-6E33-4EE7-9BF6-88140AF43664}" type="parTrans" cxnId="{6195FFA8-8F44-48FA-8FF5-5A0D14649817}">
      <dgm:prSet/>
      <dgm:spPr/>
      <dgm:t>
        <a:bodyPr/>
        <a:lstStyle/>
        <a:p>
          <a:endParaRPr lang="en-US"/>
        </a:p>
      </dgm:t>
    </dgm:pt>
    <dgm:pt modelId="{F596F007-53E5-4E0C-A1CA-A1142C5CC6BE}" type="sibTrans" cxnId="{6195FFA8-8F44-48FA-8FF5-5A0D14649817}">
      <dgm:prSet/>
      <dgm:spPr/>
      <dgm:t>
        <a:bodyPr/>
        <a:lstStyle/>
        <a:p>
          <a:endParaRPr lang="en-US"/>
        </a:p>
      </dgm:t>
    </dgm:pt>
    <dgm:pt modelId="{C9FC8744-6572-44D6-93B6-DEB47B6692B4}">
      <dgm:prSet/>
      <dgm:spPr/>
      <dgm:t>
        <a:bodyPr/>
        <a:lstStyle/>
        <a:p>
          <a:r>
            <a:rPr lang="en-US"/>
            <a:t>Advanced modeling and signal prediction.</a:t>
          </a:r>
        </a:p>
      </dgm:t>
    </dgm:pt>
    <dgm:pt modelId="{146E13FD-6ED0-4A53-A9A8-1B5062BE251A}" type="parTrans" cxnId="{A6914827-F20A-474B-AB3A-41BFA44981D8}">
      <dgm:prSet/>
      <dgm:spPr/>
      <dgm:t>
        <a:bodyPr/>
        <a:lstStyle/>
        <a:p>
          <a:endParaRPr lang="en-US"/>
        </a:p>
      </dgm:t>
    </dgm:pt>
    <dgm:pt modelId="{F9DA4214-A98F-4ABE-A85B-02A1290E4A2B}" type="sibTrans" cxnId="{A6914827-F20A-474B-AB3A-41BFA44981D8}">
      <dgm:prSet/>
      <dgm:spPr/>
      <dgm:t>
        <a:bodyPr/>
        <a:lstStyle/>
        <a:p>
          <a:endParaRPr lang="en-US"/>
        </a:p>
      </dgm:t>
    </dgm:pt>
    <dgm:pt modelId="{E1449470-97A6-4796-965A-20AC95471DA0}">
      <dgm:prSet/>
      <dgm:spPr/>
      <dgm:t>
        <a:bodyPr/>
        <a:lstStyle/>
        <a:p>
          <a:r>
            <a:rPr lang="en-US"/>
            <a:t>Shifted to buy/sell signals with technical indicators.</a:t>
          </a:r>
        </a:p>
      </dgm:t>
    </dgm:pt>
    <dgm:pt modelId="{2B5C8A2C-CCEB-4686-ABBB-FC6D82D49A7A}" type="parTrans" cxnId="{41851B4B-6C18-43AA-8915-6C15A5A5E401}">
      <dgm:prSet/>
      <dgm:spPr/>
      <dgm:t>
        <a:bodyPr/>
        <a:lstStyle/>
        <a:p>
          <a:endParaRPr lang="en-US"/>
        </a:p>
      </dgm:t>
    </dgm:pt>
    <dgm:pt modelId="{6BF74546-D0C7-48D3-85B2-79E92C30AD22}" type="sibTrans" cxnId="{41851B4B-6C18-43AA-8915-6C15A5A5E401}">
      <dgm:prSet/>
      <dgm:spPr/>
      <dgm:t>
        <a:bodyPr/>
        <a:lstStyle/>
        <a:p>
          <a:endParaRPr lang="en-US"/>
        </a:p>
      </dgm:t>
    </dgm:pt>
    <dgm:pt modelId="{BE102FB1-77F5-4DFC-AA3C-0EC23737CA32}">
      <dgm:prSet/>
      <dgm:spPr/>
      <dgm:t>
        <a:bodyPr/>
        <a:lstStyle/>
        <a:p>
          <a:r>
            <a:rPr lang="en-US"/>
            <a:t>Explored N-BEATS but faced computational constraints.</a:t>
          </a:r>
        </a:p>
      </dgm:t>
    </dgm:pt>
    <dgm:pt modelId="{ECF3E6E9-BEB5-4A0D-AF4D-1F5E98E9B9BF}" type="parTrans" cxnId="{1494E265-5BFA-405A-A01C-EE154D82369C}">
      <dgm:prSet/>
      <dgm:spPr/>
      <dgm:t>
        <a:bodyPr/>
        <a:lstStyle/>
        <a:p>
          <a:endParaRPr lang="en-US"/>
        </a:p>
      </dgm:t>
    </dgm:pt>
    <dgm:pt modelId="{1697C874-D4A8-461E-B21C-CC7310FD897B}" type="sibTrans" cxnId="{1494E265-5BFA-405A-A01C-EE154D82369C}">
      <dgm:prSet/>
      <dgm:spPr/>
      <dgm:t>
        <a:bodyPr/>
        <a:lstStyle/>
        <a:p>
          <a:endParaRPr lang="en-US"/>
        </a:p>
      </dgm:t>
    </dgm:pt>
    <dgm:pt modelId="{D7ACE2CB-FB25-4D40-96F6-B195DD22263E}" type="pres">
      <dgm:prSet presAssocID="{40F947FB-8B43-4050-961C-AF2B3716C3C8}" presName="Name0" presStyleCnt="0">
        <dgm:presLayoutVars>
          <dgm:dir/>
          <dgm:animLvl val="lvl"/>
          <dgm:resizeHandles val="exact"/>
        </dgm:presLayoutVars>
      </dgm:prSet>
      <dgm:spPr/>
    </dgm:pt>
    <dgm:pt modelId="{443F37DD-BBEE-48AD-BA76-E6B74CC29989}" type="pres">
      <dgm:prSet presAssocID="{5F529AA6-A66F-45B3-B4EA-C042C5FE116A}" presName="boxAndChildren" presStyleCnt="0"/>
      <dgm:spPr/>
    </dgm:pt>
    <dgm:pt modelId="{AFBEABAF-F300-4C84-8FA3-C22D8C57FFE6}" type="pres">
      <dgm:prSet presAssocID="{5F529AA6-A66F-45B3-B4EA-C042C5FE116A}" presName="parentTextBox" presStyleLbl="alignNode1" presStyleIdx="0" presStyleCnt="3"/>
      <dgm:spPr/>
    </dgm:pt>
    <dgm:pt modelId="{69E9DC14-C18B-4991-9B6A-9F395FC3BFE4}" type="pres">
      <dgm:prSet presAssocID="{5F529AA6-A66F-45B3-B4EA-C042C5FE116A}" presName="descendantBox" presStyleLbl="bgAccFollowNode1" presStyleIdx="0" presStyleCnt="3"/>
      <dgm:spPr/>
    </dgm:pt>
    <dgm:pt modelId="{3F02674C-F690-41D8-AB9B-9DA72367E737}" type="pres">
      <dgm:prSet presAssocID="{5BB48DFE-A87A-405C-B959-DBBE324BDEC9}" presName="sp" presStyleCnt="0"/>
      <dgm:spPr/>
    </dgm:pt>
    <dgm:pt modelId="{1CC7C501-FB62-4EBE-8EB0-C6BD35F2A572}" type="pres">
      <dgm:prSet presAssocID="{FC6BB667-F985-4529-A1F9-6251BF10EDE1}" presName="arrowAndChildren" presStyleCnt="0"/>
      <dgm:spPr/>
    </dgm:pt>
    <dgm:pt modelId="{340789B7-CC3D-4A8D-ACA9-365AD51E1CB0}" type="pres">
      <dgm:prSet presAssocID="{FC6BB667-F985-4529-A1F9-6251BF10EDE1}" presName="parentTextArrow" presStyleLbl="node1" presStyleIdx="0" presStyleCnt="0"/>
      <dgm:spPr/>
    </dgm:pt>
    <dgm:pt modelId="{9F701B98-FFE4-4F66-9D48-87C82B996036}" type="pres">
      <dgm:prSet presAssocID="{FC6BB667-F985-4529-A1F9-6251BF10EDE1}" presName="arrow" presStyleLbl="alignNode1" presStyleIdx="1" presStyleCnt="3"/>
      <dgm:spPr/>
    </dgm:pt>
    <dgm:pt modelId="{93BB37D8-5AC6-4C7B-9C5C-64E025FDB884}" type="pres">
      <dgm:prSet presAssocID="{FC6BB667-F985-4529-A1F9-6251BF10EDE1}" presName="descendantArrow" presStyleLbl="bgAccFollowNode1" presStyleIdx="1" presStyleCnt="3"/>
      <dgm:spPr/>
    </dgm:pt>
    <dgm:pt modelId="{B24CCFD4-C42A-425C-88AF-EA0E07256D7B}" type="pres">
      <dgm:prSet presAssocID="{AD9F131C-1EEC-4B73-99E1-B8DA22023A46}" presName="sp" presStyleCnt="0"/>
      <dgm:spPr/>
    </dgm:pt>
    <dgm:pt modelId="{DC7D478D-3174-4A20-AE3B-BAA9E7BBD6D1}" type="pres">
      <dgm:prSet presAssocID="{2E76997A-78A9-4837-B124-21FE0F23B897}" presName="arrowAndChildren" presStyleCnt="0"/>
      <dgm:spPr/>
    </dgm:pt>
    <dgm:pt modelId="{D4A0B05D-1CA9-4266-B62E-90FBDCF21EA9}" type="pres">
      <dgm:prSet presAssocID="{2E76997A-78A9-4837-B124-21FE0F23B897}" presName="parentTextArrow" presStyleLbl="node1" presStyleIdx="0" presStyleCnt="0"/>
      <dgm:spPr/>
    </dgm:pt>
    <dgm:pt modelId="{C5A039C0-D025-46CB-9E28-8CD0C2B494A6}" type="pres">
      <dgm:prSet presAssocID="{2E76997A-78A9-4837-B124-21FE0F23B897}" presName="arrow" presStyleLbl="alignNode1" presStyleIdx="2" presStyleCnt="3"/>
      <dgm:spPr/>
    </dgm:pt>
    <dgm:pt modelId="{57C3B962-7F26-44CA-9858-1F19B8D5778A}" type="pres">
      <dgm:prSet presAssocID="{2E76997A-78A9-4837-B124-21FE0F23B897}" presName="descendantArrow" presStyleLbl="bgAccFollowNode1" presStyleIdx="2" presStyleCnt="3"/>
      <dgm:spPr/>
    </dgm:pt>
  </dgm:ptLst>
  <dgm:cxnLst>
    <dgm:cxn modelId="{FC54790C-4CEE-4370-9425-9FEDEA35E87B}" type="presOf" srcId="{6288D8B7-6A17-40A6-8414-225F87D76CF9}" destId="{57C3B962-7F26-44CA-9858-1F19B8D5778A}" srcOrd="0" destOrd="2" presId="urn:microsoft.com/office/officeart/2016/7/layout/VerticalDownArrowProcess"/>
    <dgm:cxn modelId="{0F671E12-C590-47E8-91BD-6A9D349EA14D}" srcId="{40F947FB-8B43-4050-961C-AF2B3716C3C8}" destId="{FC6BB667-F985-4529-A1F9-6251BF10EDE1}" srcOrd="1" destOrd="0" parTransId="{8A2DB3F9-91FD-4311-9B3C-B86E98AF2D3F}" sibTransId="{5BB48DFE-A87A-405C-B959-DBBE324BDEC9}"/>
    <dgm:cxn modelId="{DCBB691C-A8B0-4F96-849B-974946C6FF80}" type="presOf" srcId="{FF3045DD-6DF3-44C0-87DC-430A038C2261}" destId="{57C3B962-7F26-44CA-9858-1F19B8D5778A}" srcOrd="0" destOrd="1" presId="urn:microsoft.com/office/officeart/2016/7/layout/VerticalDownArrowProcess"/>
    <dgm:cxn modelId="{F052471D-ABDC-47C9-B5DB-2A586A5F4B6C}" type="presOf" srcId="{2E76997A-78A9-4837-B124-21FE0F23B897}" destId="{D4A0B05D-1CA9-4266-B62E-90FBDCF21EA9}" srcOrd="0" destOrd="0" presId="urn:microsoft.com/office/officeart/2016/7/layout/VerticalDownArrowProcess"/>
    <dgm:cxn modelId="{12CFF225-ABE1-4973-9D56-3F015920CD45}" srcId="{879931BB-9874-4DDA-B4D5-3FC8A49D4936}" destId="{6288D8B7-6A17-40A6-8414-225F87D76CF9}" srcOrd="1" destOrd="0" parTransId="{A7D05F66-0817-4922-8DD1-8282C61D530C}" sibTransId="{DB708521-6CDA-441F-B47C-8A4356822311}"/>
    <dgm:cxn modelId="{A6914827-F20A-474B-AB3A-41BFA44981D8}" srcId="{5F529AA6-A66F-45B3-B4EA-C042C5FE116A}" destId="{C9FC8744-6572-44D6-93B6-DEB47B6692B4}" srcOrd="0" destOrd="0" parTransId="{146E13FD-6ED0-4A53-A9A8-1B5062BE251A}" sibTransId="{F9DA4214-A98F-4ABE-A85B-02A1290E4A2B}"/>
    <dgm:cxn modelId="{8EDA8028-1E10-4373-A497-97893A45E202}" srcId="{FC6BB667-F985-4529-A1F9-6251BF10EDE1}" destId="{02252D41-432D-4D13-95E8-D8133AC91443}" srcOrd="0" destOrd="0" parTransId="{049124DE-D877-4AB3-8485-EE125F369801}" sibTransId="{892273D7-E031-4001-9FD9-F902D903A452}"/>
    <dgm:cxn modelId="{3B2D1133-3691-449B-AF72-0DFBD6887FC7}" type="presOf" srcId="{C9FC8744-6572-44D6-93B6-DEB47B6692B4}" destId="{69E9DC14-C18B-4991-9B6A-9F395FC3BFE4}" srcOrd="0" destOrd="0" presId="urn:microsoft.com/office/officeart/2016/7/layout/VerticalDownArrowProcess"/>
    <dgm:cxn modelId="{1494E265-5BFA-405A-A01C-EE154D82369C}" srcId="{C9FC8744-6572-44D6-93B6-DEB47B6692B4}" destId="{BE102FB1-77F5-4DFC-AA3C-0EC23737CA32}" srcOrd="1" destOrd="0" parTransId="{ECF3E6E9-BEB5-4A0D-AF4D-1F5E98E9B9BF}" sibTransId="{1697C874-D4A8-461E-B21C-CC7310FD897B}"/>
    <dgm:cxn modelId="{53CA1F67-42F2-4A9A-BE00-72F636E78F3F}" type="presOf" srcId="{2E76997A-78A9-4837-B124-21FE0F23B897}" destId="{C5A039C0-D025-46CB-9E28-8CD0C2B494A6}" srcOrd="1" destOrd="0" presId="urn:microsoft.com/office/officeart/2016/7/layout/VerticalDownArrowProcess"/>
    <dgm:cxn modelId="{41851B4B-6C18-43AA-8915-6C15A5A5E401}" srcId="{C9FC8744-6572-44D6-93B6-DEB47B6692B4}" destId="{E1449470-97A6-4796-965A-20AC95471DA0}" srcOrd="0" destOrd="0" parTransId="{2B5C8A2C-CCEB-4686-ABBB-FC6D82D49A7A}" sibTransId="{6BF74546-D0C7-48D3-85B2-79E92C30AD22}"/>
    <dgm:cxn modelId="{3F38DA4D-11FB-477C-9239-012647745649}" type="presOf" srcId="{FC6BB667-F985-4529-A1F9-6251BF10EDE1}" destId="{340789B7-CC3D-4A8D-ACA9-365AD51E1CB0}" srcOrd="0" destOrd="0" presId="urn:microsoft.com/office/officeart/2016/7/layout/VerticalDownArrowProcess"/>
    <dgm:cxn modelId="{EA16CD76-83C9-4C58-8D66-72DB58B8AB30}" srcId="{40F947FB-8B43-4050-961C-AF2B3716C3C8}" destId="{2E76997A-78A9-4837-B124-21FE0F23B897}" srcOrd="0" destOrd="0" parTransId="{53B74339-26A9-4338-9DEC-057814A8A494}" sibTransId="{AD9F131C-1EEC-4B73-99E1-B8DA22023A46}"/>
    <dgm:cxn modelId="{F3D2935A-2926-4950-A0F8-DB1978CB9B20}" type="presOf" srcId="{BE102FB1-77F5-4DFC-AA3C-0EC23737CA32}" destId="{69E9DC14-C18B-4991-9B6A-9F395FC3BFE4}" srcOrd="0" destOrd="2" presId="urn:microsoft.com/office/officeart/2016/7/layout/VerticalDownArrowProcess"/>
    <dgm:cxn modelId="{42C75989-ECB7-45B7-931B-5E3D0BB5A1D0}" type="presOf" srcId="{40F947FB-8B43-4050-961C-AF2B3716C3C8}" destId="{D7ACE2CB-FB25-4D40-96F6-B195DD22263E}" srcOrd="0" destOrd="0" presId="urn:microsoft.com/office/officeart/2016/7/layout/VerticalDownArrowProcess"/>
    <dgm:cxn modelId="{78E4348E-DB20-4966-9E08-BAEE530370A1}" srcId="{02252D41-432D-4D13-95E8-D8133AC91443}" destId="{DD1655ED-8503-499D-9769-72848F642FC4}" srcOrd="0" destOrd="0" parTransId="{A4E6AAEF-B7AA-4A94-9B48-B9021F1C0906}" sibTransId="{73E492E3-CF63-454D-90C5-18321646EBDE}"/>
    <dgm:cxn modelId="{0FE5D78E-5CCC-465C-BD4D-918745333337}" type="presOf" srcId="{DD1655ED-8503-499D-9769-72848F642FC4}" destId="{93BB37D8-5AC6-4C7B-9C5C-64E025FDB884}" srcOrd="0" destOrd="1" presId="urn:microsoft.com/office/officeart/2016/7/layout/VerticalDownArrowProcess"/>
    <dgm:cxn modelId="{FE5A3E94-40EF-4653-9FD3-DAFA9974DF35}" type="presOf" srcId="{5F529AA6-A66F-45B3-B4EA-C042C5FE116A}" destId="{AFBEABAF-F300-4C84-8FA3-C22D8C57FFE6}" srcOrd="0" destOrd="0" presId="urn:microsoft.com/office/officeart/2016/7/layout/VerticalDownArrowProcess"/>
    <dgm:cxn modelId="{6195FFA8-8F44-48FA-8FF5-5A0D14649817}" srcId="{40F947FB-8B43-4050-961C-AF2B3716C3C8}" destId="{5F529AA6-A66F-45B3-B4EA-C042C5FE116A}" srcOrd="2" destOrd="0" parTransId="{758783D2-6E33-4EE7-9BF6-88140AF43664}" sibTransId="{F596F007-53E5-4E0C-A1CA-A1142C5CC6BE}"/>
    <dgm:cxn modelId="{942235AC-BDD3-4017-AFA1-249B5B99D938}" srcId="{2E76997A-78A9-4837-B124-21FE0F23B897}" destId="{879931BB-9874-4DDA-B4D5-3FC8A49D4936}" srcOrd="0" destOrd="0" parTransId="{AA378434-9734-46B1-991C-C632A3A07F41}" sibTransId="{EA984B30-A833-4574-8B57-B9CEB101DF13}"/>
    <dgm:cxn modelId="{64C146AD-76C4-4C58-AC88-60B6396D244B}" srcId="{879931BB-9874-4DDA-B4D5-3FC8A49D4936}" destId="{FF3045DD-6DF3-44C0-87DC-430A038C2261}" srcOrd="0" destOrd="0" parTransId="{9803CF98-4F4D-4FE4-B03C-9DB1713E3A9D}" sibTransId="{1C1C9518-87EB-4490-B528-C10BCCBDDBD6}"/>
    <dgm:cxn modelId="{BFE6F2BA-AF7E-4938-B406-D451E302BFBE}" type="presOf" srcId="{879931BB-9874-4DDA-B4D5-3FC8A49D4936}" destId="{57C3B962-7F26-44CA-9858-1F19B8D5778A}" srcOrd="0" destOrd="0" presId="urn:microsoft.com/office/officeart/2016/7/layout/VerticalDownArrowProcess"/>
    <dgm:cxn modelId="{FFA35DC9-9A8C-4448-A948-E896F4EFC7E8}" type="presOf" srcId="{02252D41-432D-4D13-95E8-D8133AC91443}" destId="{93BB37D8-5AC6-4C7B-9C5C-64E025FDB884}" srcOrd="0" destOrd="0" presId="urn:microsoft.com/office/officeart/2016/7/layout/VerticalDownArrowProcess"/>
    <dgm:cxn modelId="{4D4E1CD1-6AB4-4152-B56B-24C560431B6D}" type="presOf" srcId="{FC6BB667-F985-4529-A1F9-6251BF10EDE1}" destId="{9F701B98-FFE4-4F66-9D48-87C82B996036}" srcOrd="1" destOrd="0" presId="urn:microsoft.com/office/officeart/2016/7/layout/VerticalDownArrowProcess"/>
    <dgm:cxn modelId="{7A7D27DA-4704-4A6D-ADA7-677646A52706}" type="presOf" srcId="{E1449470-97A6-4796-965A-20AC95471DA0}" destId="{69E9DC14-C18B-4991-9B6A-9F395FC3BFE4}" srcOrd="0" destOrd="1" presId="urn:microsoft.com/office/officeart/2016/7/layout/VerticalDownArrowProcess"/>
    <dgm:cxn modelId="{199D5115-5401-42D2-9269-6CC9F2D50DB1}" type="presParOf" srcId="{D7ACE2CB-FB25-4D40-96F6-B195DD22263E}" destId="{443F37DD-BBEE-48AD-BA76-E6B74CC29989}" srcOrd="0" destOrd="0" presId="urn:microsoft.com/office/officeart/2016/7/layout/VerticalDownArrowProcess"/>
    <dgm:cxn modelId="{1691C7CF-9B60-4226-AC56-C6D8D74D91F8}" type="presParOf" srcId="{443F37DD-BBEE-48AD-BA76-E6B74CC29989}" destId="{AFBEABAF-F300-4C84-8FA3-C22D8C57FFE6}" srcOrd="0" destOrd="0" presId="urn:microsoft.com/office/officeart/2016/7/layout/VerticalDownArrowProcess"/>
    <dgm:cxn modelId="{4724AE68-A699-4C76-90C8-AB36EB488011}" type="presParOf" srcId="{443F37DD-BBEE-48AD-BA76-E6B74CC29989}" destId="{69E9DC14-C18B-4991-9B6A-9F395FC3BFE4}" srcOrd="1" destOrd="0" presId="urn:microsoft.com/office/officeart/2016/7/layout/VerticalDownArrowProcess"/>
    <dgm:cxn modelId="{118E5FE6-823A-4963-8566-608E3FB73337}" type="presParOf" srcId="{D7ACE2CB-FB25-4D40-96F6-B195DD22263E}" destId="{3F02674C-F690-41D8-AB9B-9DA72367E737}" srcOrd="1" destOrd="0" presId="urn:microsoft.com/office/officeart/2016/7/layout/VerticalDownArrowProcess"/>
    <dgm:cxn modelId="{36C01F4C-CF2D-4293-AEE3-4F6A75AB4022}" type="presParOf" srcId="{D7ACE2CB-FB25-4D40-96F6-B195DD22263E}" destId="{1CC7C501-FB62-4EBE-8EB0-C6BD35F2A572}" srcOrd="2" destOrd="0" presId="urn:microsoft.com/office/officeart/2016/7/layout/VerticalDownArrowProcess"/>
    <dgm:cxn modelId="{80241A75-DC26-4D5A-93D3-4D1E87100121}" type="presParOf" srcId="{1CC7C501-FB62-4EBE-8EB0-C6BD35F2A572}" destId="{340789B7-CC3D-4A8D-ACA9-365AD51E1CB0}" srcOrd="0" destOrd="0" presId="urn:microsoft.com/office/officeart/2016/7/layout/VerticalDownArrowProcess"/>
    <dgm:cxn modelId="{8DFBE757-8AFB-4F55-A49B-FFCCD19D33AE}" type="presParOf" srcId="{1CC7C501-FB62-4EBE-8EB0-C6BD35F2A572}" destId="{9F701B98-FFE4-4F66-9D48-87C82B996036}" srcOrd="1" destOrd="0" presId="urn:microsoft.com/office/officeart/2016/7/layout/VerticalDownArrowProcess"/>
    <dgm:cxn modelId="{E945F0F2-B5B5-4210-8EFB-309BFC17389D}" type="presParOf" srcId="{1CC7C501-FB62-4EBE-8EB0-C6BD35F2A572}" destId="{93BB37D8-5AC6-4C7B-9C5C-64E025FDB884}" srcOrd="2" destOrd="0" presId="urn:microsoft.com/office/officeart/2016/7/layout/VerticalDownArrowProcess"/>
    <dgm:cxn modelId="{BF5C1844-FF93-4333-8AB8-0239B0A637CD}" type="presParOf" srcId="{D7ACE2CB-FB25-4D40-96F6-B195DD22263E}" destId="{B24CCFD4-C42A-425C-88AF-EA0E07256D7B}" srcOrd="3" destOrd="0" presId="urn:microsoft.com/office/officeart/2016/7/layout/VerticalDownArrowProcess"/>
    <dgm:cxn modelId="{F3D9C0D1-90BE-4C6C-8B61-C5DA24D07FCF}" type="presParOf" srcId="{D7ACE2CB-FB25-4D40-96F6-B195DD22263E}" destId="{DC7D478D-3174-4A20-AE3B-BAA9E7BBD6D1}" srcOrd="4" destOrd="0" presId="urn:microsoft.com/office/officeart/2016/7/layout/VerticalDownArrowProcess"/>
    <dgm:cxn modelId="{07512D35-899A-4E70-A1E0-DD1278C46314}" type="presParOf" srcId="{DC7D478D-3174-4A20-AE3B-BAA9E7BBD6D1}" destId="{D4A0B05D-1CA9-4266-B62E-90FBDCF21EA9}" srcOrd="0" destOrd="0" presId="urn:microsoft.com/office/officeart/2016/7/layout/VerticalDownArrowProcess"/>
    <dgm:cxn modelId="{39ED5B69-C82B-4657-95FD-CCFEA28E4AB9}" type="presParOf" srcId="{DC7D478D-3174-4A20-AE3B-BAA9E7BBD6D1}" destId="{C5A039C0-D025-46CB-9E28-8CD0C2B494A6}" srcOrd="1" destOrd="0" presId="urn:microsoft.com/office/officeart/2016/7/layout/VerticalDownArrowProcess"/>
    <dgm:cxn modelId="{9B315D66-AEF6-42CD-A2D9-6A3EA3F4BD72}" type="presParOf" srcId="{DC7D478D-3174-4A20-AE3B-BAA9E7BBD6D1}" destId="{57C3B962-7F26-44CA-9858-1F19B8D5778A}" srcOrd="2"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68542D2-1F0E-4B0A-BACB-6623D2115863}" type="doc">
      <dgm:prSet loTypeId="urn:microsoft.com/office/officeart/2005/8/layout/list1" loCatId="list" qsTypeId="urn:microsoft.com/office/officeart/2005/8/quickstyle/simple4" qsCatId="simple" csTypeId="urn:microsoft.com/office/officeart/2005/8/colors/accent2_2" csCatId="accent2"/>
      <dgm:spPr/>
      <dgm:t>
        <a:bodyPr/>
        <a:lstStyle/>
        <a:p>
          <a:endParaRPr lang="en-US"/>
        </a:p>
      </dgm:t>
    </dgm:pt>
    <dgm:pt modelId="{6903E707-25E2-4751-8198-074ECEE95708}">
      <dgm:prSet/>
      <dgm:spPr/>
      <dgm:t>
        <a:bodyPr/>
        <a:lstStyle/>
        <a:p>
          <a:r>
            <a:rPr lang="en-CA"/>
            <a:t>Challenges:</a:t>
          </a:r>
          <a:endParaRPr lang="en-US"/>
        </a:p>
      </dgm:t>
    </dgm:pt>
    <dgm:pt modelId="{22962AEA-04F8-4482-BA71-FD7DDD8608F4}" type="parTrans" cxnId="{B066026D-8102-44B4-9A3F-BF4A86E59CF7}">
      <dgm:prSet/>
      <dgm:spPr/>
      <dgm:t>
        <a:bodyPr/>
        <a:lstStyle/>
        <a:p>
          <a:endParaRPr lang="en-US"/>
        </a:p>
      </dgm:t>
    </dgm:pt>
    <dgm:pt modelId="{D2AFA577-3941-42E4-B5FA-0F98445E6C99}" type="sibTrans" cxnId="{B066026D-8102-44B4-9A3F-BF4A86E59CF7}">
      <dgm:prSet/>
      <dgm:spPr/>
      <dgm:t>
        <a:bodyPr/>
        <a:lstStyle/>
        <a:p>
          <a:endParaRPr lang="en-US"/>
        </a:p>
      </dgm:t>
    </dgm:pt>
    <dgm:pt modelId="{AD8FA00B-D481-402E-AD4B-5A2A2AFF3070}">
      <dgm:prSet/>
      <dgm:spPr/>
      <dgm:t>
        <a:bodyPr/>
        <a:lstStyle/>
        <a:p>
          <a:r>
            <a:rPr lang="en-CA"/>
            <a:t>Volatility and noise in financial data.</a:t>
          </a:r>
          <a:endParaRPr lang="en-US"/>
        </a:p>
      </dgm:t>
    </dgm:pt>
    <dgm:pt modelId="{F71325B9-E31F-4C02-B906-41D518806A75}" type="parTrans" cxnId="{3C4D27F4-89CD-4A6D-A5AF-D4662130684F}">
      <dgm:prSet/>
      <dgm:spPr/>
      <dgm:t>
        <a:bodyPr/>
        <a:lstStyle/>
        <a:p>
          <a:endParaRPr lang="en-US"/>
        </a:p>
      </dgm:t>
    </dgm:pt>
    <dgm:pt modelId="{D6E660A8-2CE1-4DAC-924F-A5FC3C5CC438}" type="sibTrans" cxnId="{3C4D27F4-89CD-4A6D-A5AF-D4662130684F}">
      <dgm:prSet/>
      <dgm:spPr/>
      <dgm:t>
        <a:bodyPr/>
        <a:lstStyle/>
        <a:p>
          <a:endParaRPr lang="en-US"/>
        </a:p>
      </dgm:t>
    </dgm:pt>
    <dgm:pt modelId="{D525E22C-6957-4251-9550-722ADDF11581}">
      <dgm:prSet/>
      <dgm:spPr/>
      <dgm:t>
        <a:bodyPr/>
        <a:lstStyle/>
        <a:p>
          <a:r>
            <a:rPr lang="en-CA"/>
            <a:t>Class imbalance in signal datasets.</a:t>
          </a:r>
          <a:endParaRPr lang="en-US"/>
        </a:p>
      </dgm:t>
    </dgm:pt>
    <dgm:pt modelId="{D24C5EE5-469E-4D07-8DA8-A438E83AD86D}" type="parTrans" cxnId="{89E18158-15A6-4937-9CC2-E85DE92DCCD5}">
      <dgm:prSet/>
      <dgm:spPr/>
      <dgm:t>
        <a:bodyPr/>
        <a:lstStyle/>
        <a:p>
          <a:endParaRPr lang="en-US"/>
        </a:p>
      </dgm:t>
    </dgm:pt>
    <dgm:pt modelId="{2D80DB23-A5A6-4471-832B-8E35E42F4194}" type="sibTrans" cxnId="{89E18158-15A6-4937-9CC2-E85DE92DCCD5}">
      <dgm:prSet/>
      <dgm:spPr/>
      <dgm:t>
        <a:bodyPr/>
        <a:lstStyle/>
        <a:p>
          <a:endParaRPr lang="en-US"/>
        </a:p>
      </dgm:t>
    </dgm:pt>
    <dgm:pt modelId="{2C7D5397-920B-4F7C-9578-D0E3F9E2AFD7}">
      <dgm:prSet/>
      <dgm:spPr/>
      <dgm:t>
        <a:bodyPr/>
        <a:lstStyle/>
        <a:p>
          <a:r>
            <a:rPr lang="en-CA"/>
            <a:t>Resource-intensive nature of advanced models.</a:t>
          </a:r>
          <a:endParaRPr lang="en-US"/>
        </a:p>
      </dgm:t>
    </dgm:pt>
    <dgm:pt modelId="{32334108-27C5-4D49-98B2-FB70E7CDA3FF}" type="parTrans" cxnId="{66AFFC77-20EE-46AC-BC78-73840D133E82}">
      <dgm:prSet/>
      <dgm:spPr/>
      <dgm:t>
        <a:bodyPr/>
        <a:lstStyle/>
        <a:p>
          <a:endParaRPr lang="en-US"/>
        </a:p>
      </dgm:t>
    </dgm:pt>
    <dgm:pt modelId="{4C34D5C3-D1BE-401D-95DA-F16486AE4E91}" type="sibTrans" cxnId="{66AFFC77-20EE-46AC-BC78-73840D133E82}">
      <dgm:prSet/>
      <dgm:spPr/>
      <dgm:t>
        <a:bodyPr/>
        <a:lstStyle/>
        <a:p>
          <a:endParaRPr lang="en-US"/>
        </a:p>
      </dgm:t>
    </dgm:pt>
    <dgm:pt modelId="{C1279E3B-CDC2-49AF-BD3A-BAC6E2CB42E7}">
      <dgm:prSet/>
      <dgm:spPr/>
      <dgm:t>
        <a:bodyPr/>
        <a:lstStyle/>
        <a:p>
          <a:r>
            <a:rPr lang="en-CA"/>
            <a:t>Insights:</a:t>
          </a:r>
          <a:endParaRPr lang="en-US"/>
        </a:p>
      </dgm:t>
    </dgm:pt>
    <dgm:pt modelId="{469A9C23-1B31-450F-A0CD-9C4B21FAA7C6}" type="parTrans" cxnId="{80E2C91D-3CDE-4DF6-9273-7977DCA2E563}">
      <dgm:prSet/>
      <dgm:spPr/>
      <dgm:t>
        <a:bodyPr/>
        <a:lstStyle/>
        <a:p>
          <a:endParaRPr lang="en-US"/>
        </a:p>
      </dgm:t>
    </dgm:pt>
    <dgm:pt modelId="{3154321E-17C4-4059-98FE-1C2CDABA5172}" type="sibTrans" cxnId="{80E2C91D-3CDE-4DF6-9273-7977DCA2E563}">
      <dgm:prSet/>
      <dgm:spPr/>
      <dgm:t>
        <a:bodyPr/>
        <a:lstStyle/>
        <a:p>
          <a:endParaRPr lang="en-US"/>
        </a:p>
      </dgm:t>
    </dgm:pt>
    <dgm:pt modelId="{73CE0212-997C-404F-A3EB-3165E13AA4EE}">
      <dgm:prSet/>
      <dgm:spPr/>
      <dgm:t>
        <a:bodyPr/>
        <a:lstStyle/>
        <a:p>
          <a:r>
            <a:rPr lang="en-CA"/>
            <a:t>Feature engineering significantly impacts model performance.</a:t>
          </a:r>
          <a:endParaRPr lang="en-US"/>
        </a:p>
      </dgm:t>
    </dgm:pt>
    <dgm:pt modelId="{8DCE1CED-3DF2-464F-ABC4-B41D1A33BE3A}" type="parTrans" cxnId="{FB576F91-ED59-4360-AFAA-B3171D8EBB7F}">
      <dgm:prSet/>
      <dgm:spPr/>
      <dgm:t>
        <a:bodyPr/>
        <a:lstStyle/>
        <a:p>
          <a:endParaRPr lang="en-US"/>
        </a:p>
      </dgm:t>
    </dgm:pt>
    <dgm:pt modelId="{0F36357C-17D8-4EF4-B280-E04BE583CFB2}" type="sibTrans" cxnId="{FB576F91-ED59-4360-AFAA-B3171D8EBB7F}">
      <dgm:prSet/>
      <dgm:spPr/>
      <dgm:t>
        <a:bodyPr/>
        <a:lstStyle/>
        <a:p>
          <a:endParaRPr lang="en-US"/>
        </a:p>
      </dgm:t>
    </dgm:pt>
    <dgm:pt modelId="{0C9CD4A7-3267-4971-94AC-4487A20BBFAF}">
      <dgm:prSet/>
      <dgm:spPr/>
      <dgm:t>
        <a:bodyPr/>
        <a:lstStyle/>
        <a:p>
          <a:r>
            <a:rPr lang="en-CA"/>
            <a:t>Transitioning from price prediction to signal prediction is promising.</a:t>
          </a:r>
          <a:endParaRPr lang="en-US"/>
        </a:p>
      </dgm:t>
    </dgm:pt>
    <dgm:pt modelId="{7BA95D5D-A0CE-48D3-89F9-CEAD99D0B800}" type="parTrans" cxnId="{EE5D924C-E1BA-4F2F-BB72-AD21E682FF87}">
      <dgm:prSet/>
      <dgm:spPr/>
      <dgm:t>
        <a:bodyPr/>
        <a:lstStyle/>
        <a:p>
          <a:endParaRPr lang="en-US"/>
        </a:p>
      </dgm:t>
    </dgm:pt>
    <dgm:pt modelId="{6D2B2D70-7E1F-4747-ACF1-D91E0E6A19DC}" type="sibTrans" cxnId="{EE5D924C-E1BA-4F2F-BB72-AD21E682FF87}">
      <dgm:prSet/>
      <dgm:spPr/>
      <dgm:t>
        <a:bodyPr/>
        <a:lstStyle/>
        <a:p>
          <a:endParaRPr lang="en-US"/>
        </a:p>
      </dgm:t>
    </dgm:pt>
    <dgm:pt modelId="{69F18E48-0ACD-4C1F-AB4F-91F63D264DC2}">
      <dgm:prSet/>
      <dgm:spPr/>
      <dgm:t>
        <a:bodyPr/>
        <a:lstStyle/>
        <a:p>
          <a:r>
            <a:rPr lang="en-CA"/>
            <a:t>Combining multiple data sources improves understanding but requires careful integration.</a:t>
          </a:r>
          <a:endParaRPr lang="en-US"/>
        </a:p>
      </dgm:t>
    </dgm:pt>
    <dgm:pt modelId="{605EE9B8-9D31-4C41-9209-F4920B8F4154}" type="parTrans" cxnId="{1686C3A4-ABA5-4684-854D-C11623F12186}">
      <dgm:prSet/>
      <dgm:spPr/>
      <dgm:t>
        <a:bodyPr/>
        <a:lstStyle/>
        <a:p>
          <a:endParaRPr lang="en-US"/>
        </a:p>
      </dgm:t>
    </dgm:pt>
    <dgm:pt modelId="{5D53931F-4E74-4BBB-9D92-3E8D52BF8F3A}" type="sibTrans" cxnId="{1686C3A4-ABA5-4684-854D-C11623F12186}">
      <dgm:prSet/>
      <dgm:spPr/>
      <dgm:t>
        <a:bodyPr/>
        <a:lstStyle/>
        <a:p>
          <a:endParaRPr lang="en-US"/>
        </a:p>
      </dgm:t>
    </dgm:pt>
    <dgm:pt modelId="{2BBF600D-D7D4-45B7-879F-DE2BB32F2BD8}" type="pres">
      <dgm:prSet presAssocID="{868542D2-1F0E-4B0A-BACB-6623D2115863}" presName="linear" presStyleCnt="0">
        <dgm:presLayoutVars>
          <dgm:dir/>
          <dgm:animLvl val="lvl"/>
          <dgm:resizeHandles val="exact"/>
        </dgm:presLayoutVars>
      </dgm:prSet>
      <dgm:spPr/>
    </dgm:pt>
    <dgm:pt modelId="{C6969A5D-0A3F-4262-A854-B571243CDC59}" type="pres">
      <dgm:prSet presAssocID="{6903E707-25E2-4751-8198-074ECEE95708}" presName="parentLin" presStyleCnt="0"/>
      <dgm:spPr/>
    </dgm:pt>
    <dgm:pt modelId="{8A1CBBA6-40A4-4D9C-B75B-8C6113ACB254}" type="pres">
      <dgm:prSet presAssocID="{6903E707-25E2-4751-8198-074ECEE95708}" presName="parentLeftMargin" presStyleLbl="node1" presStyleIdx="0" presStyleCnt="2"/>
      <dgm:spPr/>
    </dgm:pt>
    <dgm:pt modelId="{0DD059FE-9C4D-450D-8331-81CC9805C846}" type="pres">
      <dgm:prSet presAssocID="{6903E707-25E2-4751-8198-074ECEE95708}" presName="parentText" presStyleLbl="node1" presStyleIdx="0" presStyleCnt="2">
        <dgm:presLayoutVars>
          <dgm:chMax val="0"/>
          <dgm:bulletEnabled val="1"/>
        </dgm:presLayoutVars>
      </dgm:prSet>
      <dgm:spPr/>
    </dgm:pt>
    <dgm:pt modelId="{23CF5C4F-D5A3-4B50-AEC3-8240D68E9208}" type="pres">
      <dgm:prSet presAssocID="{6903E707-25E2-4751-8198-074ECEE95708}" presName="negativeSpace" presStyleCnt="0"/>
      <dgm:spPr/>
    </dgm:pt>
    <dgm:pt modelId="{9F053A59-1204-4D4B-9A93-FC144736FA02}" type="pres">
      <dgm:prSet presAssocID="{6903E707-25E2-4751-8198-074ECEE95708}" presName="childText" presStyleLbl="conFgAcc1" presStyleIdx="0" presStyleCnt="2">
        <dgm:presLayoutVars>
          <dgm:bulletEnabled val="1"/>
        </dgm:presLayoutVars>
      </dgm:prSet>
      <dgm:spPr/>
    </dgm:pt>
    <dgm:pt modelId="{5771888C-C662-4D1F-BC38-44911AAFD445}" type="pres">
      <dgm:prSet presAssocID="{D2AFA577-3941-42E4-B5FA-0F98445E6C99}" presName="spaceBetweenRectangles" presStyleCnt="0"/>
      <dgm:spPr/>
    </dgm:pt>
    <dgm:pt modelId="{A534958A-E4CD-4212-B237-1238B6B3D7D5}" type="pres">
      <dgm:prSet presAssocID="{C1279E3B-CDC2-49AF-BD3A-BAC6E2CB42E7}" presName="parentLin" presStyleCnt="0"/>
      <dgm:spPr/>
    </dgm:pt>
    <dgm:pt modelId="{B540B6B7-E28F-4B6C-8041-3380BB4150CB}" type="pres">
      <dgm:prSet presAssocID="{C1279E3B-CDC2-49AF-BD3A-BAC6E2CB42E7}" presName="parentLeftMargin" presStyleLbl="node1" presStyleIdx="0" presStyleCnt="2"/>
      <dgm:spPr/>
    </dgm:pt>
    <dgm:pt modelId="{B05B5960-0949-4E01-BD5A-F7E67F80F5D0}" type="pres">
      <dgm:prSet presAssocID="{C1279E3B-CDC2-49AF-BD3A-BAC6E2CB42E7}" presName="parentText" presStyleLbl="node1" presStyleIdx="1" presStyleCnt="2">
        <dgm:presLayoutVars>
          <dgm:chMax val="0"/>
          <dgm:bulletEnabled val="1"/>
        </dgm:presLayoutVars>
      </dgm:prSet>
      <dgm:spPr/>
    </dgm:pt>
    <dgm:pt modelId="{172F91FC-638A-436F-8A57-63D799FC4383}" type="pres">
      <dgm:prSet presAssocID="{C1279E3B-CDC2-49AF-BD3A-BAC6E2CB42E7}" presName="negativeSpace" presStyleCnt="0"/>
      <dgm:spPr/>
    </dgm:pt>
    <dgm:pt modelId="{2ED6A5AC-9185-4F66-80F5-DC62ED977052}" type="pres">
      <dgm:prSet presAssocID="{C1279E3B-CDC2-49AF-BD3A-BAC6E2CB42E7}" presName="childText" presStyleLbl="conFgAcc1" presStyleIdx="1" presStyleCnt="2">
        <dgm:presLayoutVars>
          <dgm:bulletEnabled val="1"/>
        </dgm:presLayoutVars>
      </dgm:prSet>
      <dgm:spPr/>
    </dgm:pt>
  </dgm:ptLst>
  <dgm:cxnLst>
    <dgm:cxn modelId="{D60E920C-B104-40DF-899A-65B4B8C1C5FB}" type="presOf" srcId="{AD8FA00B-D481-402E-AD4B-5A2A2AFF3070}" destId="{9F053A59-1204-4D4B-9A93-FC144736FA02}" srcOrd="0" destOrd="0" presId="urn:microsoft.com/office/officeart/2005/8/layout/list1"/>
    <dgm:cxn modelId="{7628DD13-67E0-45A0-977B-2837B15B9264}" type="presOf" srcId="{2C7D5397-920B-4F7C-9578-D0E3F9E2AFD7}" destId="{9F053A59-1204-4D4B-9A93-FC144736FA02}" srcOrd="0" destOrd="2" presId="urn:microsoft.com/office/officeart/2005/8/layout/list1"/>
    <dgm:cxn modelId="{80E2C91D-3CDE-4DF6-9273-7977DCA2E563}" srcId="{868542D2-1F0E-4B0A-BACB-6623D2115863}" destId="{C1279E3B-CDC2-49AF-BD3A-BAC6E2CB42E7}" srcOrd="1" destOrd="0" parTransId="{469A9C23-1B31-450F-A0CD-9C4B21FAA7C6}" sibTransId="{3154321E-17C4-4059-98FE-1C2CDABA5172}"/>
    <dgm:cxn modelId="{91D5BF5B-2BDB-465D-BE27-B3428EB4E1C1}" type="presOf" srcId="{C1279E3B-CDC2-49AF-BD3A-BAC6E2CB42E7}" destId="{B540B6B7-E28F-4B6C-8041-3380BB4150CB}" srcOrd="0" destOrd="0" presId="urn:microsoft.com/office/officeart/2005/8/layout/list1"/>
    <dgm:cxn modelId="{00F26A41-8DEA-4F4B-BA6A-CD32D5B790EF}" type="presOf" srcId="{6903E707-25E2-4751-8198-074ECEE95708}" destId="{0DD059FE-9C4D-450D-8331-81CC9805C846}" srcOrd="1" destOrd="0" presId="urn:microsoft.com/office/officeart/2005/8/layout/list1"/>
    <dgm:cxn modelId="{666FA341-E27F-43A9-8310-CD590FFFB03F}" type="presOf" srcId="{D525E22C-6957-4251-9550-722ADDF11581}" destId="{9F053A59-1204-4D4B-9A93-FC144736FA02}" srcOrd="0" destOrd="1" presId="urn:microsoft.com/office/officeart/2005/8/layout/list1"/>
    <dgm:cxn modelId="{97F90568-B35D-4E07-9CD2-048CB893197F}" type="presOf" srcId="{868542D2-1F0E-4B0A-BACB-6623D2115863}" destId="{2BBF600D-D7D4-45B7-879F-DE2BB32F2BD8}" srcOrd="0" destOrd="0" presId="urn:microsoft.com/office/officeart/2005/8/layout/list1"/>
    <dgm:cxn modelId="{EE5D924C-E1BA-4F2F-BB72-AD21E682FF87}" srcId="{C1279E3B-CDC2-49AF-BD3A-BAC6E2CB42E7}" destId="{0C9CD4A7-3267-4971-94AC-4487A20BBFAF}" srcOrd="1" destOrd="0" parTransId="{7BA95D5D-A0CE-48D3-89F9-CEAD99D0B800}" sibTransId="{6D2B2D70-7E1F-4747-ACF1-D91E0E6A19DC}"/>
    <dgm:cxn modelId="{B066026D-8102-44B4-9A3F-BF4A86E59CF7}" srcId="{868542D2-1F0E-4B0A-BACB-6623D2115863}" destId="{6903E707-25E2-4751-8198-074ECEE95708}" srcOrd="0" destOrd="0" parTransId="{22962AEA-04F8-4482-BA71-FD7DDD8608F4}" sibTransId="{D2AFA577-3941-42E4-B5FA-0F98445E6C99}"/>
    <dgm:cxn modelId="{66AFFC77-20EE-46AC-BC78-73840D133E82}" srcId="{6903E707-25E2-4751-8198-074ECEE95708}" destId="{2C7D5397-920B-4F7C-9578-D0E3F9E2AFD7}" srcOrd="2" destOrd="0" parTransId="{32334108-27C5-4D49-98B2-FB70E7CDA3FF}" sibTransId="{4C34D5C3-D1BE-401D-95DA-F16486AE4E91}"/>
    <dgm:cxn modelId="{89E18158-15A6-4937-9CC2-E85DE92DCCD5}" srcId="{6903E707-25E2-4751-8198-074ECEE95708}" destId="{D525E22C-6957-4251-9550-722ADDF11581}" srcOrd="1" destOrd="0" parTransId="{D24C5EE5-469E-4D07-8DA8-A438E83AD86D}" sibTransId="{2D80DB23-A5A6-4471-832B-8E35E42F4194}"/>
    <dgm:cxn modelId="{FB576F91-ED59-4360-AFAA-B3171D8EBB7F}" srcId="{C1279E3B-CDC2-49AF-BD3A-BAC6E2CB42E7}" destId="{73CE0212-997C-404F-A3EB-3165E13AA4EE}" srcOrd="0" destOrd="0" parTransId="{8DCE1CED-3DF2-464F-ABC4-B41D1A33BE3A}" sibTransId="{0F36357C-17D8-4EF4-B280-E04BE583CFB2}"/>
    <dgm:cxn modelId="{1686C3A4-ABA5-4684-854D-C11623F12186}" srcId="{C1279E3B-CDC2-49AF-BD3A-BAC6E2CB42E7}" destId="{69F18E48-0ACD-4C1F-AB4F-91F63D264DC2}" srcOrd="2" destOrd="0" parTransId="{605EE9B8-9D31-4C41-9209-F4920B8F4154}" sibTransId="{5D53931F-4E74-4BBB-9D92-3E8D52BF8F3A}"/>
    <dgm:cxn modelId="{7A37A2AC-CEC2-4BD3-98C5-84572B48D69E}" type="presOf" srcId="{0C9CD4A7-3267-4971-94AC-4487A20BBFAF}" destId="{2ED6A5AC-9185-4F66-80F5-DC62ED977052}" srcOrd="0" destOrd="1" presId="urn:microsoft.com/office/officeart/2005/8/layout/list1"/>
    <dgm:cxn modelId="{712E45D6-FD78-4155-95CA-FCC2F9E07AA3}" type="presOf" srcId="{C1279E3B-CDC2-49AF-BD3A-BAC6E2CB42E7}" destId="{B05B5960-0949-4E01-BD5A-F7E67F80F5D0}" srcOrd="1" destOrd="0" presId="urn:microsoft.com/office/officeart/2005/8/layout/list1"/>
    <dgm:cxn modelId="{19AB9CDE-F8AD-4642-B819-70B87CFC1A3F}" type="presOf" srcId="{6903E707-25E2-4751-8198-074ECEE95708}" destId="{8A1CBBA6-40A4-4D9C-B75B-8C6113ACB254}" srcOrd="0" destOrd="0" presId="urn:microsoft.com/office/officeart/2005/8/layout/list1"/>
    <dgm:cxn modelId="{60DBA6E9-8F64-47D0-A329-9C6E61B55D80}" type="presOf" srcId="{73CE0212-997C-404F-A3EB-3165E13AA4EE}" destId="{2ED6A5AC-9185-4F66-80F5-DC62ED977052}" srcOrd="0" destOrd="0" presId="urn:microsoft.com/office/officeart/2005/8/layout/list1"/>
    <dgm:cxn modelId="{3C4D27F4-89CD-4A6D-A5AF-D4662130684F}" srcId="{6903E707-25E2-4751-8198-074ECEE95708}" destId="{AD8FA00B-D481-402E-AD4B-5A2A2AFF3070}" srcOrd="0" destOrd="0" parTransId="{F71325B9-E31F-4C02-B906-41D518806A75}" sibTransId="{D6E660A8-2CE1-4DAC-924F-A5FC3C5CC438}"/>
    <dgm:cxn modelId="{F46D26F9-9FDF-4199-8C25-7C8534D793BC}" type="presOf" srcId="{69F18E48-0ACD-4C1F-AB4F-91F63D264DC2}" destId="{2ED6A5AC-9185-4F66-80F5-DC62ED977052}" srcOrd="0" destOrd="2" presId="urn:microsoft.com/office/officeart/2005/8/layout/list1"/>
    <dgm:cxn modelId="{D92E2DC3-2187-4A42-9813-9FF6F805AE94}" type="presParOf" srcId="{2BBF600D-D7D4-45B7-879F-DE2BB32F2BD8}" destId="{C6969A5D-0A3F-4262-A854-B571243CDC59}" srcOrd="0" destOrd="0" presId="urn:microsoft.com/office/officeart/2005/8/layout/list1"/>
    <dgm:cxn modelId="{B76296BE-D8F4-4763-83DB-4FE374E14543}" type="presParOf" srcId="{C6969A5D-0A3F-4262-A854-B571243CDC59}" destId="{8A1CBBA6-40A4-4D9C-B75B-8C6113ACB254}" srcOrd="0" destOrd="0" presId="urn:microsoft.com/office/officeart/2005/8/layout/list1"/>
    <dgm:cxn modelId="{0FB1B529-05BB-4AD0-AC63-9C22799CFF57}" type="presParOf" srcId="{C6969A5D-0A3F-4262-A854-B571243CDC59}" destId="{0DD059FE-9C4D-450D-8331-81CC9805C846}" srcOrd="1" destOrd="0" presId="urn:microsoft.com/office/officeart/2005/8/layout/list1"/>
    <dgm:cxn modelId="{DFB60730-37BD-4607-AAD6-03A3864028DD}" type="presParOf" srcId="{2BBF600D-D7D4-45B7-879F-DE2BB32F2BD8}" destId="{23CF5C4F-D5A3-4B50-AEC3-8240D68E9208}" srcOrd="1" destOrd="0" presId="urn:microsoft.com/office/officeart/2005/8/layout/list1"/>
    <dgm:cxn modelId="{1F44E122-D7E9-46C6-9026-403141FF701C}" type="presParOf" srcId="{2BBF600D-D7D4-45B7-879F-DE2BB32F2BD8}" destId="{9F053A59-1204-4D4B-9A93-FC144736FA02}" srcOrd="2" destOrd="0" presId="urn:microsoft.com/office/officeart/2005/8/layout/list1"/>
    <dgm:cxn modelId="{A469A5B4-4CCC-435A-94A9-59381F3458AA}" type="presParOf" srcId="{2BBF600D-D7D4-45B7-879F-DE2BB32F2BD8}" destId="{5771888C-C662-4D1F-BC38-44911AAFD445}" srcOrd="3" destOrd="0" presId="urn:microsoft.com/office/officeart/2005/8/layout/list1"/>
    <dgm:cxn modelId="{B01565C1-EC8E-40AB-99F8-FD9BD4958ECD}" type="presParOf" srcId="{2BBF600D-D7D4-45B7-879F-DE2BB32F2BD8}" destId="{A534958A-E4CD-4212-B237-1238B6B3D7D5}" srcOrd="4" destOrd="0" presId="urn:microsoft.com/office/officeart/2005/8/layout/list1"/>
    <dgm:cxn modelId="{0F2AB434-6779-4233-9D29-BFAF001730BB}" type="presParOf" srcId="{A534958A-E4CD-4212-B237-1238B6B3D7D5}" destId="{B540B6B7-E28F-4B6C-8041-3380BB4150CB}" srcOrd="0" destOrd="0" presId="urn:microsoft.com/office/officeart/2005/8/layout/list1"/>
    <dgm:cxn modelId="{61054960-24D7-471C-8208-EE6DE4018BFF}" type="presParOf" srcId="{A534958A-E4CD-4212-B237-1238B6B3D7D5}" destId="{B05B5960-0949-4E01-BD5A-F7E67F80F5D0}" srcOrd="1" destOrd="0" presId="urn:microsoft.com/office/officeart/2005/8/layout/list1"/>
    <dgm:cxn modelId="{D38D2306-C3E9-403A-9CA2-508748A27D47}" type="presParOf" srcId="{2BBF600D-D7D4-45B7-879F-DE2BB32F2BD8}" destId="{172F91FC-638A-436F-8A57-63D799FC4383}" srcOrd="5" destOrd="0" presId="urn:microsoft.com/office/officeart/2005/8/layout/list1"/>
    <dgm:cxn modelId="{FE972968-D0D3-44B8-97E0-F318003660EA}" type="presParOf" srcId="{2BBF600D-D7D4-45B7-879F-DE2BB32F2BD8}" destId="{2ED6A5AC-9185-4F66-80F5-DC62ED977052}"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EA7896-8AF9-4540-BA1F-CC84DCA1A736}"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892D8DA7-2B44-4A6F-A587-C7AABDC0CD14}">
      <dgm:prSet/>
      <dgm:spPr/>
      <dgm:t>
        <a:bodyPr/>
        <a:lstStyle/>
        <a:p>
          <a:pPr rtl="0"/>
          <a:r>
            <a:rPr lang="en-CA" b="1">
              <a:solidFill>
                <a:srgbClr val="000000"/>
              </a:solidFill>
              <a:latin typeface="Aptos"/>
            </a:rPr>
            <a:t>Objective</a:t>
          </a:r>
          <a:r>
            <a:rPr lang="en-CA">
              <a:solidFill>
                <a:srgbClr val="000000"/>
              </a:solidFill>
              <a:latin typeface="Aptos"/>
            </a:rPr>
            <a:t>: </a:t>
          </a:r>
          <a:endParaRPr lang="en-US">
            <a:latin typeface="Aptos Display" panose="02110004020202020204"/>
          </a:endParaRPr>
        </a:p>
      </dgm:t>
    </dgm:pt>
    <dgm:pt modelId="{6A1114AE-0C5B-4623-9E7F-4013F9F724B5}" type="parTrans" cxnId="{E1880C5C-E7C9-4362-BFDE-F9FF3B5E6918}">
      <dgm:prSet/>
      <dgm:spPr/>
      <dgm:t>
        <a:bodyPr/>
        <a:lstStyle/>
        <a:p>
          <a:endParaRPr lang="en-US"/>
        </a:p>
      </dgm:t>
    </dgm:pt>
    <dgm:pt modelId="{1FD42688-3375-4DE0-B40A-57817FE0894E}" type="sibTrans" cxnId="{E1880C5C-E7C9-4362-BFDE-F9FF3B5E6918}">
      <dgm:prSet/>
      <dgm:spPr/>
      <dgm:t>
        <a:bodyPr/>
        <a:lstStyle/>
        <a:p>
          <a:endParaRPr lang="en-US"/>
        </a:p>
      </dgm:t>
    </dgm:pt>
    <dgm:pt modelId="{BC46E893-F0E4-435F-98DE-37CF86A1E5F5}">
      <dgm:prSet/>
      <dgm:spPr/>
      <dgm:t>
        <a:bodyPr/>
        <a:lstStyle/>
        <a:p>
          <a:pPr algn="l" rtl="0">
            <a:lnSpc>
              <a:spcPct val="90000"/>
            </a:lnSpc>
          </a:pPr>
          <a:r>
            <a:rPr lang="en-CA">
              <a:solidFill>
                <a:srgbClr val="000000"/>
              </a:solidFill>
              <a:latin typeface="Aptos"/>
            </a:rPr>
            <a:t>Extracted </a:t>
          </a:r>
          <a:r>
            <a:rPr lang="en-CA" b="1">
              <a:solidFill>
                <a:srgbClr val="000000"/>
              </a:solidFill>
              <a:latin typeface="Aptos"/>
            </a:rPr>
            <a:t>polarity</a:t>
          </a:r>
          <a:r>
            <a:rPr lang="en-CA">
              <a:solidFill>
                <a:srgbClr val="000000"/>
              </a:solidFill>
              <a:latin typeface="Aptos"/>
            </a:rPr>
            <a:t> (sentiment direction) and </a:t>
          </a:r>
          <a:r>
            <a:rPr lang="en-CA" b="1">
              <a:solidFill>
                <a:srgbClr val="000000"/>
              </a:solidFill>
              <a:latin typeface="Aptos"/>
            </a:rPr>
            <a:t>subjectivity</a:t>
          </a:r>
          <a:r>
            <a:rPr lang="en-CA">
              <a:solidFill>
                <a:srgbClr val="000000"/>
              </a:solidFill>
              <a:latin typeface="Aptos"/>
            </a:rPr>
            <a:t> (opinion intensity) as features.</a:t>
          </a:r>
        </a:p>
      </dgm:t>
    </dgm:pt>
    <dgm:pt modelId="{7B7E30CD-CD7C-4223-B669-2E1B9D231217}" type="parTrans" cxnId="{C0BD3B81-E880-4BE1-BD1F-C745FFB060AC}">
      <dgm:prSet/>
      <dgm:spPr/>
      <dgm:t>
        <a:bodyPr/>
        <a:lstStyle/>
        <a:p>
          <a:endParaRPr lang="en-US"/>
        </a:p>
      </dgm:t>
    </dgm:pt>
    <dgm:pt modelId="{5ADCF9F0-764C-4343-8561-042144884DCD}" type="sibTrans" cxnId="{C0BD3B81-E880-4BE1-BD1F-C745FFB060AC}">
      <dgm:prSet/>
      <dgm:spPr/>
      <dgm:t>
        <a:bodyPr/>
        <a:lstStyle/>
        <a:p>
          <a:endParaRPr lang="en-US"/>
        </a:p>
      </dgm:t>
    </dgm:pt>
    <dgm:pt modelId="{175F2E88-A7FB-4277-9E9B-54B8B6283D1F}">
      <dgm:prSet/>
      <dgm:spPr/>
      <dgm:t>
        <a:bodyPr/>
        <a:lstStyle/>
        <a:p>
          <a:pPr algn="l">
            <a:lnSpc>
              <a:spcPct val="90000"/>
            </a:lnSpc>
          </a:pPr>
          <a:r>
            <a:rPr lang="en-CA">
              <a:solidFill>
                <a:srgbClr val="000000"/>
              </a:solidFill>
              <a:latin typeface="Aptos"/>
            </a:rPr>
            <a:t>Combined sentiment data with Tesla stock prices for model training and evaluation.</a:t>
          </a:r>
          <a:endParaRPr lang="en-US">
            <a:solidFill>
              <a:srgbClr val="000000"/>
            </a:solidFill>
            <a:latin typeface="Aptos"/>
          </a:endParaRPr>
        </a:p>
      </dgm:t>
    </dgm:pt>
    <dgm:pt modelId="{08D94A65-44D1-4C38-9351-ABB560525DB6}" type="parTrans" cxnId="{0B904E7A-9188-4282-8381-EDCDA29049F7}">
      <dgm:prSet/>
      <dgm:spPr/>
      <dgm:t>
        <a:bodyPr/>
        <a:lstStyle/>
        <a:p>
          <a:endParaRPr lang="en-US"/>
        </a:p>
      </dgm:t>
    </dgm:pt>
    <dgm:pt modelId="{EAD959EC-5A11-44F2-AEFC-85F32820C4CC}" type="sibTrans" cxnId="{0B904E7A-9188-4282-8381-EDCDA29049F7}">
      <dgm:prSet/>
      <dgm:spPr/>
      <dgm:t>
        <a:bodyPr/>
        <a:lstStyle/>
        <a:p>
          <a:endParaRPr lang="en-US"/>
        </a:p>
      </dgm:t>
    </dgm:pt>
    <dgm:pt modelId="{9C8CC328-82D5-43AF-A9D3-EFB1A8549589}">
      <dgm:prSet phldr="0"/>
      <dgm:spPr/>
      <dgm:t>
        <a:bodyPr/>
        <a:lstStyle/>
        <a:p>
          <a:pPr rtl="0"/>
          <a:r>
            <a:rPr lang="en-CA" b="0">
              <a:solidFill>
                <a:srgbClr val="000000"/>
              </a:solidFill>
              <a:latin typeface="Aptos"/>
              <a:ea typeface="Calibri"/>
              <a:cs typeface="Calibri"/>
            </a:rPr>
            <a:t>Musk's tweets, due to his influence as Tesla's CEO, could impact Tesla's stock prices.</a:t>
          </a:r>
          <a:endParaRPr lang="en-CA" b="0">
            <a:latin typeface="Calibri"/>
            <a:ea typeface="Calibri"/>
            <a:cs typeface="Calibri"/>
          </a:endParaRPr>
        </a:p>
      </dgm:t>
    </dgm:pt>
    <dgm:pt modelId="{6C29AC7F-1835-4A32-A142-456D1C4474F8}" type="parTrans" cxnId="{671AA74D-7B41-415B-96D8-01B7DB0730CE}">
      <dgm:prSet/>
      <dgm:spPr/>
    </dgm:pt>
    <dgm:pt modelId="{0F2DD54B-FD66-4A3A-90F7-000EF3182AAC}" type="sibTrans" cxnId="{671AA74D-7B41-415B-96D8-01B7DB0730CE}">
      <dgm:prSet/>
      <dgm:spPr/>
    </dgm:pt>
    <dgm:pt modelId="{0BE291EC-7FE2-462A-95BD-342C0CECB6A8}">
      <dgm:prSet phldr="0"/>
      <dgm:spPr/>
      <dgm:t>
        <a:bodyPr/>
        <a:lstStyle/>
        <a:p>
          <a:r>
            <a:rPr lang="en-CA">
              <a:solidFill>
                <a:srgbClr val="000000"/>
              </a:solidFill>
              <a:latin typeface="Aptos"/>
              <a:ea typeface="Calibri"/>
              <a:cs typeface="Calibri"/>
            </a:rPr>
            <a:t>Improve the predictive performance of LSTM models by incorporating sentiment analysis from Elon Musk's tweets.</a:t>
          </a:r>
        </a:p>
      </dgm:t>
    </dgm:pt>
    <dgm:pt modelId="{22BAD910-B9E8-49E0-BD12-FEFEA8D51E2C}" type="parTrans" cxnId="{C4245422-3508-4F7F-BC2B-577100228636}">
      <dgm:prSet/>
      <dgm:spPr/>
    </dgm:pt>
    <dgm:pt modelId="{E88BD0A1-EC83-4470-A108-62977C55B111}" type="sibTrans" cxnId="{C4245422-3508-4F7F-BC2B-577100228636}">
      <dgm:prSet/>
      <dgm:spPr/>
    </dgm:pt>
    <dgm:pt modelId="{C3FB3231-DECC-40D7-BC46-F7549E8FBB47}">
      <dgm:prSet phldr="0"/>
      <dgm:spPr/>
      <dgm:t>
        <a:bodyPr/>
        <a:lstStyle/>
        <a:p>
          <a:r>
            <a:rPr lang="en-CA" b="1">
              <a:solidFill>
                <a:srgbClr val="000000"/>
              </a:solidFill>
              <a:latin typeface="Aptos"/>
              <a:ea typeface="Calibri"/>
              <a:cs typeface="Calibri"/>
            </a:rPr>
            <a:t>Hypothesis</a:t>
          </a:r>
          <a:r>
            <a:rPr lang="en-CA" b="0">
              <a:solidFill>
                <a:srgbClr val="444444"/>
              </a:solidFill>
              <a:latin typeface="Calibri"/>
              <a:ea typeface="Calibri"/>
              <a:cs typeface="Calibri"/>
            </a:rPr>
            <a:t>: </a:t>
          </a:r>
          <a:endParaRPr lang="en-US" b="0">
            <a:solidFill>
              <a:srgbClr val="444444"/>
            </a:solidFill>
            <a:latin typeface="Calibri"/>
            <a:ea typeface="Calibri"/>
            <a:cs typeface="Calibri"/>
          </a:endParaRPr>
        </a:p>
      </dgm:t>
    </dgm:pt>
    <dgm:pt modelId="{96478288-CA94-44C6-9200-B1E92CAB4194}" type="parTrans" cxnId="{C8A66499-55A3-4E25-B52E-63E2E49EAFA9}">
      <dgm:prSet/>
      <dgm:spPr/>
    </dgm:pt>
    <dgm:pt modelId="{742D8719-9646-493D-87EA-B234AA280A5F}" type="sibTrans" cxnId="{C8A66499-55A3-4E25-B52E-63E2E49EAFA9}">
      <dgm:prSet/>
      <dgm:spPr/>
    </dgm:pt>
    <dgm:pt modelId="{02B69EC8-3B6F-4693-B5A0-71200989E1F7}">
      <dgm:prSet phldr="0"/>
      <dgm:spPr/>
      <dgm:t>
        <a:bodyPr/>
        <a:lstStyle/>
        <a:p>
          <a:pPr algn="l" rtl="0">
            <a:lnSpc>
              <a:spcPct val="90000"/>
            </a:lnSpc>
          </a:pPr>
          <a:r>
            <a:rPr lang="en-CA" b="1">
              <a:solidFill>
                <a:srgbClr val="000000"/>
              </a:solidFill>
              <a:latin typeface="Aptos"/>
            </a:rPr>
            <a:t>Approach</a:t>
          </a:r>
          <a:r>
            <a:rPr lang="en-CA">
              <a:solidFill>
                <a:srgbClr val="000000"/>
              </a:solidFill>
              <a:latin typeface="Aptos"/>
            </a:rPr>
            <a:t>:</a:t>
          </a:r>
        </a:p>
      </dgm:t>
    </dgm:pt>
    <dgm:pt modelId="{05DE8656-E19F-4808-BBEC-18D524A4B975}" type="parTrans" cxnId="{DFCF8C33-2D8B-4D62-90A9-6BB3B965B595}">
      <dgm:prSet/>
      <dgm:spPr/>
    </dgm:pt>
    <dgm:pt modelId="{492CC63D-8A7D-42D5-ACD5-2177DC581D33}" type="sibTrans" cxnId="{DFCF8C33-2D8B-4D62-90A9-6BB3B965B595}">
      <dgm:prSet/>
      <dgm:spPr/>
    </dgm:pt>
    <dgm:pt modelId="{444569E8-B8AA-49DA-BC57-2269D20F9BED}" type="pres">
      <dgm:prSet presAssocID="{5FEA7896-8AF9-4540-BA1F-CC84DCA1A736}" presName="linear" presStyleCnt="0">
        <dgm:presLayoutVars>
          <dgm:dir/>
          <dgm:animLvl val="lvl"/>
          <dgm:resizeHandles val="exact"/>
        </dgm:presLayoutVars>
      </dgm:prSet>
      <dgm:spPr/>
    </dgm:pt>
    <dgm:pt modelId="{E7F6C239-4F26-4294-B548-FBDB32177F97}" type="pres">
      <dgm:prSet presAssocID="{892D8DA7-2B44-4A6F-A587-C7AABDC0CD14}" presName="parentLin" presStyleCnt="0"/>
      <dgm:spPr/>
    </dgm:pt>
    <dgm:pt modelId="{FAA502B7-AEF8-41E4-89C9-EF02D3EB1BF3}" type="pres">
      <dgm:prSet presAssocID="{892D8DA7-2B44-4A6F-A587-C7AABDC0CD14}" presName="parentLeftMargin" presStyleLbl="node1" presStyleIdx="0" presStyleCnt="3"/>
      <dgm:spPr/>
    </dgm:pt>
    <dgm:pt modelId="{094990A8-3CDD-47E6-BB51-5737BC948168}" type="pres">
      <dgm:prSet presAssocID="{892D8DA7-2B44-4A6F-A587-C7AABDC0CD14}" presName="parentText" presStyleLbl="node1" presStyleIdx="0" presStyleCnt="3">
        <dgm:presLayoutVars>
          <dgm:chMax val="0"/>
          <dgm:bulletEnabled val="1"/>
        </dgm:presLayoutVars>
      </dgm:prSet>
      <dgm:spPr/>
    </dgm:pt>
    <dgm:pt modelId="{36D5B032-0D05-458B-8D75-BFBA11F30524}" type="pres">
      <dgm:prSet presAssocID="{892D8DA7-2B44-4A6F-A587-C7AABDC0CD14}" presName="negativeSpace" presStyleCnt="0"/>
      <dgm:spPr/>
    </dgm:pt>
    <dgm:pt modelId="{959EF27E-6D6F-4BE0-BF2D-A20DF684F834}" type="pres">
      <dgm:prSet presAssocID="{892D8DA7-2B44-4A6F-A587-C7AABDC0CD14}" presName="childText" presStyleLbl="conFgAcc1" presStyleIdx="0" presStyleCnt="3">
        <dgm:presLayoutVars>
          <dgm:bulletEnabled val="1"/>
        </dgm:presLayoutVars>
      </dgm:prSet>
      <dgm:spPr/>
    </dgm:pt>
    <dgm:pt modelId="{BDD59DAF-7D1A-41C9-B7D9-4F2769E6843C}" type="pres">
      <dgm:prSet presAssocID="{1FD42688-3375-4DE0-B40A-57817FE0894E}" presName="spaceBetweenRectangles" presStyleCnt="0"/>
      <dgm:spPr/>
    </dgm:pt>
    <dgm:pt modelId="{E377C860-C02B-4FA1-818F-6C64A8E1B33C}" type="pres">
      <dgm:prSet presAssocID="{C3FB3231-DECC-40D7-BC46-F7549E8FBB47}" presName="parentLin" presStyleCnt="0"/>
      <dgm:spPr/>
    </dgm:pt>
    <dgm:pt modelId="{6ED7B005-8C0A-44CF-A4C8-6F8205B5870C}" type="pres">
      <dgm:prSet presAssocID="{C3FB3231-DECC-40D7-BC46-F7549E8FBB47}" presName="parentLeftMargin" presStyleLbl="node1" presStyleIdx="0" presStyleCnt="3"/>
      <dgm:spPr/>
    </dgm:pt>
    <dgm:pt modelId="{28AB3BD8-D8E9-4B80-AEBE-CFACF23E4A3E}" type="pres">
      <dgm:prSet presAssocID="{C3FB3231-DECC-40D7-BC46-F7549E8FBB47}" presName="parentText" presStyleLbl="node1" presStyleIdx="1" presStyleCnt="3">
        <dgm:presLayoutVars>
          <dgm:chMax val="0"/>
          <dgm:bulletEnabled val="1"/>
        </dgm:presLayoutVars>
      </dgm:prSet>
      <dgm:spPr/>
    </dgm:pt>
    <dgm:pt modelId="{C5C80924-6CAB-4E41-B22D-376E156C2C67}" type="pres">
      <dgm:prSet presAssocID="{C3FB3231-DECC-40D7-BC46-F7549E8FBB47}" presName="negativeSpace" presStyleCnt="0"/>
      <dgm:spPr/>
    </dgm:pt>
    <dgm:pt modelId="{FD71E619-6BD3-4A58-8ACA-208F5869D4FD}" type="pres">
      <dgm:prSet presAssocID="{C3FB3231-DECC-40D7-BC46-F7549E8FBB47}" presName="childText" presStyleLbl="conFgAcc1" presStyleIdx="1" presStyleCnt="3">
        <dgm:presLayoutVars>
          <dgm:bulletEnabled val="1"/>
        </dgm:presLayoutVars>
      </dgm:prSet>
      <dgm:spPr/>
    </dgm:pt>
    <dgm:pt modelId="{84291826-9153-4C7F-BCD8-05FE958B3357}" type="pres">
      <dgm:prSet presAssocID="{742D8719-9646-493D-87EA-B234AA280A5F}" presName="spaceBetweenRectangles" presStyleCnt="0"/>
      <dgm:spPr/>
    </dgm:pt>
    <dgm:pt modelId="{D40AB2F3-293B-4DC4-A1E6-662D5044DF37}" type="pres">
      <dgm:prSet presAssocID="{02B69EC8-3B6F-4693-B5A0-71200989E1F7}" presName="parentLin" presStyleCnt="0"/>
      <dgm:spPr/>
    </dgm:pt>
    <dgm:pt modelId="{8DFB68C4-06B7-4D64-9D58-251DC0F58003}" type="pres">
      <dgm:prSet presAssocID="{02B69EC8-3B6F-4693-B5A0-71200989E1F7}" presName="parentLeftMargin" presStyleLbl="node1" presStyleIdx="1" presStyleCnt="3"/>
      <dgm:spPr/>
    </dgm:pt>
    <dgm:pt modelId="{A9EC2350-1FC2-45B7-A91E-F118D761F22E}" type="pres">
      <dgm:prSet presAssocID="{02B69EC8-3B6F-4693-B5A0-71200989E1F7}" presName="parentText" presStyleLbl="node1" presStyleIdx="2" presStyleCnt="3">
        <dgm:presLayoutVars>
          <dgm:chMax val="0"/>
          <dgm:bulletEnabled val="1"/>
        </dgm:presLayoutVars>
      </dgm:prSet>
      <dgm:spPr/>
    </dgm:pt>
    <dgm:pt modelId="{5C3533D4-D25A-4B9B-B1B7-3DF175923928}" type="pres">
      <dgm:prSet presAssocID="{02B69EC8-3B6F-4693-B5A0-71200989E1F7}" presName="negativeSpace" presStyleCnt="0"/>
      <dgm:spPr/>
    </dgm:pt>
    <dgm:pt modelId="{029CAB93-F997-4430-9865-6B20E33B6EEF}" type="pres">
      <dgm:prSet presAssocID="{02B69EC8-3B6F-4693-B5A0-71200989E1F7}" presName="childText" presStyleLbl="conFgAcc1" presStyleIdx="2" presStyleCnt="3">
        <dgm:presLayoutVars>
          <dgm:bulletEnabled val="1"/>
        </dgm:presLayoutVars>
      </dgm:prSet>
      <dgm:spPr/>
    </dgm:pt>
  </dgm:ptLst>
  <dgm:cxnLst>
    <dgm:cxn modelId="{F453A710-2E60-4CAF-9E36-BBF28A285FE1}" type="presOf" srcId="{C3FB3231-DECC-40D7-BC46-F7549E8FBB47}" destId="{28AB3BD8-D8E9-4B80-AEBE-CFACF23E4A3E}" srcOrd="1" destOrd="0" presId="urn:microsoft.com/office/officeart/2005/8/layout/list1"/>
    <dgm:cxn modelId="{88287C13-8203-47A8-A23C-EAC6F124CAF3}" type="presOf" srcId="{892D8DA7-2B44-4A6F-A587-C7AABDC0CD14}" destId="{FAA502B7-AEF8-41E4-89C9-EF02D3EB1BF3}" srcOrd="0" destOrd="0" presId="urn:microsoft.com/office/officeart/2005/8/layout/list1"/>
    <dgm:cxn modelId="{6F04A820-79AA-47B5-BB89-3BBCFDC3D799}" type="presOf" srcId="{175F2E88-A7FB-4277-9E9B-54B8B6283D1F}" destId="{029CAB93-F997-4430-9865-6B20E33B6EEF}" srcOrd="0" destOrd="1" presId="urn:microsoft.com/office/officeart/2005/8/layout/list1"/>
    <dgm:cxn modelId="{C4245422-3508-4F7F-BC2B-577100228636}" srcId="{892D8DA7-2B44-4A6F-A587-C7AABDC0CD14}" destId="{0BE291EC-7FE2-462A-95BD-342C0CECB6A8}" srcOrd="0" destOrd="0" parTransId="{22BAD910-B9E8-49E0-BD12-FEFEA8D51E2C}" sibTransId="{E88BD0A1-EC83-4470-A108-62977C55B111}"/>
    <dgm:cxn modelId="{8B36ED24-56B9-44C4-87F2-1A23169E29C8}" type="presOf" srcId="{5FEA7896-8AF9-4540-BA1F-CC84DCA1A736}" destId="{444569E8-B8AA-49DA-BC57-2269D20F9BED}" srcOrd="0" destOrd="0" presId="urn:microsoft.com/office/officeart/2005/8/layout/list1"/>
    <dgm:cxn modelId="{DFCF8C33-2D8B-4D62-90A9-6BB3B965B595}" srcId="{5FEA7896-8AF9-4540-BA1F-CC84DCA1A736}" destId="{02B69EC8-3B6F-4693-B5A0-71200989E1F7}" srcOrd="2" destOrd="0" parTransId="{05DE8656-E19F-4808-BBEC-18D524A4B975}" sibTransId="{492CC63D-8A7D-42D5-ACD5-2177DC581D33}"/>
    <dgm:cxn modelId="{75E6293C-FD92-4D64-B29C-0F22E8964A6E}" type="presOf" srcId="{892D8DA7-2B44-4A6F-A587-C7AABDC0CD14}" destId="{094990A8-3CDD-47E6-BB51-5737BC948168}" srcOrd="1" destOrd="0" presId="urn:microsoft.com/office/officeart/2005/8/layout/list1"/>
    <dgm:cxn modelId="{F7F9E53F-4186-482A-A9B2-7A9A6FECF797}" type="presOf" srcId="{C3FB3231-DECC-40D7-BC46-F7549E8FBB47}" destId="{6ED7B005-8C0A-44CF-A4C8-6F8205B5870C}" srcOrd="0" destOrd="0" presId="urn:microsoft.com/office/officeart/2005/8/layout/list1"/>
    <dgm:cxn modelId="{E1880C5C-E7C9-4362-BFDE-F9FF3B5E6918}" srcId="{5FEA7896-8AF9-4540-BA1F-CC84DCA1A736}" destId="{892D8DA7-2B44-4A6F-A587-C7AABDC0CD14}" srcOrd="0" destOrd="0" parTransId="{6A1114AE-0C5B-4623-9E7F-4013F9F724B5}" sibTransId="{1FD42688-3375-4DE0-B40A-57817FE0894E}"/>
    <dgm:cxn modelId="{FEA17561-B309-456B-A6DC-DFED5786F8AA}" type="presOf" srcId="{9C8CC328-82D5-43AF-A9D3-EFB1A8549589}" destId="{FD71E619-6BD3-4A58-8ACA-208F5869D4FD}" srcOrd="0" destOrd="0" presId="urn:microsoft.com/office/officeart/2005/8/layout/list1"/>
    <dgm:cxn modelId="{671AA74D-7B41-415B-96D8-01B7DB0730CE}" srcId="{C3FB3231-DECC-40D7-BC46-F7549E8FBB47}" destId="{9C8CC328-82D5-43AF-A9D3-EFB1A8549589}" srcOrd="0" destOrd="0" parTransId="{6C29AC7F-1835-4A32-A142-456D1C4474F8}" sibTransId="{0F2DD54B-FD66-4A3A-90F7-000EF3182AAC}"/>
    <dgm:cxn modelId="{A705A056-2393-4F11-BF2F-19390141263C}" type="presOf" srcId="{02B69EC8-3B6F-4693-B5A0-71200989E1F7}" destId="{8DFB68C4-06B7-4D64-9D58-251DC0F58003}" srcOrd="0" destOrd="0" presId="urn:microsoft.com/office/officeart/2005/8/layout/list1"/>
    <dgm:cxn modelId="{79D0F379-3B88-49C0-8BC9-4F790DF4BA01}" type="presOf" srcId="{BC46E893-F0E4-435F-98DE-37CF86A1E5F5}" destId="{029CAB93-F997-4430-9865-6B20E33B6EEF}" srcOrd="0" destOrd="0" presId="urn:microsoft.com/office/officeart/2005/8/layout/list1"/>
    <dgm:cxn modelId="{0B904E7A-9188-4282-8381-EDCDA29049F7}" srcId="{02B69EC8-3B6F-4693-B5A0-71200989E1F7}" destId="{175F2E88-A7FB-4277-9E9B-54B8B6283D1F}" srcOrd="1" destOrd="0" parTransId="{08D94A65-44D1-4C38-9351-ABB560525DB6}" sibTransId="{EAD959EC-5A11-44F2-AEFC-85F32820C4CC}"/>
    <dgm:cxn modelId="{1D2AD87E-B657-4230-83FD-8BCEC3B3ED33}" type="presOf" srcId="{02B69EC8-3B6F-4693-B5A0-71200989E1F7}" destId="{A9EC2350-1FC2-45B7-A91E-F118D761F22E}" srcOrd="1" destOrd="0" presId="urn:microsoft.com/office/officeart/2005/8/layout/list1"/>
    <dgm:cxn modelId="{C0BD3B81-E880-4BE1-BD1F-C745FFB060AC}" srcId="{02B69EC8-3B6F-4693-B5A0-71200989E1F7}" destId="{BC46E893-F0E4-435F-98DE-37CF86A1E5F5}" srcOrd="0" destOrd="0" parTransId="{7B7E30CD-CD7C-4223-B669-2E1B9D231217}" sibTransId="{5ADCF9F0-764C-4343-8561-042144884DCD}"/>
    <dgm:cxn modelId="{C8A66499-55A3-4E25-B52E-63E2E49EAFA9}" srcId="{5FEA7896-8AF9-4540-BA1F-CC84DCA1A736}" destId="{C3FB3231-DECC-40D7-BC46-F7549E8FBB47}" srcOrd="1" destOrd="0" parTransId="{96478288-CA94-44C6-9200-B1E92CAB4194}" sibTransId="{742D8719-9646-493D-87EA-B234AA280A5F}"/>
    <dgm:cxn modelId="{3100DAE2-B84B-447B-AB91-6BC7DEFAEC10}" type="presOf" srcId="{0BE291EC-7FE2-462A-95BD-342C0CECB6A8}" destId="{959EF27E-6D6F-4BE0-BF2D-A20DF684F834}" srcOrd="0" destOrd="0" presId="urn:microsoft.com/office/officeart/2005/8/layout/list1"/>
    <dgm:cxn modelId="{2F2CD75B-4B3D-47F1-B36F-12D083B5BE76}" type="presParOf" srcId="{444569E8-B8AA-49DA-BC57-2269D20F9BED}" destId="{E7F6C239-4F26-4294-B548-FBDB32177F97}" srcOrd="0" destOrd="0" presId="urn:microsoft.com/office/officeart/2005/8/layout/list1"/>
    <dgm:cxn modelId="{C3FDFD36-8AB9-4E08-97ED-8E2A367CDE11}" type="presParOf" srcId="{E7F6C239-4F26-4294-B548-FBDB32177F97}" destId="{FAA502B7-AEF8-41E4-89C9-EF02D3EB1BF3}" srcOrd="0" destOrd="0" presId="urn:microsoft.com/office/officeart/2005/8/layout/list1"/>
    <dgm:cxn modelId="{561AE407-1553-4F02-8BF1-124F399A0139}" type="presParOf" srcId="{E7F6C239-4F26-4294-B548-FBDB32177F97}" destId="{094990A8-3CDD-47E6-BB51-5737BC948168}" srcOrd="1" destOrd="0" presId="urn:microsoft.com/office/officeart/2005/8/layout/list1"/>
    <dgm:cxn modelId="{A91C9AB2-19F7-4299-93F5-6E496760EFBC}" type="presParOf" srcId="{444569E8-B8AA-49DA-BC57-2269D20F9BED}" destId="{36D5B032-0D05-458B-8D75-BFBA11F30524}" srcOrd="1" destOrd="0" presId="urn:microsoft.com/office/officeart/2005/8/layout/list1"/>
    <dgm:cxn modelId="{2484759C-1F7C-48DD-A517-66A790344362}" type="presParOf" srcId="{444569E8-B8AA-49DA-BC57-2269D20F9BED}" destId="{959EF27E-6D6F-4BE0-BF2D-A20DF684F834}" srcOrd="2" destOrd="0" presId="urn:microsoft.com/office/officeart/2005/8/layout/list1"/>
    <dgm:cxn modelId="{69725326-1FDA-422A-9958-8FDF10314EED}" type="presParOf" srcId="{444569E8-B8AA-49DA-BC57-2269D20F9BED}" destId="{BDD59DAF-7D1A-41C9-B7D9-4F2769E6843C}" srcOrd="3" destOrd="0" presId="urn:microsoft.com/office/officeart/2005/8/layout/list1"/>
    <dgm:cxn modelId="{CF10E92C-1740-4318-98C8-01EA1A627075}" type="presParOf" srcId="{444569E8-B8AA-49DA-BC57-2269D20F9BED}" destId="{E377C860-C02B-4FA1-818F-6C64A8E1B33C}" srcOrd="4" destOrd="0" presId="urn:microsoft.com/office/officeart/2005/8/layout/list1"/>
    <dgm:cxn modelId="{07989E17-07BF-4E95-AFAF-1087FB9E44DB}" type="presParOf" srcId="{E377C860-C02B-4FA1-818F-6C64A8E1B33C}" destId="{6ED7B005-8C0A-44CF-A4C8-6F8205B5870C}" srcOrd="0" destOrd="0" presId="urn:microsoft.com/office/officeart/2005/8/layout/list1"/>
    <dgm:cxn modelId="{6A5B6116-B5E2-4813-9D3F-D125FC8FCABE}" type="presParOf" srcId="{E377C860-C02B-4FA1-818F-6C64A8E1B33C}" destId="{28AB3BD8-D8E9-4B80-AEBE-CFACF23E4A3E}" srcOrd="1" destOrd="0" presId="urn:microsoft.com/office/officeart/2005/8/layout/list1"/>
    <dgm:cxn modelId="{2E0BD4C2-CB21-4781-A4D9-37F77C3756E0}" type="presParOf" srcId="{444569E8-B8AA-49DA-BC57-2269D20F9BED}" destId="{C5C80924-6CAB-4E41-B22D-376E156C2C67}" srcOrd="5" destOrd="0" presId="urn:microsoft.com/office/officeart/2005/8/layout/list1"/>
    <dgm:cxn modelId="{C8F9D387-66A1-4D1D-B656-E64646F3C5E9}" type="presParOf" srcId="{444569E8-B8AA-49DA-BC57-2269D20F9BED}" destId="{FD71E619-6BD3-4A58-8ACA-208F5869D4FD}" srcOrd="6" destOrd="0" presId="urn:microsoft.com/office/officeart/2005/8/layout/list1"/>
    <dgm:cxn modelId="{A1833E1C-2856-42E0-95D6-6AB8CEA83BD5}" type="presParOf" srcId="{444569E8-B8AA-49DA-BC57-2269D20F9BED}" destId="{84291826-9153-4C7F-BCD8-05FE958B3357}" srcOrd="7" destOrd="0" presId="urn:microsoft.com/office/officeart/2005/8/layout/list1"/>
    <dgm:cxn modelId="{0736A959-004B-4D0C-A57C-F7EEDAEDF8EE}" type="presParOf" srcId="{444569E8-B8AA-49DA-BC57-2269D20F9BED}" destId="{D40AB2F3-293B-4DC4-A1E6-662D5044DF37}" srcOrd="8" destOrd="0" presId="urn:microsoft.com/office/officeart/2005/8/layout/list1"/>
    <dgm:cxn modelId="{E4178D6F-5AEC-46E3-9DB6-F93717077B4E}" type="presParOf" srcId="{D40AB2F3-293B-4DC4-A1E6-662D5044DF37}" destId="{8DFB68C4-06B7-4D64-9D58-251DC0F58003}" srcOrd="0" destOrd="0" presId="urn:microsoft.com/office/officeart/2005/8/layout/list1"/>
    <dgm:cxn modelId="{1058815D-2678-4ABF-A2B3-F668486C9D28}" type="presParOf" srcId="{D40AB2F3-293B-4DC4-A1E6-662D5044DF37}" destId="{A9EC2350-1FC2-45B7-A91E-F118D761F22E}" srcOrd="1" destOrd="0" presId="urn:microsoft.com/office/officeart/2005/8/layout/list1"/>
    <dgm:cxn modelId="{E36E3500-6CDB-4058-92D3-5113D9C051A7}" type="presParOf" srcId="{444569E8-B8AA-49DA-BC57-2269D20F9BED}" destId="{5C3533D4-D25A-4B9B-B1B7-3DF175923928}" srcOrd="9" destOrd="0" presId="urn:microsoft.com/office/officeart/2005/8/layout/list1"/>
    <dgm:cxn modelId="{58CD549C-D13F-4197-888A-3F938B59F0E5}" type="presParOf" srcId="{444569E8-B8AA-49DA-BC57-2269D20F9BED}" destId="{029CAB93-F997-4430-9865-6B20E33B6EEF}"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53C43C9-EB7F-4625-85CD-4457AAD96944}"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DFAC9969-0A45-4FB8-855D-E2E0F813AF1B}">
      <dgm:prSet/>
      <dgm:spPr/>
      <dgm:t>
        <a:bodyPr/>
        <a:lstStyle/>
        <a:p>
          <a:pPr rtl="0"/>
          <a:r>
            <a:rPr lang="en-GB" b="1">
              <a:solidFill>
                <a:srgbClr val="000000"/>
              </a:solidFill>
              <a:latin typeface="Aptos"/>
            </a:rPr>
            <a:t>Data Sources</a:t>
          </a:r>
          <a:r>
            <a:rPr lang="en-GB">
              <a:solidFill>
                <a:srgbClr val="000000"/>
              </a:solidFill>
              <a:latin typeface="Aptos"/>
            </a:rPr>
            <a:t>:</a:t>
          </a:r>
          <a:r>
            <a:rPr lang="en-CA"/>
            <a:t>:</a:t>
          </a:r>
          <a:endParaRPr lang="en-US"/>
        </a:p>
      </dgm:t>
    </dgm:pt>
    <dgm:pt modelId="{C2710C57-80AD-4A3F-BD7B-6AA7B504D543}" type="parTrans" cxnId="{424339EB-79E3-46EB-A380-2B108D750A51}">
      <dgm:prSet/>
      <dgm:spPr/>
      <dgm:t>
        <a:bodyPr/>
        <a:lstStyle/>
        <a:p>
          <a:endParaRPr lang="en-US"/>
        </a:p>
      </dgm:t>
    </dgm:pt>
    <dgm:pt modelId="{BDFC1434-31B6-420D-8199-56B4B8224F32}" type="sibTrans" cxnId="{424339EB-79E3-46EB-A380-2B108D750A51}">
      <dgm:prSet/>
      <dgm:spPr/>
      <dgm:t>
        <a:bodyPr/>
        <a:lstStyle/>
        <a:p>
          <a:endParaRPr lang="en-US"/>
        </a:p>
      </dgm:t>
    </dgm:pt>
    <dgm:pt modelId="{E514EDDF-3411-4C7E-B4EC-F42042FC7EEC}">
      <dgm:prSet/>
      <dgm:spPr/>
      <dgm:t>
        <a:bodyPr/>
        <a:lstStyle/>
        <a:p>
          <a:pPr rtl="0"/>
          <a:r>
            <a:rPr lang="en-GB">
              <a:solidFill>
                <a:srgbClr val="000000"/>
              </a:solidFill>
              <a:latin typeface="Aptos"/>
            </a:rPr>
            <a:t>Tesla Stock Prices: Downloaded via Yahoo Finance API (2010–2023).</a:t>
          </a:r>
          <a:endParaRPr lang="en-CA">
            <a:solidFill>
              <a:srgbClr val="000000"/>
            </a:solidFill>
            <a:latin typeface="Aptos"/>
          </a:endParaRPr>
        </a:p>
      </dgm:t>
    </dgm:pt>
    <dgm:pt modelId="{C45B4CBC-252D-4741-A770-E3C6CFA395FD}" type="parTrans" cxnId="{8C435560-DEC7-4A9E-9560-B5833A26D270}">
      <dgm:prSet/>
      <dgm:spPr/>
      <dgm:t>
        <a:bodyPr/>
        <a:lstStyle/>
        <a:p>
          <a:endParaRPr lang="en-US"/>
        </a:p>
      </dgm:t>
    </dgm:pt>
    <dgm:pt modelId="{570F5C52-060B-43F2-B0DF-7D51189B505E}" type="sibTrans" cxnId="{8C435560-DEC7-4A9E-9560-B5833A26D270}">
      <dgm:prSet/>
      <dgm:spPr/>
      <dgm:t>
        <a:bodyPr/>
        <a:lstStyle/>
        <a:p>
          <a:endParaRPr lang="en-US"/>
        </a:p>
      </dgm:t>
    </dgm:pt>
    <dgm:pt modelId="{26E265DD-7FBB-4DBE-A731-3B3AE5F3C282}">
      <dgm:prSet/>
      <dgm:spPr/>
      <dgm:t>
        <a:bodyPr/>
        <a:lstStyle/>
        <a:p>
          <a:pPr rtl="0"/>
          <a:r>
            <a:rPr lang="en-GB" b="1">
              <a:solidFill>
                <a:srgbClr val="000000"/>
              </a:solidFill>
              <a:latin typeface="Aptos"/>
            </a:rPr>
            <a:t>Sentiment Analysis</a:t>
          </a:r>
          <a:r>
            <a:rPr lang="en-GB">
              <a:solidFill>
                <a:srgbClr val="000000"/>
              </a:solidFill>
              <a:latin typeface="Aptos"/>
            </a:rPr>
            <a:t>:</a:t>
          </a:r>
          <a:r>
            <a:rPr lang="en-CA">
              <a:latin typeface="Aptos Display" panose="02110004020202020204"/>
            </a:rPr>
            <a:t> </a:t>
          </a:r>
          <a:endParaRPr lang="en-US"/>
        </a:p>
      </dgm:t>
    </dgm:pt>
    <dgm:pt modelId="{59303052-7CB9-438A-8F8B-CA38CC2B75C8}" type="parTrans" cxnId="{A14572A6-8736-45D6-844C-BF976B012F00}">
      <dgm:prSet/>
      <dgm:spPr/>
      <dgm:t>
        <a:bodyPr/>
        <a:lstStyle/>
        <a:p>
          <a:endParaRPr lang="en-US"/>
        </a:p>
      </dgm:t>
    </dgm:pt>
    <dgm:pt modelId="{1BB3251F-A192-42D7-8BE9-08848C30E4FE}" type="sibTrans" cxnId="{A14572A6-8736-45D6-844C-BF976B012F00}">
      <dgm:prSet/>
      <dgm:spPr/>
      <dgm:t>
        <a:bodyPr/>
        <a:lstStyle/>
        <a:p>
          <a:endParaRPr lang="en-US"/>
        </a:p>
      </dgm:t>
    </dgm:pt>
    <dgm:pt modelId="{13090CF8-A2F6-40DD-A499-B2BE3B57F444}">
      <dgm:prSet phldr="0"/>
      <dgm:spPr/>
      <dgm:t>
        <a:bodyPr/>
        <a:lstStyle/>
        <a:p>
          <a:pPr rtl="0"/>
          <a:r>
            <a:rPr lang="en-GB" b="1">
              <a:solidFill>
                <a:srgbClr val="000000"/>
              </a:solidFill>
              <a:latin typeface="Aptos"/>
            </a:rPr>
            <a:t>Polarity</a:t>
          </a:r>
          <a:r>
            <a:rPr lang="en-GB">
              <a:solidFill>
                <a:srgbClr val="000000"/>
              </a:solidFill>
              <a:latin typeface="Aptos"/>
            </a:rPr>
            <a:t>: Ranges from -1 (negative) to +1 (positive).</a:t>
          </a:r>
          <a:endParaRPr lang="en-GB">
            <a:latin typeface="Aptos"/>
          </a:endParaRPr>
        </a:p>
      </dgm:t>
    </dgm:pt>
    <dgm:pt modelId="{F0DE7528-F81B-4EF5-B525-E08214DB261A}" type="parTrans" cxnId="{1C8DA565-6547-4072-A981-85E88D4869F6}">
      <dgm:prSet/>
      <dgm:spPr/>
      <dgm:t>
        <a:bodyPr/>
        <a:lstStyle/>
        <a:p>
          <a:endParaRPr lang="en-US"/>
        </a:p>
      </dgm:t>
    </dgm:pt>
    <dgm:pt modelId="{53FABA7C-85DF-4EF3-8CF8-C48DA391ACAB}" type="sibTrans" cxnId="{1C8DA565-6547-4072-A981-85E88D4869F6}">
      <dgm:prSet/>
      <dgm:spPr/>
      <dgm:t>
        <a:bodyPr/>
        <a:lstStyle/>
        <a:p>
          <a:endParaRPr lang="en-US"/>
        </a:p>
      </dgm:t>
    </dgm:pt>
    <dgm:pt modelId="{2CAE7EFF-C297-4D46-A131-017B7C44128D}">
      <dgm:prSet/>
      <dgm:spPr/>
      <dgm:t>
        <a:bodyPr/>
        <a:lstStyle/>
        <a:p>
          <a:pPr rtl="0"/>
          <a:r>
            <a:rPr lang="en-GB" b="1">
              <a:solidFill>
                <a:srgbClr val="000000"/>
              </a:solidFill>
              <a:latin typeface="Aptos"/>
            </a:rPr>
            <a:t>Daily Aggregation</a:t>
          </a:r>
          <a:r>
            <a:rPr lang="en-CA">
              <a:solidFill>
                <a:srgbClr val="000000"/>
              </a:solidFill>
              <a:latin typeface="Aptos Display"/>
            </a:rPr>
            <a:t>:</a:t>
          </a:r>
          <a:endParaRPr lang="en-CA">
            <a:latin typeface="Aptos Display"/>
          </a:endParaRPr>
        </a:p>
      </dgm:t>
    </dgm:pt>
    <dgm:pt modelId="{C888A4F8-CD25-4B9A-9306-42CD1615FCF6}" type="parTrans" cxnId="{E909108A-A4DD-4C13-9AFA-C6113DE550B2}">
      <dgm:prSet/>
      <dgm:spPr/>
      <dgm:t>
        <a:bodyPr/>
        <a:lstStyle/>
        <a:p>
          <a:endParaRPr lang="en-US"/>
        </a:p>
      </dgm:t>
    </dgm:pt>
    <dgm:pt modelId="{7CAFB5A1-2FA1-4D77-8555-E9E14115FFA6}" type="sibTrans" cxnId="{E909108A-A4DD-4C13-9AFA-C6113DE550B2}">
      <dgm:prSet/>
      <dgm:spPr/>
      <dgm:t>
        <a:bodyPr/>
        <a:lstStyle/>
        <a:p>
          <a:endParaRPr lang="en-US"/>
        </a:p>
      </dgm:t>
    </dgm:pt>
    <dgm:pt modelId="{18755CAA-36F8-4F72-AF44-401E2698174C}">
      <dgm:prSet/>
      <dgm:spPr/>
      <dgm:t>
        <a:bodyPr/>
        <a:lstStyle/>
        <a:p>
          <a:pPr algn="l" rtl="0">
            <a:lnSpc>
              <a:spcPct val="100000"/>
            </a:lnSpc>
          </a:pPr>
          <a:r>
            <a:rPr lang="en-CA">
              <a:solidFill>
                <a:srgbClr val="000000"/>
              </a:solidFill>
              <a:latin typeface="Aptos Display"/>
            </a:rPr>
            <a:t>For multiple tweets per day, select the one with the highest absolute polarity score to represent that day's sentiment.</a:t>
          </a:r>
          <a:endParaRPr lang="en-US">
            <a:solidFill>
              <a:srgbClr val="000000"/>
            </a:solidFill>
            <a:latin typeface="Aptos"/>
          </a:endParaRPr>
        </a:p>
      </dgm:t>
    </dgm:pt>
    <dgm:pt modelId="{0BCFF078-B3C0-4910-9FB2-7ADABC1596B6}" type="parTrans" cxnId="{6B8AD5D7-1569-4414-BD55-C3FED178BF82}">
      <dgm:prSet/>
      <dgm:spPr/>
      <dgm:t>
        <a:bodyPr/>
        <a:lstStyle/>
        <a:p>
          <a:endParaRPr lang="en-US"/>
        </a:p>
      </dgm:t>
    </dgm:pt>
    <dgm:pt modelId="{816247FD-4609-4C52-902F-D26881BCF346}" type="sibTrans" cxnId="{6B8AD5D7-1569-4414-BD55-C3FED178BF82}">
      <dgm:prSet/>
      <dgm:spPr/>
      <dgm:t>
        <a:bodyPr/>
        <a:lstStyle/>
        <a:p>
          <a:endParaRPr lang="en-US"/>
        </a:p>
      </dgm:t>
    </dgm:pt>
    <dgm:pt modelId="{28BDB392-00DC-4D9B-AC1A-F7E301B62B3E}">
      <dgm:prSet/>
      <dgm:spPr/>
      <dgm:t>
        <a:bodyPr/>
        <a:lstStyle/>
        <a:p>
          <a:r>
            <a:rPr lang="en-GB" b="1">
              <a:solidFill>
                <a:srgbClr val="000000"/>
              </a:solidFill>
              <a:latin typeface="Aptos"/>
            </a:rPr>
            <a:t>Preprocessing Challenges</a:t>
          </a:r>
          <a:r>
            <a:rPr lang="en-CA"/>
            <a:t>:</a:t>
          </a:r>
          <a:endParaRPr lang="en-US"/>
        </a:p>
      </dgm:t>
    </dgm:pt>
    <dgm:pt modelId="{019CCFB2-FA83-4AF2-9C66-5836967E5911}" type="parTrans" cxnId="{8969C8BD-0A14-4F8C-9E62-4D1215A5D58B}">
      <dgm:prSet/>
      <dgm:spPr/>
      <dgm:t>
        <a:bodyPr/>
        <a:lstStyle/>
        <a:p>
          <a:endParaRPr lang="en-US"/>
        </a:p>
      </dgm:t>
    </dgm:pt>
    <dgm:pt modelId="{3A45D7F6-9361-44D6-8413-24E851F8D782}" type="sibTrans" cxnId="{8969C8BD-0A14-4F8C-9E62-4D1215A5D58B}">
      <dgm:prSet/>
      <dgm:spPr/>
      <dgm:t>
        <a:bodyPr/>
        <a:lstStyle/>
        <a:p>
          <a:endParaRPr lang="en-US"/>
        </a:p>
      </dgm:t>
    </dgm:pt>
    <dgm:pt modelId="{4CDED6A0-EA4F-4F7E-8A21-E8163BD73337}">
      <dgm:prSet/>
      <dgm:spPr/>
      <dgm:t>
        <a:bodyPr/>
        <a:lstStyle/>
        <a:p>
          <a:pPr rtl="0"/>
          <a:r>
            <a:rPr lang="en-GB">
              <a:solidFill>
                <a:srgbClr val="000000"/>
              </a:solidFill>
              <a:latin typeface="Aptos"/>
            </a:rPr>
            <a:t>Tesla's stock data and Musk's tweets covered different date ranges.</a:t>
          </a:r>
          <a:endParaRPr lang="en-US"/>
        </a:p>
      </dgm:t>
    </dgm:pt>
    <dgm:pt modelId="{A66E89BC-A190-4ECC-8869-9EE0F01CF722}" type="parTrans" cxnId="{5DB6707E-ED21-49AD-8279-61B390D9D564}">
      <dgm:prSet/>
      <dgm:spPr/>
      <dgm:t>
        <a:bodyPr/>
        <a:lstStyle/>
        <a:p>
          <a:endParaRPr lang="en-US"/>
        </a:p>
      </dgm:t>
    </dgm:pt>
    <dgm:pt modelId="{900120C0-6A30-4CBB-AD5C-01C410718F2C}" type="sibTrans" cxnId="{5DB6707E-ED21-49AD-8279-61B390D9D564}">
      <dgm:prSet/>
      <dgm:spPr/>
      <dgm:t>
        <a:bodyPr/>
        <a:lstStyle/>
        <a:p>
          <a:endParaRPr lang="en-US"/>
        </a:p>
      </dgm:t>
    </dgm:pt>
    <dgm:pt modelId="{18F15C2D-804F-4B1D-8603-DEED4CC5CB2B}">
      <dgm:prSet/>
      <dgm:spPr/>
      <dgm:t>
        <a:bodyPr/>
        <a:lstStyle/>
        <a:p>
          <a:pPr rtl="0"/>
          <a:r>
            <a:rPr lang="en-GB">
              <a:solidFill>
                <a:srgbClr val="000000"/>
              </a:solidFill>
              <a:latin typeface="Aptos"/>
            </a:rPr>
            <a:t>Excluded data before December 2011 due to Musk's infrequent tweeting.</a:t>
          </a:r>
          <a:endParaRPr lang="en-US"/>
        </a:p>
      </dgm:t>
    </dgm:pt>
    <dgm:pt modelId="{28944CC3-17FD-4615-B847-3D277EDB3C62}" type="parTrans" cxnId="{DDCD8348-8636-43F8-8643-45A107F933CE}">
      <dgm:prSet/>
      <dgm:spPr/>
      <dgm:t>
        <a:bodyPr/>
        <a:lstStyle/>
        <a:p>
          <a:endParaRPr lang="en-US"/>
        </a:p>
      </dgm:t>
    </dgm:pt>
    <dgm:pt modelId="{3C4819C6-4D5E-4E19-B4CA-125F4F1ECEF1}" type="sibTrans" cxnId="{DDCD8348-8636-43F8-8643-45A107F933CE}">
      <dgm:prSet/>
      <dgm:spPr/>
      <dgm:t>
        <a:bodyPr/>
        <a:lstStyle/>
        <a:p>
          <a:endParaRPr lang="en-US"/>
        </a:p>
      </dgm:t>
    </dgm:pt>
    <dgm:pt modelId="{08E160A2-D775-419B-A2F9-9DF638A7AFEA}">
      <dgm:prSet phldr="0"/>
      <dgm:spPr/>
      <dgm:t>
        <a:bodyPr/>
        <a:lstStyle/>
        <a:p>
          <a:pPr rtl="0"/>
          <a:r>
            <a:rPr lang="en-GB">
              <a:solidFill>
                <a:srgbClr val="000000"/>
              </a:solidFill>
              <a:latin typeface="Aptos"/>
            </a:rPr>
            <a:t>Elon Musk's Tweets: Dataset from Kaggle containing tweets from 2010 to 2023.</a:t>
          </a:r>
          <a:endParaRPr lang="en-CA">
            <a:solidFill>
              <a:srgbClr val="000000"/>
            </a:solidFill>
            <a:latin typeface="Aptos"/>
          </a:endParaRPr>
        </a:p>
      </dgm:t>
    </dgm:pt>
    <dgm:pt modelId="{E63086C6-1D9B-4032-B315-84100FB007AC}" type="parTrans" cxnId="{66EBDB16-6FA9-4A46-9D71-7C5D4BB2C908}">
      <dgm:prSet/>
      <dgm:spPr/>
    </dgm:pt>
    <dgm:pt modelId="{931E10F7-F251-4117-9303-164A24E366A7}" type="sibTrans" cxnId="{66EBDB16-6FA9-4A46-9D71-7C5D4BB2C908}">
      <dgm:prSet/>
      <dgm:spPr/>
    </dgm:pt>
    <dgm:pt modelId="{992927B8-D8B2-4779-8891-E7D5C9C1D2CA}">
      <dgm:prSet phldr="0"/>
      <dgm:spPr/>
      <dgm:t>
        <a:bodyPr/>
        <a:lstStyle/>
        <a:p>
          <a:r>
            <a:rPr lang="en-GB">
              <a:solidFill>
                <a:srgbClr val="000000"/>
              </a:solidFill>
              <a:latin typeface="Aptos"/>
            </a:rPr>
            <a:t>Used </a:t>
          </a:r>
          <a:r>
            <a:rPr lang="en-GB" b="1">
              <a:solidFill>
                <a:srgbClr val="000000"/>
              </a:solidFill>
              <a:latin typeface="Aptos"/>
            </a:rPr>
            <a:t>TextBlob</a:t>
          </a:r>
          <a:r>
            <a:rPr lang="en-GB">
              <a:solidFill>
                <a:srgbClr val="000000"/>
              </a:solidFill>
              <a:latin typeface="Aptos"/>
            </a:rPr>
            <a:t> to calculate:</a:t>
          </a:r>
          <a:endParaRPr lang="en-CA">
            <a:solidFill>
              <a:srgbClr val="000000"/>
            </a:solidFill>
            <a:latin typeface="Aptos"/>
          </a:endParaRPr>
        </a:p>
      </dgm:t>
    </dgm:pt>
    <dgm:pt modelId="{1E2306EE-D780-43E3-8BCE-8EE7CA0825A8}" type="parTrans" cxnId="{B2CFA511-03EC-46F7-AD32-A4855ACC705C}">
      <dgm:prSet/>
      <dgm:spPr/>
    </dgm:pt>
    <dgm:pt modelId="{4C803DBF-3601-4E62-B454-EED20BA5F128}" type="sibTrans" cxnId="{B2CFA511-03EC-46F7-AD32-A4855ACC705C}">
      <dgm:prSet/>
      <dgm:spPr/>
    </dgm:pt>
    <dgm:pt modelId="{50AD5918-EE95-4C99-88E1-BE018D68D7E3}">
      <dgm:prSet phldr="0"/>
      <dgm:spPr/>
      <dgm:t>
        <a:bodyPr/>
        <a:lstStyle/>
        <a:p>
          <a:pPr algn="l" rtl="0">
            <a:lnSpc>
              <a:spcPct val="90000"/>
            </a:lnSpc>
          </a:pPr>
          <a:r>
            <a:rPr lang="en-GB" b="1">
              <a:solidFill>
                <a:srgbClr val="000000"/>
              </a:solidFill>
              <a:latin typeface="Aptos"/>
            </a:rPr>
            <a:t>Subjectivity: </a:t>
          </a:r>
          <a:r>
            <a:rPr lang="en-GB">
              <a:solidFill>
                <a:srgbClr val="000000"/>
              </a:solidFill>
              <a:latin typeface="Aptos"/>
            </a:rPr>
            <a:t>Ranges from 0 (objective) to 1 (subjective).</a:t>
          </a:r>
          <a:endParaRPr lang="en-US">
            <a:solidFill>
              <a:srgbClr val="000000"/>
            </a:solidFill>
            <a:latin typeface="Aptos"/>
          </a:endParaRPr>
        </a:p>
      </dgm:t>
    </dgm:pt>
    <dgm:pt modelId="{E03ABFB6-2A20-4DEA-9973-886F9FBA2A37}" type="parTrans" cxnId="{79FC28F4-B074-4E6E-A774-C57DC44E7D0F}">
      <dgm:prSet/>
      <dgm:spPr/>
    </dgm:pt>
    <dgm:pt modelId="{0A75CADE-2B13-4B14-B6C4-C9216EA53641}" type="sibTrans" cxnId="{79FC28F4-B074-4E6E-A774-C57DC44E7D0F}">
      <dgm:prSet/>
      <dgm:spPr/>
    </dgm:pt>
    <dgm:pt modelId="{810B65CA-3BDA-44C0-8D22-DC22F2B5D1F9}">
      <dgm:prSet phldr="0"/>
      <dgm:spPr/>
      <dgm:t>
        <a:bodyPr/>
        <a:lstStyle/>
        <a:p>
          <a:pPr algn="l" rtl="0"/>
          <a:r>
            <a:rPr lang="en-GB">
              <a:latin typeface="Calibri"/>
              <a:ea typeface="Calibri"/>
              <a:cs typeface="Calibri"/>
            </a:rPr>
            <a:t>Filled gaps using </a:t>
          </a:r>
          <a:r>
            <a:rPr lang="en-GB">
              <a:solidFill>
                <a:srgbClr val="000000"/>
              </a:solidFill>
              <a:latin typeface="Aptos"/>
              <a:ea typeface="Calibri"/>
              <a:cs typeface="Calibri"/>
            </a:rPr>
            <a:t>linearinterpolation, forward-fill, and backward-fill.</a:t>
          </a:r>
          <a:r>
            <a:rPr lang="en-GB">
              <a:latin typeface="Calibri"/>
              <a:ea typeface="Calibri"/>
              <a:cs typeface="Calibri"/>
            </a:rPr>
            <a:t> </a:t>
          </a:r>
        </a:p>
      </dgm:t>
    </dgm:pt>
    <dgm:pt modelId="{2215A9CE-4465-4525-A70A-486A865070D3}" type="parTrans" cxnId="{C9AD3002-AC46-4F94-85B8-E233F07EB78D}">
      <dgm:prSet/>
      <dgm:spPr/>
    </dgm:pt>
    <dgm:pt modelId="{5FFD9322-8283-44F0-9DE7-9CD0ADB3FD0B}" type="sibTrans" cxnId="{C9AD3002-AC46-4F94-85B8-E233F07EB78D}">
      <dgm:prSet/>
      <dgm:spPr/>
    </dgm:pt>
    <dgm:pt modelId="{DCCBEDAA-9272-481A-9411-8758F8C77515}">
      <dgm:prSet phldr="0"/>
      <dgm:spPr/>
      <dgm:t>
        <a:bodyPr/>
        <a:lstStyle/>
        <a:p>
          <a:pPr rtl="0"/>
          <a:r>
            <a:rPr lang="en-GB" b="1">
              <a:solidFill>
                <a:srgbClr val="000000"/>
              </a:solidFill>
              <a:latin typeface="Aptos"/>
              <a:ea typeface="Calibri"/>
              <a:cs typeface="Calibri"/>
            </a:rPr>
            <a:t>Missing Sentiment Data</a:t>
          </a:r>
          <a:r>
            <a:rPr lang="en-CA" b="0">
              <a:solidFill>
                <a:srgbClr val="000000"/>
              </a:solidFill>
              <a:latin typeface="Calibri"/>
              <a:ea typeface="Calibri"/>
              <a:cs typeface="Calibri"/>
            </a:rPr>
            <a:t>:</a:t>
          </a:r>
          <a:endParaRPr lang="en-CA" b="0">
            <a:solidFill>
              <a:srgbClr val="444444"/>
            </a:solidFill>
            <a:latin typeface="Calibri"/>
            <a:ea typeface="Calibri"/>
            <a:cs typeface="Calibri"/>
          </a:endParaRPr>
        </a:p>
      </dgm:t>
    </dgm:pt>
    <dgm:pt modelId="{E42CB4A5-6E45-459C-B22A-F6B08F09666C}" type="parTrans" cxnId="{E2585C4E-5FC0-46EB-A6D4-407E67933E20}">
      <dgm:prSet/>
      <dgm:spPr/>
    </dgm:pt>
    <dgm:pt modelId="{35202AC5-413C-429D-91BB-76FA8E0EBA95}" type="sibTrans" cxnId="{E2585C4E-5FC0-46EB-A6D4-407E67933E20}">
      <dgm:prSet/>
      <dgm:spPr/>
    </dgm:pt>
    <dgm:pt modelId="{B74833B1-52E0-4A95-A2ED-B69372640B35}" type="pres">
      <dgm:prSet presAssocID="{553C43C9-EB7F-4625-85CD-4457AAD96944}" presName="linear" presStyleCnt="0">
        <dgm:presLayoutVars>
          <dgm:dir/>
          <dgm:animLvl val="lvl"/>
          <dgm:resizeHandles val="exact"/>
        </dgm:presLayoutVars>
      </dgm:prSet>
      <dgm:spPr/>
    </dgm:pt>
    <dgm:pt modelId="{FF321EA7-73D2-45BE-9EE8-191C2F3E0C6F}" type="pres">
      <dgm:prSet presAssocID="{DFAC9969-0A45-4FB8-855D-E2E0F813AF1B}" presName="parentLin" presStyleCnt="0"/>
      <dgm:spPr/>
    </dgm:pt>
    <dgm:pt modelId="{103D8D92-B792-42CC-8279-5DB31572AF6F}" type="pres">
      <dgm:prSet presAssocID="{DFAC9969-0A45-4FB8-855D-E2E0F813AF1B}" presName="parentLeftMargin" presStyleLbl="node1" presStyleIdx="0" presStyleCnt="5"/>
      <dgm:spPr/>
    </dgm:pt>
    <dgm:pt modelId="{C3F46C62-586C-4742-B1C2-6369CE89435C}" type="pres">
      <dgm:prSet presAssocID="{DFAC9969-0A45-4FB8-855D-E2E0F813AF1B}" presName="parentText" presStyleLbl="node1" presStyleIdx="0" presStyleCnt="5">
        <dgm:presLayoutVars>
          <dgm:chMax val="0"/>
          <dgm:bulletEnabled val="1"/>
        </dgm:presLayoutVars>
      </dgm:prSet>
      <dgm:spPr/>
    </dgm:pt>
    <dgm:pt modelId="{F28B941F-1CC6-43A3-82A4-5BA62CAF460E}" type="pres">
      <dgm:prSet presAssocID="{DFAC9969-0A45-4FB8-855D-E2E0F813AF1B}" presName="negativeSpace" presStyleCnt="0"/>
      <dgm:spPr/>
    </dgm:pt>
    <dgm:pt modelId="{B6C8D556-09A2-4836-9C09-808A354110BC}" type="pres">
      <dgm:prSet presAssocID="{DFAC9969-0A45-4FB8-855D-E2E0F813AF1B}" presName="childText" presStyleLbl="conFgAcc1" presStyleIdx="0" presStyleCnt="5">
        <dgm:presLayoutVars>
          <dgm:bulletEnabled val="1"/>
        </dgm:presLayoutVars>
      </dgm:prSet>
      <dgm:spPr/>
    </dgm:pt>
    <dgm:pt modelId="{D85DD8E2-DCE3-438D-B52A-8ABF958C1454}" type="pres">
      <dgm:prSet presAssocID="{BDFC1434-31B6-420D-8199-56B4B8224F32}" presName="spaceBetweenRectangles" presStyleCnt="0"/>
      <dgm:spPr/>
    </dgm:pt>
    <dgm:pt modelId="{2F45B198-7486-4C82-ADEB-F0C6BA62FCC4}" type="pres">
      <dgm:prSet presAssocID="{26E265DD-7FBB-4DBE-A731-3B3AE5F3C282}" presName="parentLin" presStyleCnt="0"/>
      <dgm:spPr/>
    </dgm:pt>
    <dgm:pt modelId="{D80DC573-7FED-4C6D-9F14-40648E356DB9}" type="pres">
      <dgm:prSet presAssocID="{26E265DD-7FBB-4DBE-A731-3B3AE5F3C282}" presName="parentLeftMargin" presStyleLbl="node1" presStyleIdx="0" presStyleCnt="5"/>
      <dgm:spPr/>
    </dgm:pt>
    <dgm:pt modelId="{91D156C1-FE7D-4250-B71D-D0A38B1F2607}" type="pres">
      <dgm:prSet presAssocID="{26E265DD-7FBB-4DBE-A731-3B3AE5F3C282}" presName="parentText" presStyleLbl="node1" presStyleIdx="1" presStyleCnt="5">
        <dgm:presLayoutVars>
          <dgm:chMax val="0"/>
          <dgm:bulletEnabled val="1"/>
        </dgm:presLayoutVars>
      </dgm:prSet>
      <dgm:spPr/>
    </dgm:pt>
    <dgm:pt modelId="{5A87116D-7F56-49EA-BB23-B2DCADBFD16F}" type="pres">
      <dgm:prSet presAssocID="{26E265DD-7FBB-4DBE-A731-3B3AE5F3C282}" presName="negativeSpace" presStyleCnt="0"/>
      <dgm:spPr/>
    </dgm:pt>
    <dgm:pt modelId="{AFB738AE-E2D1-4D99-8E3E-566890349979}" type="pres">
      <dgm:prSet presAssocID="{26E265DD-7FBB-4DBE-A731-3B3AE5F3C282}" presName="childText" presStyleLbl="conFgAcc1" presStyleIdx="1" presStyleCnt="5">
        <dgm:presLayoutVars>
          <dgm:bulletEnabled val="1"/>
        </dgm:presLayoutVars>
      </dgm:prSet>
      <dgm:spPr/>
    </dgm:pt>
    <dgm:pt modelId="{5B5D8C14-1982-4134-893F-77FE842E807D}" type="pres">
      <dgm:prSet presAssocID="{1BB3251F-A192-42D7-8BE9-08848C30E4FE}" presName="spaceBetweenRectangles" presStyleCnt="0"/>
      <dgm:spPr/>
    </dgm:pt>
    <dgm:pt modelId="{6A6DB7D1-93EE-4928-A1C1-F2CFE43C5796}" type="pres">
      <dgm:prSet presAssocID="{2CAE7EFF-C297-4D46-A131-017B7C44128D}" presName="parentLin" presStyleCnt="0"/>
      <dgm:spPr/>
    </dgm:pt>
    <dgm:pt modelId="{248706AA-3197-4EA5-BF96-D6AEE46F7D34}" type="pres">
      <dgm:prSet presAssocID="{2CAE7EFF-C297-4D46-A131-017B7C44128D}" presName="parentLeftMargin" presStyleLbl="node1" presStyleIdx="1" presStyleCnt="5"/>
      <dgm:spPr/>
    </dgm:pt>
    <dgm:pt modelId="{15B3198B-5B86-43F6-A91E-E42EF7B591AC}" type="pres">
      <dgm:prSet presAssocID="{2CAE7EFF-C297-4D46-A131-017B7C44128D}" presName="parentText" presStyleLbl="node1" presStyleIdx="2" presStyleCnt="5">
        <dgm:presLayoutVars>
          <dgm:chMax val="0"/>
          <dgm:bulletEnabled val="1"/>
        </dgm:presLayoutVars>
      </dgm:prSet>
      <dgm:spPr/>
    </dgm:pt>
    <dgm:pt modelId="{421A9AB6-5BE0-44D7-A63F-782DB0A41C55}" type="pres">
      <dgm:prSet presAssocID="{2CAE7EFF-C297-4D46-A131-017B7C44128D}" presName="negativeSpace" presStyleCnt="0"/>
      <dgm:spPr/>
    </dgm:pt>
    <dgm:pt modelId="{FA654FC1-7DB1-44A2-AC10-423BF2D3A284}" type="pres">
      <dgm:prSet presAssocID="{2CAE7EFF-C297-4D46-A131-017B7C44128D}" presName="childText" presStyleLbl="conFgAcc1" presStyleIdx="2" presStyleCnt="5">
        <dgm:presLayoutVars>
          <dgm:bulletEnabled val="1"/>
        </dgm:presLayoutVars>
      </dgm:prSet>
      <dgm:spPr/>
    </dgm:pt>
    <dgm:pt modelId="{C38183F9-09F8-4995-BBA6-B49386A10246}" type="pres">
      <dgm:prSet presAssocID="{7CAFB5A1-2FA1-4D77-8555-E9E14115FFA6}" presName="spaceBetweenRectangles" presStyleCnt="0"/>
      <dgm:spPr/>
    </dgm:pt>
    <dgm:pt modelId="{074A6385-1447-4185-B964-F58DCB9A7320}" type="pres">
      <dgm:prSet presAssocID="{28BDB392-00DC-4D9B-AC1A-F7E301B62B3E}" presName="parentLin" presStyleCnt="0"/>
      <dgm:spPr/>
    </dgm:pt>
    <dgm:pt modelId="{56885681-3516-419C-A792-5309AEFCD2B1}" type="pres">
      <dgm:prSet presAssocID="{28BDB392-00DC-4D9B-AC1A-F7E301B62B3E}" presName="parentLeftMargin" presStyleLbl="node1" presStyleIdx="2" presStyleCnt="5"/>
      <dgm:spPr/>
    </dgm:pt>
    <dgm:pt modelId="{436BDEE6-84D0-4E44-9206-02A2E2C2A708}" type="pres">
      <dgm:prSet presAssocID="{28BDB392-00DC-4D9B-AC1A-F7E301B62B3E}" presName="parentText" presStyleLbl="node1" presStyleIdx="3" presStyleCnt="5">
        <dgm:presLayoutVars>
          <dgm:chMax val="0"/>
          <dgm:bulletEnabled val="1"/>
        </dgm:presLayoutVars>
      </dgm:prSet>
      <dgm:spPr/>
    </dgm:pt>
    <dgm:pt modelId="{898F2219-6DC1-4B39-86BB-E73F3B22FA97}" type="pres">
      <dgm:prSet presAssocID="{28BDB392-00DC-4D9B-AC1A-F7E301B62B3E}" presName="negativeSpace" presStyleCnt="0"/>
      <dgm:spPr/>
    </dgm:pt>
    <dgm:pt modelId="{CBBC7CE2-00F0-497D-A0B7-B243633B7806}" type="pres">
      <dgm:prSet presAssocID="{28BDB392-00DC-4D9B-AC1A-F7E301B62B3E}" presName="childText" presStyleLbl="conFgAcc1" presStyleIdx="3" presStyleCnt="5">
        <dgm:presLayoutVars>
          <dgm:bulletEnabled val="1"/>
        </dgm:presLayoutVars>
      </dgm:prSet>
      <dgm:spPr/>
    </dgm:pt>
    <dgm:pt modelId="{5207A8FA-5E64-4795-9477-96927267950D}" type="pres">
      <dgm:prSet presAssocID="{3A45D7F6-9361-44D6-8413-24E851F8D782}" presName="spaceBetweenRectangles" presStyleCnt="0"/>
      <dgm:spPr/>
    </dgm:pt>
    <dgm:pt modelId="{B6903C76-E9A6-41E3-A5E2-FFB8C7B96C5C}" type="pres">
      <dgm:prSet presAssocID="{DCCBEDAA-9272-481A-9411-8758F8C77515}" presName="parentLin" presStyleCnt="0"/>
      <dgm:spPr/>
    </dgm:pt>
    <dgm:pt modelId="{8A6A3054-198C-425D-9866-8BCA1BC64D64}" type="pres">
      <dgm:prSet presAssocID="{DCCBEDAA-9272-481A-9411-8758F8C77515}" presName="parentLeftMargin" presStyleLbl="node1" presStyleIdx="3" presStyleCnt="5"/>
      <dgm:spPr/>
    </dgm:pt>
    <dgm:pt modelId="{936B2433-0B53-4CEE-8851-54563DD56DC6}" type="pres">
      <dgm:prSet presAssocID="{DCCBEDAA-9272-481A-9411-8758F8C77515}" presName="parentText" presStyleLbl="node1" presStyleIdx="4" presStyleCnt="5">
        <dgm:presLayoutVars>
          <dgm:chMax val="0"/>
          <dgm:bulletEnabled val="1"/>
        </dgm:presLayoutVars>
      </dgm:prSet>
      <dgm:spPr/>
    </dgm:pt>
    <dgm:pt modelId="{98FB072E-574D-44F8-B800-3293B3ADCCCE}" type="pres">
      <dgm:prSet presAssocID="{DCCBEDAA-9272-481A-9411-8758F8C77515}" presName="negativeSpace" presStyleCnt="0"/>
      <dgm:spPr/>
    </dgm:pt>
    <dgm:pt modelId="{9E66F294-8344-4EC7-A7D3-73198A1D4F5D}" type="pres">
      <dgm:prSet presAssocID="{DCCBEDAA-9272-481A-9411-8758F8C77515}" presName="childText" presStyleLbl="conFgAcc1" presStyleIdx="4" presStyleCnt="5">
        <dgm:presLayoutVars>
          <dgm:bulletEnabled val="1"/>
        </dgm:presLayoutVars>
      </dgm:prSet>
      <dgm:spPr/>
    </dgm:pt>
  </dgm:ptLst>
  <dgm:cxnLst>
    <dgm:cxn modelId="{C9AD3002-AC46-4F94-85B8-E233F07EB78D}" srcId="{DCCBEDAA-9272-481A-9411-8758F8C77515}" destId="{810B65CA-3BDA-44C0-8D22-DC22F2B5D1F9}" srcOrd="0" destOrd="0" parTransId="{2215A9CE-4465-4525-A70A-486A865070D3}" sibTransId="{5FFD9322-8283-44F0-9DE7-9CD0ADB3FD0B}"/>
    <dgm:cxn modelId="{B2CFA511-03EC-46F7-AD32-A4855ACC705C}" srcId="{26E265DD-7FBB-4DBE-A731-3B3AE5F3C282}" destId="{992927B8-D8B2-4779-8891-E7D5C9C1D2CA}" srcOrd="0" destOrd="0" parTransId="{1E2306EE-D780-43E3-8BCE-8EE7CA0825A8}" sibTransId="{4C803DBF-3601-4E62-B454-EED20BA5F128}"/>
    <dgm:cxn modelId="{66EBDB16-6FA9-4A46-9D71-7C5D4BB2C908}" srcId="{DFAC9969-0A45-4FB8-855D-E2E0F813AF1B}" destId="{08E160A2-D775-419B-A2F9-9DF638A7AFEA}" srcOrd="1" destOrd="0" parTransId="{E63086C6-1D9B-4032-B315-84100FB007AC}" sibTransId="{931E10F7-F251-4117-9303-164A24E366A7}"/>
    <dgm:cxn modelId="{5C870E1E-F41D-487D-A828-46B7C068705F}" type="presOf" srcId="{08E160A2-D775-419B-A2F9-9DF638A7AFEA}" destId="{B6C8D556-09A2-4836-9C09-808A354110BC}" srcOrd="0" destOrd="1" presId="urn:microsoft.com/office/officeart/2005/8/layout/list1"/>
    <dgm:cxn modelId="{5EEC0A39-E6E9-4EA1-BED2-CEF892CA02C7}" type="presOf" srcId="{DFAC9969-0A45-4FB8-855D-E2E0F813AF1B}" destId="{103D8D92-B792-42CC-8279-5DB31572AF6F}" srcOrd="0" destOrd="0" presId="urn:microsoft.com/office/officeart/2005/8/layout/list1"/>
    <dgm:cxn modelId="{8C435560-DEC7-4A9E-9560-B5833A26D270}" srcId="{DFAC9969-0A45-4FB8-855D-E2E0F813AF1B}" destId="{E514EDDF-3411-4C7E-B4EC-F42042FC7EEC}" srcOrd="0" destOrd="0" parTransId="{C45B4CBC-252D-4741-A770-E3C6CFA395FD}" sibTransId="{570F5C52-060B-43F2-B0DF-7D51189B505E}"/>
    <dgm:cxn modelId="{1C8DA565-6547-4072-A981-85E88D4869F6}" srcId="{26E265DD-7FBB-4DBE-A731-3B3AE5F3C282}" destId="{13090CF8-A2F6-40DD-A499-B2BE3B57F444}" srcOrd="1" destOrd="0" parTransId="{F0DE7528-F81B-4EF5-B525-E08214DB261A}" sibTransId="{53FABA7C-85DF-4EF3-8CF8-C48DA391ACAB}"/>
    <dgm:cxn modelId="{DDCD8348-8636-43F8-8643-45A107F933CE}" srcId="{28BDB392-00DC-4D9B-AC1A-F7E301B62B3E}" destId="{18F15C2D-804F-4B1D-8603-DEED4CC5CB2B}" srcOrd="1" destOrd="0" parTransId="{28944CC3-17FD-4615-B847-3D277EDB3C62}" sibTransId="{3C4819C6-4D5E-4E19-B4CA-125F4F1ECEF1}"/>
    <dgm:cxn modelId="{3D4DCD68-338C-491F-B79C-85AEEADFA455}" type="presOf" srcId="{26E265DD-7FBB-4DBE-A731-3B3AE5F3C282}" destId="{D80DC573-7FED-4C6D-9F14-40648E356DB9}" srcOrd="0" destOrd="0" presId="urn:microsoft.com/office/officeart/2005/8/layout/list1"/>
    <dgm:cxn modelId="{E2585C4E-5FC0-46EB-A6D4-407E67933E20}" srcId="{553C43C9-EB7F-4625-85CD-4457AAD96944}" destId="{DCCBEDAA-9272-481A-9411-8758F8C77515}" srcOrd="4" destOrd="0" parTransId="{E42CB4A5-6E45-459C-B22A-F6B08F09666C}" sibTransId="{35202AC5-413C-429D-91BB-76FA8E0EBA95}"/>
    <dgm:cxn modelId="{9589AA52-94F6-41CB-9AF3-5E89C239DD5C}" type="presOf" srcId="{18755CAA-36F8-4F72-AF44-401E2698174C}" destId="{FA654FC1-7DB1-44A2-AC10-423BF2D3A284}" srcOrd="0" destOrd="0" presId="urn:microsoft.com/office/officeart/2005/8/layout/list1"/>
    <dgm:cxn modelId="{D6407757-FB2F-42DD-95A6-33FAB1200A4E}" type="presOf" srcId="{2CAE7EFF-C297-4D46-A131-017B7C44128D}" destId="{15B3198B-5B86-43F6-A91E-E42EF7B591AC}" srcOrd="1" destOrd="0" presId="urn:microsoft.com/office/officeart/2005/8/layout/list1"/>
    <dgm:cxn modelId="{50F55E78-089F-404F-89E9-0DEAF4282E24}" type="presOf" srcId="{28BDB392-00DC-4D9B-AC1A-F7E301B62B3E}" destId="{56885681-3516-419C-A792-5309AEFCD2B1}" srcOrd="0" destOrd="0" presId="urn:microsoft.com/office/officeart/2005/8/layout/list1"/>
    <dgm:cxn modelId="{5DB6707E-ED21-49AD-8279-61B390D9D564}" srcId="{28BDB392-00DC-4D9B-AC1A-F7E301B62B3E}" destId="{4CDED6A0-EA4F-4F7E-8A21-E8163BD73337}" srcOrd="0" destOrd="0" parTransId="{A66E89BC-A190-4ECC-8869-9EE0F01CF722}" sibTransId="{900120C0-6A30-4CBB-AD5C-01C410718F2C}"/>
    <dgm:cxn modelId="{6EEE5D83-A455-4D51-B3BE-04BA46A8B97D}" type="presOf" srcId="{810B65CA-3BDA-44C0-8D22-DC22F2B5D1F9}" destId="{9E66F294-8344-4EC7-A7D3-73198A1D4F5D}" srcOrd="0" destOrd="0" presId="urn:microsoft.com/office/officeart/2005/8/layout/list1"/>
    <dgm:cxn modelId="{8C16CE89-EF9E-4229-B938-A3E996B9FCDE}" type="presOf" srcId="{28BDB392-00DC-4D9B-AC1A-F7E301B62B3E}" destId="{436BDEE6-84D0-4E44-9206-02A2E2C2A708}" srcOrd="1" destOrd="0" presId="urn:microsoft.com/office/officeart/2005/8/layout/list1"/>
    <dgm:cxn modelId="{E909108A-A4DD-4C13-9AFA-C6113DE550B2}" srcId="{553C43C9-EB7F-4625-85CD-4457AAD96944}" destId="{2CAE7EFF-C297-4D46-A131-017B7C44128D}" srcOrd="2" destOrd="0" parTransId="{C888A4F8-CD25-4B9A-9306-42CD1615FCF6}" sibTransId="{7CAFB5A1-2FA1-4D77-8555-E9E14115FFA6}"/>
    <dgm:cxn modelId="{AEACD98D-C03B-433A-90C8-316C09BEB17D}" type="presOf" srcId="{E514EDDF-3411-4C7E-B4EC-F42042FC7EEC}" destId="{B6C8D556-09A2-4836-9C09-808A354110BC}" srcOrd="0" destOrd="0" presId="urn:microsoft.com/office/officeart/2005/8/layout/list1"/>
    <dgm:cxn modelId="{F318DD90-7728-4899-A73B-6F06266F523C}" type="presOf" srcId="{50AD5918-EE95-4C99-88E1-BE018D68D7E3}" destId="{AFB738AE-E2D1-4D99-8E3E-566890349979}" srcOrd="0" destOrd="2" presId="urn:microsoft.com/office/officeart/2005/8/layout/list1"/>
    <dgm:cxn modelId="{A14572A6-8736-45D6-844C-BF976B012F00}" srcId="{553C43C9-EB7F-4625-85CD-4457AAD96944}" destId="{26E265DD-7FBB-4DBE-A731-3B3AE5F3C282}" srcOrd="1" destOrd="0" parTransId="{59303052-7CB9-438A-8F8B-CA38CC2B75C8}" sibTransId="{1BB3251F-A192-42D7-8BE9-08848C30E4FE}"/>
    <dgm:cxn modelId="{365F95A7-25FF-413D-AFEE-FF6E97748B64}" type="presOf" srcId="{26E265DD-7FBB-4DBE-A731-3B3AE5F3C282}" destId="{91D156C1-FE7D-4250-B71D-D0A38B1F2607}" srcOrd="1" destOrd="0" presId="urn:microsoft.com/office/officeart/2005/8/layout/list1"/>
    <dgm:cxn modelId="{D9C306B9-298C-418F-84D6-FAFDBA0DC375}" type="presOf" srcId="{553C43C9-EB7F-4625-85CD-4457AAD96944}" destId="{B74833B1-52E0-4A95-A2ED-B69372640B35}" srcOrd="0" destOrd="0" presId="urn:microsoft.com/office/officeart/2005/8/layout/list1"/>
    <dgm:cxn modelId="{8969C8BD-0A14-4F8C-9E62-4D1215A5D58B}" srcId="{553C43C9-EB7F-4625-85CD-4457AAD96944}" destId="{28BDB392-00DC-4D9B-AC1A-F7E301B62B3E}" srcOrd="3" destOrd="0" parTransId="{019CCFB2-FA83-4AF2-9C66-5836967E5911}" sibTransId="{3A45D7F6-9361-44D6-8413-24E851F8D782}"/>
    <dgm:cxn modelId="{0B1410C3-C9E4-4FD5-9B56-6586D60454C5}" type="presOf" srcId="{18F15C2D-804F-4B1D-8603-DEED4CC5CB2B}" destId="{CBBC7CE2-00F0-497D-A0B7-B243633B7806}" srcOrd="0" destOrd="1" presId="urn:microsoft.com/office/officeart/2005/8/layout/list1"/>
    <dgm:cxn modelId="{15FF66D0-D232-483A-ADBD-6CB18ED1155E}" type="presOf" srcId="{2CAE7EFF-C297-4D46-A131-017B7C44128D}" destId="{248706AA-3197-4EA5-BF96-D6AEE46F7D34}" srcOrd="0" destOrd="0" presId="urn:microsoft.com/office/officeart/2005/8/layout/list1"/>
    <dgm:cxn modelId="{6B8AD5D7-1569-4414-BD55-C3FED178BF82}" srcId="{2CAE7EFF-C297-4D46-A131-017B7C44128D}" destId="{18755CAA-36F8-4F72-AF44-401E2698174C}" srcOrd="0" destOrd="0" parTransId="{0BCFF078-B3C0-4910-9FB2-7ADABC1596B6}" sibTransId="{816247FD-4609-4C52-902F-D26881BCF346}"/>
    <dgm:cxn modelId="{C9CC3FE1-9BDB-49E4-8FD9-B224811F14E5}" type="presOf" srcId="{4CDED6A0-EA4F-4F7E-8A21-E8163BD73337}" destId="{CBBC7CE2-00F0-497D-A0B7-B243633B7806}" srcOrd="0" destOrd="0" presId="urn:microsoft.com/office/officeart/2005/8/layout/list1"/>
    <dgm:cxn modelId="{F593B2E2-7E15-4EE4-A573-699DDC7007AC}" type="presOf" srcId="{DCCBEDAA-9272-481A-9411-8758F8C77515}" destId="{8A6A3054-198C-425D-9866-8BCA1BC64D64}" srcOrd="0" destOrd="0" presId="urn:microsoft.com/office/officeart/2005/8/layout/list1"/>
    <dgm:cxn modelId="{7135FDE8-3597-49E6-B83C-C1630FB19C98}" type="presOf" srcId="{DCCBEDAA-9272-481A-9411-8758F8C77515}" destId="{936B2433-0B53-4CEE-8851-54563DD56DC6}" srcOrd="1" destOrd="0" presId="urn:microsoft.com/office/officeart/2005/8/layout/list1"/>
    <dgm:cxn modelId="{424339EB-79E3-46EB-A380-2B108D750A51}" srcId="{553C43C9-EB7F-4625-85CD-4457AAD96944}" destId="{DFAC9969-0A45-4FB8-855D-E2E0F813AF1B}" srcOrd="0" destOrd="0" parTransId="{C2710C57-80AD-4A3F-BD7B-6AA7B504D543}" sibTransId="{BDFC1434-31B6-420D-8199-56B4B8224F32}"/>
    <dgm:cxn modelId="{5C3316EF-D651-4E33-8B82-D030A7F22F62}" type="presOf" srcId="{13090CF8-A2F6-40DD-A499-B2BE3B57F444}" destId="{AFB738AE-E2D1-4D99-8E3E-566890349979}" srcOrd="0" destOrd="1" presId="urn:microsoft.com/office/officeart/2005/8/layout/list1"/>
    <dgm:cxn modelId="{D60BB1F0-C186-4FC2-9DBE-92709D1ECC27}" type="presOf" srcId="{992927B8-D8B2-4779-8891-E7D5C9C1D2CA}" destId="{AFB738AE-E2D1-4D99-8E3E-566890349979}" srcOrd="0" destOrd="0" presId="urn:microsoft.com/office/officeart/2005/8/layout/list1"/>
    <dgm:cxn modelId="{79FC28F4-B074-4E6E-A774-C57DC44E7D0F}" srcId="{26E265DD-7FBB-4DBE-A731-3B3AE5F3C282}" destId="{50AD5918-EE95-4C99-88E1-BE018D68D7E3}" srcOrd="2" destOrd="0" parTransId="{E03ABFB6-2A20-4DEA-9973-886F9FBA2A37}" sibTransId="{0A75CADE-2B13-4B14-B6C4-C9216EA53641}"/>
    <dgm:cxn modelId="{168302FB-897F-4B7D-B9BB-3B88FBB42558}" type="presOf" srcId="{DFAC9969-0A45-4FB8-855D-E2E0F813AF1B}" destId="{C3F46C62-586C-4742-B1C2-6369CE89435C}" srcOrd="1" destOrd="0" presId="urn:microsoft.com/office/officeart/2005/8/layout/list1"/>
    <dgm:cxn modelId="{51FCE2D6-EFCC-476E-B118-C552E2BBBFA3}" type="presParOf" srcId="{B74833B1-52E0-4A95-A2ED-B69372640B35}" destId="{FF321EA7-73D2-45BE-9EE8-191C2F3E0C6F}" srcOrd="0" destOrd="0" presId="urn:microsoft.com/office/officeart/2005/8/layout/list1"/>
    <dgm:cxn modelId="{44310F54-2EB7-4CA2-88D9-1B81ED1495E1}" type="presParOf" srcId="{FF321EA7-73D2-45BE-9EE8-191C2F3E0C6F}" destId="{103D8D92-B792-42CC-8279-5DB31572AF6F}" srcOrd="0" destOrd="0" presId="urn:microsoft.com/office/officeart/2005/8/layout/list1"/>
    <dgm:cxn modelId="{61B707BE-C20A-41E6-97CA-C13437AC1301}" type="presParOf" srcId="{FF321EA7-73D2-45BE-9EE8-191C2F3E0C6F}" destId="{C3F46C62-586C-4742-B1C2-6369CE89435C}" srcOrd="1" destOrd="0" presId="urn:microsoft.com/office/officeart/2005/8/layout/list1"/>
    <dgm:cxn modelId="{0C9865D9-CC1A-4F77-84B9-8472FC86B8F6}" type="presParOf" srcId="{B74833B1-52E0-4A95-A2ED-B69372640B35}" destId="{F28B941F-1CC6-43A3-82A4-5BA62CAF460E}" srcOrd="1" destOrd="0" presId="urn:microsoft.com/office/officeart/2005/8/layout/list1"/>
    <dgm:cxn modelId="{A743BE5B-8940-4BA3-B780-1805FC5466EC}" type="presParOf" srcId="{B74833B1-52E0-4A95-A2ED-B69372640B35}" destId="{B6C8D556-09A2-4836-9C09-808A354110BC}" srcOrd="2" destOrd="0" presId="urn:microsoft.com/office/officeart/2005/8/layout/list1"/>
    <dgm:cxn modelId="{879056E9-F1C9-4424-A881-D682E37E7810}" type="presParOf" srcId="{B74833B1-52E0-4A95-A2ED-B69372640B35}" destId="{D85DD8E2-DCE3-438D-B52A-8ABF958C1454}" srcOrd="3" destOrd="0" presId="urn:microsoft.com/office/officeart/2005/8/layout/list1"/>
    <dgm:cxn modelId="{0B60E778-7E9D-47FC-A36C-6A82B62AB243}" type="presParOf" srcId="{B74833B1-52E0-4A95-A2ED-B69372640B35}" destId="{2F45B198-7486-4C82-ADEB-F0C6BA62FCC4}" srcOrd="4" destOrd="0" presId="urn:microsoft.com/office/officeart/2005/8/layout/list1"/>
    <dgm:cxn modelId="{935B520B-FB37-480A-8DF6-52455C698E42}" type="presParOf" srcId="{2F45B198-7486-4C82-ADEB-F0C6BA62FCC4}" destId="{D80DC573-7FED-4C6D-9F14-40648E356DB9}" srcOrd="0" destOrd="0" presId="urn:microsoft.com/office/officeart/2005/8/layout/list1"/>
    <dgm:cxn modelId="{00A80DB7-F78F-4E68-8073-C78BF8931D27}" type="presParOf" srcId="{2F45B198-7486-4C82-ADEB-F0C6BA62FCC4}" destId="{91D156C1-FE7D-4250-B71D-D0A38B1F2607}" srcOrd="1" destOrd="0" presId="urn:microsoft.com/office/officeart/2005/8/layout/list1"/>
    <dgm:cxn modelId="{DCAB586A-202A-4D7F-BBA8-0E8685CACF55}" type="presParOf" srcId="{B74833B1-52E0-4A95-A2ED-B69372640B35}" destId="{5A87116D-7F56-49EA-BB23-B2DCADBFD16F}" srcOrd="5" destOrd="0" presId="urn:microsoft.com/office/officeart/2005/8/layout/list1"/>
    <dgm:cxn modelId="{818234E3-FDAB-4C14-BB01-39C07FDD4B48}" type="presParOf" srcId="{B74833B1-52E0-4A95-A2ED-B69372640B35}" destId="{AFB738AE-E2D1-4D99-8E3E-566890349979}" srcOrd="6" destOrd="0" presId="urn:microsoft.com/office/officeart/2005/8/layout/list1"/>
    <dgm:cxn modelId="{53B5BB18-B86E-48B8-8988-9DC389145DB1}" type="presParOf" srcId="{B74833B1-52E0-4A95-A2ED-B69372640B35}" destId="{5B5D8C14-1982-4134-893F-77FE842E807D}" srcOrd="7" destOrd="0" presId="urn:microsoft.com/office/officeart/2005/8/layout/list1"/>
    <dgm:cxn modelId="{02F0E702-12CE-4F03-A01C-6EB012D9DFA4}" type="presParOf" srcId="{B74833B1-52E0-4A95-A2ED-B69372640B35}" destId="{6A6DB7D1-93EE-4928-A1C1-F2CFE43C5796}" srcOrd="8" destOrd="0" presId="urn:microsoft.com/office/officeart/2005/8/layout/list1"/>
    <dgm:cxn modelId="{6F943576-7D0B-427B-8920-58A7F989A31F}" type="presParOf" srcId="{6A6DB7D1-93EE-4928-A1C1-F2CFE43C5796}" destId="{248706AA-3197-4EA5-BF96-D6AEE46F7D34}" srcOrd="0" destOrd="0" presId="urn:microsoft.com/office/officeart/2005/8/layout/list1"/>
    <dgm:cxn modelId="{B5B88314-EDB4-4B00-9972-D3A67D806C99}" type="presParOf" srcId="{6A6DB7D1-93EE-4928-A1C1-F2CFE43C5796}" destId="{15B3198B-5B86-43F6-A91E-E42EF7B591AC}" srcOrd="1" destOrd="0" presId="urn:microsoft.com/office/officeart/2005/8/layout/list1"/>
    <dgm:cxn modelId="{9AECFB8C-B91F-4194-AD9B-85CAAC79C10A}" type="presParOf" srcId="{B74833B1-52E0-4A95-A2ED-B69372640B35}" destId="{421A9AB6-5BE0-44D7-A63F-782DB0A41C55}" srcOrd="9" destOrd="0" presId="urn:microsoft.com/office/officeart/2005/8/layout/list1"/>
    <dgm:cxn modelId="{C0ED5934-EBDC-47DC-BD97-4055793B4108}" type="presParOf" srcId="{B74833B1-52E0-4A95-A2ED-B69372640B35}" destId="{FA654FC1-7DB1-44A2-AC10-423BF2D3A284}" srcOrd="10" destOrd="0" presId="urn:microsoft.com/office/officeart/2005/8/layout/list1"/>
    <dgm:cxn modelId="{D8788B83-165A-40FE-8561-5C00B9C3B973}" type="presParOf" srcId="{B74833B1-52E0-4A95-A2ED-B69372640B35}" destId="{C38183F9-09F8-4995-BBA6-B49386A10246}" srcOrd="11" destOrd="0" presId="urn:microsoft.com/office/officeart/2005/8/layout/list1"/>
    <dgm:cxn modelId="{BCDB627B-B4E6-451E-8AA3-A7BECD9A24F5}" type="presParOf" srcId="{B74833B1-52E0-4A95-A2ED-B69372640B35}" destId="{074A6385-1447-4185-B964-F58DCB9A7320}" srcOrd="12" destOrd="0" presId="urn:microsoft.com/office/officeart/2005/8/layout/list1"/>
    <dgm:cxn modelId="{2DA965E0-1C57-4DE8-BE7E-FB7297669A37}" type="presParOf" srcId="{074A6385-1447-4185-B964-F58DCB9A7320}" destId="{56885681-3516-419C-A792-5309AEFCD2B1}" srcOrd="0" destOrd="0" presId="urn:microsoft.com/office/officeart/2005/8/layout/list1"/>
    <dgm:cxn modelId="{2999401E-FA5F-4318-A3D5-C46417E063C3}" type="presParOf" srcId="{074A6385-1447-4185-B964-F58DCB9A7320}" destId="{436BDEE6-84D0-4E44-9206-02A2E2C2A708}" srcOrd="1" destOrd="0" presId="urn:microsoft.com/office/officeart/2005/8/layout/list1"/>
    <dgm:cxn modelId="{EC0CDEE6-E8BD-41C9-91B2-FA4B3F5CD053}" type="presParOf" srcId="{B74833B1-52E0-4A95-A2ED-B69372640B35}" destId="{898F2219-6DC1-4B39-86BB-E73F3B22FA97}" srcOrd="13" destOrd="0" presId="urn:microsoft.com/office/officeart/2005/8/layout/list1"/>
    <dgm:cxn modelId="{AC2FF115-C871-47AE-BB70-61516740E300}" type="presParOf" srcId="{B74833B1-52E0-4A95-A2ED-B69372640B35}" destId="{CBBC7CE2-00F0-497D-A0B7-B243633B7806}" srcOrd="14" destOrd="0" presId="urn:microsoft.com/office/officeart/2005/8/layout/list1"/>
    <dgm:cxn modelId="{395038CD-3C25-4014-AA01-012AA8380041}" type="presParOf" srcId="{B74833B1-52E0-4A95-A2ED-B69372640B35}" destId="{5207A8FA-5E64-4795-9477-96927267950D}" srcOrd="15" destOrd="0" presId="urn:microsoft.com/office/officeart/2005/8/layout/list1"/>
    <dgm:cxn modelId="{8C4685D8-F6A7-4DBE-B377-804DAD2C5981}" type="presParOf" srcId="{B74833B1-52E0-4A95-A2ED-B69372640B35}" destId="{B6903C76-E9A6-41E3-A5E2-FFB8C7B96C5C}" srcOrd="16" destOrd="0" presId="urn:microsoft.com/office/officeart/2005/8/layout/list1"/>
    <dgm:cxn modelId="{99ECAECB-3587-4BE8-B74D-30C49F565553}" type="presParOf" srcId="{B6903C76-E9A6-41E3-A5E2-FFB8C7B96C5C}" destId="{8A6A3054-198C-425D-9866-8BCA1BC64D64}" srcOrd="0" destOrd="0" presId="urn:microsoft.com/office/officeart/2005/8/layout/list1"/>
    <dgm:cxn modelId="{F1A31CC1-B7FD-44A7-A72B-192AF7E5EA98}" type="presParOf" srcId="{B6903C76-E9A6-41E3-A5E2-FFB8C7B96C5C}" destId="{936B2433-0B53-4CEE-8851-54563DD56DC6}" srcOrd="1" destOrd="0" presId="urn:microsoft.com/office/officeart/2005/8/layout/list1"/>
    <dgm:cxn modelId="{7F050356-1F55-4CB0-80F8-78974E5D1CEC}" type="presParOf" srcId="{B74833B1-52E0-4A95-A2ED-B69372640B35}" destId="{98FB072E-574D-44F8-B800-3293B3ADCCCE}" srcOrd="17" destOrd="0" presId="urn:microsoft.com/office/officeart/2005/8/layout/list1"/>
    <dgm:cxn modelId="{9D25D767-9BA0-4B53-BA51-20BCBC95D8C4}" type="presParOf" srcId="{B74833B1-52E0-4A95-A2ED-B69372640B35}" destId="{9E66F294-8344-4EC7-A7D3-73198A1D4F5D}"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FEA7896-8AF9-4540-BA1F-CC84DCA1A736}"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892D8DA7-2B44-4A6F-A587-C7AABDC0CD14}">
      <dgm:prSet/>
      <dgm:spPr/>
      <dgm:t>
        <a:bodyPr/>
        <a:lstStyle/>
        <a:p>
          <a:pPr rtl="0"/>
          <a:r>
            <a:rPr lang="en-CA" b="1">
              <a:solidFill>
                <a:srgbClr val="000000"/>
              </a:solidFill>
              <a:latin typeface="Aptos"/>
            </a:rPr>
            <a:t>Date Range Mismatch</a:t>
          </a:r>
          <a:r>
            <a:rPr lang="en-CA" b="0">
              <a:solidFill>
                <a:srgbClr val="000000"/>
              </a:solidFill>
              <a:latin typeface="Aptos"/>
            </a:rPr>
            <a:t>:</a:t>
          </a:r>
          <a:r>
            <a:rPr lang="en-CA">
              <a:latin typeface="Aptos"/>
            </a:rPr>
            <a:t> </a:t>
          </a:r>
          <a:endParaRPr lang="en-US">
            <a:latin typeface="Aptos Display" panose="02110004020202020204"/>
          </a:endParaRPr>
        </a:p>
      </dgm:t>
    </dgm:pt>
    <dgm:pt modelId="{6A1114AE-0C5B-4623-9E7F-4013F9F724B5}" type="parTrans" cxnId="{E1880C5C-E7C9-4362-BFDE-F9FF3B5E6918}">
      <dgm:prSet/>
      <dgm:spPr/>
      <dgm:t>
        <a:bodyPr/>
        <a:lstStyle/>
        <a:p>
          <a:endParaRPr lang="en-US"/>
        </a:p>
      </dgm:t>
    </dgm:pt>
    <dgm:pt modelId="{1FD42688-3375-4DE0-B40A-57817FE0894E}" type="sibTrans" cxnId="{E1880C5C-E7C9-4362-BFDE-F9FF3B5E6918}">
      <dgm:prSet/>
      <dgm:spPr/>
      <dgm:t>
        <a:bodyPr/>
        <a:lstStyle/>
        <a:p>
          <a:endParaRPr lang="en-US"/>
        </a:p>
      </dgm:t>
    </dgm:pt>
    <dgm:pt modelId="{BC46E893-F0E4-435F-98DE-37CF86A1E5F5}">
      <dgm:prSet/>
      <dgm:spPr/>
      <dgm:t>
        <a:bodyPr/>
        <a:lstStyle/>
        <a:p>
          <a:pPr algn="l" rtl="0">
            <a:lnSpc>
              <a:spcPct val="90000"/>
            </a:lnSpc>
          </a:pPr>
          <a:r>
            <a:rPr lang="en-CA">
              <a:solidFill>
                <a:srgbClr val="000000"/>
              </a:solidFill>
              <a:latin typeface="Aptos"/>
            </a:rPr>
            <a:t>Many tweets were unrelated to Tesla, introducing irrelevant sentiment signals.</a:t>
          </a:r>
        </a:p>
      </dgm:t>
    </dgm:pt>
    <dgm:pt modelId="{7B7E30CD-CD7C-4223-B669-2E1B9D231217}" type="parTrans" cxnId="{C0BD3B81-E880-4BE1-BD1F-C745FFB060AC}">
      <dgm:prSet/>
      <dgm:spPr/>
      <dgm:t>
        <a:bodyPr/>
        <a:lstStyle/>
        <a:p>
          <a:endParaRPr lang="en-US"/>
        </a:p>
      </dgm:t>
    </dgm:pt>
    <dgm:pt modelId="{5ADCF9F0-764C-4343-8561-042144884DCD}" type="sibTrans" cxnId="{C0BD3B81-E880-4BE1-BD1F-C745FFB060AC}">
      <dgm:prSet/>
      <dgm:spPr/>
      <dgm:t>
        <a:bodyPr/>
        <a:lstStyle/>
        <a:p>
          <a:endParaRPr lang="en-US"/>
        </a:p>
      </dgm:t>
    </dgm:pt>
    <dgm:pt modelId="{175F2E88-A7FB-4277-9E9B-54B8B6283D1F}">
      <dgm:prSet phldr="0"/>
      <dgm:spPr/>
      <dgm:t>
        <a:bodyPr/>
        <a:lstStyle/>
        <a:p>
          <a:pPr algn="l" rtl="0">
            <a:lnSpc>
              <a:spcPct val="90000"/>
            </a:lnSpc>
          </a:pPr>
          <a:r>
            <a:rPr lang="en-CA">
              <a:solidFill>
                <a:srgbClr val="000000"/>
              </a:solidFill>
              <a:latin typeface="Aptos"/>
            </a:rPr>
            <a:t>Preprocessing steps reduced noise but could not fully address this issue.</a:t>
          </a:r>
        </a:p>
      </dgm:t>
    </dgm:pt>
    <dgm:pt modelId="{08D94A65-44D1-4C38-9351-ABB560525DB6}" type="parTrans" cxnId="{0B904E7A-9188-4282-8381-EDCDA29049F7}">
      <dgm:prSet/>
      <dgm:spPr/>
      <dgm:t>
        <a:bodyPr/>
        <a:lstStyle/>
        <a:p>
          <a:endParaRPr lang="en-US"/>
        </a:p>
      </dgm:t>
    </dgm:pt>
    <dgm:pt modelId="{EAD959EC-5A11-44F2-AEFC-85F32820C4CC}" type="sibTrans" cxnId="{0B904E7A-9188-4282-8381-EDCDA29049F7}">
      <dgm:prSet/>
      <dgm:spPr/>
      <dgm:t>
        <a:bodyPr/>
        <a:lstStyle/>
        <a:p>
          <a:endParaRPr lang="en-US"/>
        </a:p>
      </dgm:t>
    </dgm:pt>
    <dgm:pt modelId="{9C8CC328-82D5-43AF-A9D3-EFB1A8549589}">
      <dgm:prSet phldr="0"/>
      <dgm:spPr/>
      <dgm:t>
        <a:bodyPr/>
        <a:lstStyle/>
        <a:p>
          <a:pPr algn="l" rtl="0">
            <a:lnSpc>
              <a:spcPct val="100000"/>
            </a:lnSpc>
          </a:pPr>
          <a:r>
            <a:rPr lang="en-CA">
              <a:latin typeface="Aptos"/>
              <a:ea typeface="Calibri"/>
              <a:cs typeface="Calibri"/>
            </a:rPr>
            <a:t>Musk's early tweets were in </a:t>
          </a:r>
          <a:r>
            <a:rPr lang="en-CA">
              <a:solidFill>
                <a:srgbClr val="000000"/>
              </a:solidFill>
              <a:latin typeface="Aptos"/>
              <a:ea typeface="Calibri"/>
              <a:cs typeface="Calibri"/>
            </a:rPr>
            <a:t>requent, leading to missing</a:t>
          </a:r>
          <a:r>
            <a:rPr lang="en-CA">
              <a:latin typeface="Aptos"/>
              <a:ea typeface="Calibri"/>
              <a:cs typeface="Calibri"/>
            </a:rPr>
            <a:t> sentiment data.</a:t>
          </a:r>
          <a:endParaRPr lang="en-CA">
            <a:latin typeface="Calibri"/>
            <a:ea typeface="Calibri"/>
            <a:cs typeface="Calibri"/>
          </a:endParaRPr>
        </a:p>
      </dgm:t>
    </dgm:pt>
    <dgm:pt modelId="{6C29AC7F-1835-4A32-A142-456D1C4474F8}" type="parTrans" cxnId="{671AA74D-7B41-415B-96D8-01B7DB0730CE}">
      <dgm:prSet/>
      <dgm:spPr/>
    </dgm:pt>
    <dgm:pt modelId="{0F2DD54B-FD66-4A3A-90F7-000EF3182AAC}" type="sibTrans" cxnId="{671AA74D-7B41-415B-96D8-01B7DB0730CE}">
      <dgm:prSet/>
      <dgm:spPr/>
    </dgm:pt>
    <dgm:pt modelId="{C3FB3231-DECC-40D7-BC46-F7549E8FBB47}">
      <dgm:prSet phldr="0"/>
      <dgm:spPr/>
      <dgm:t>
        <a:bodyPr/>
        <a:lstStyle/>
        <a:p>
          <a:pPr rtl="0"/>
          <a:r>
            <a:rPr lang="en-CA" b="1">
              <a:solidFill>
                <a:srgbClr val="000000"/>
              </a:solidFill>
              <a:latin typeface="Aptos"/>
              <a:ea typeface="Calibri"/>
              <a:cs typeface="Calibri"/>
            </a:rPr>
            <a:t>Reduce Tweet Data</a:t>
          </a:r>
          <a:r>
            <a:rPr lang="en-CA" b="0">
              <a:solidFill>
                <a:srgbClr val="444444"/>
              </a:solidFill>
              <a:latin typeface="Calibri"/>
              <a:ea typeface="Calibri"/>
              <a:cs typeface="Calibri"/>
            </a:rPr>
            <a:t>:</a:t>
          </a:r>
          <a:endParaRPr lang="en-US" b="0">
            <a:solidFill>
              <a:srgbClr val="444444"/>
            </a:solidFill>
            <a:latin typeface="Calibri"/>
            <a:ea typeface="Calibri"/>
            <a:cs typeface="Calibri"/>
          </a:endParaRPr>
        </a:p>
      </dgm:t>
    </dgm:pt>
    <dgm:pt modelId="{96478288-CA94-44C6-9200-B1E92CAB4194}" type="parTrans" cxnId="{C8A66499-55A3-4E25-B52E-63E2E49EAFA9}">
      <dgm:prSet/>
      <dgm:spPr/>
    </dgm:pt>
    <dgm:pt modelId="{742D8719-9646-493D-87EA-B234AA280A5F}" type="sibTrans" cxnId="{C8A66499-55A3-4E25-B52E-63E2E49EAFA9}">
      <dgm:prSet/>
      <dgm:spPr/>
    </dgm:pt>
    <dgm:pt modelId="{02B69EC8-3B6F-4693-B5A0-71200989E1F7}">
      <dgm:prSet phldr="0"/>
      <dgm:spPr/>
      <dgm:t>
        <a:bodyPr/>
        <a:lstStyle/>
        <a:p>
          <a:pPr algn="l" rtl="0">
            <a:lnSpc>
              <a:spcPct val="90000"/>
            </a:lnSpc>
          </a:pPr>
          <a:r>
            <a:rPr lang="en-CA" b="1">
              <a:solidFill>
                <a:srgbClr val="000000"/>
              </a:solidFill>
              <a:latin typeface="Aptos"/>
            </a:rPr>
            <a:t>Noise in Sentiment Data</a:t>
          </a:r>
          <a:r>
            <a:rPr lang="en-CA">
              <a:solidFill>
                <a:srgbClr val="000000"/>
              </a:solidFill>
              <a:latin typeface="Aptos"/>
            </a:rPr>
            <a:t>:</a:t>
          </a:r>
        </a:p>
      </dgm:t>
    </dgm:pt>
    <dgm:pt modelId="{05DE8656-E19F-4808-BBEC-18D524A4B975}" type="parTrans" cxnId="{DFCF8C33-2D8B-4D62-90A9-6BB3B965B595}">
      <dgm:prSet/>
      <dgm:spPr/>
    </dgm:pt>
    <dgm:pt modelId="{492CC63D-8A7D-42D5-ACD5-2177DC581D33}" type="sibTrans" cxnId="{DFCF8C33-2D8B-4D62-90A9-6BB3B965B595}">
      <dgm:prSet/>
      <dgm:spPr/>
    </dgm:pt>
    <dgm:pt modelId="{FD3401C2-E5D0-409A-AD2D-D966067642FD}">
      <dgm:prSet phldr="0"/>
      <dgm:spPr/>
      <dgm:t>
        <a:bodyPr/>
        <a:lstStyle/>
        <a:p>
          <a:pPr rtl="0"/>
          <a:r>
            <a:rPr lang="en-CA">
              <a:solidFill>
                <a:srgbClr val="000000"/>
              </a:solidFill>
              <a:latin typeface="Aptos"/>
              <a:ea typeface="Calibri"/>
              <a:cs typeface="Calibri"/>
            </a:rPr>
            <a:t>Filtered both datasets to align their overlapping periods</a:t>
          </a:r>
        </a:p>
      </dgm:t>
    </dgm:pt>
    <dgm:pt modelId="{72DAAFB7-AEB7-4B14-9AA6-460AE7542A68}" type="parTrans" cxnId="{E0E05BDC-AE85-4E47-9180-B5B6DC0B2EE2}">
      <dgm:prSet/>
      <dgm:spPr/>
    </dgm:pt>
    <dgm:pt modelId="{B51374D6-561F-4161-A09C-851F2D1A03C1}" type="sibTrans" cxnId="{E0E05BDC-AE85-4E47-9180-B5B6DC0B2EE2}">
      <dgm:prSet/>
      <dgm:spPr/>
    </dgm:pt>
    <dgm:pt modelId="{A8010860-DC4E-47A7-A89C-F57B3627C3CD}">
      <dgm:prSet phldr="0"/>
      <dgm:spPr/>
      <dgm:t>
        <a:bodyPr/>
        <a:lstStyle/>
        <a:p>
          <a:pPr algn="l" rtl="0">
            <a:lnSpc>
              <a:spcPct val="100000"/>
            </a:lnSpc>
          </a:pPr>
          <a:r>
            <a:rPr lang="en-CA">
              <a:solidFill>
                <a:srgbClr val="000000"/>
              </a:solidFill>
              <a:latin typeface="Aptos"/>
              <a:ea typeface="Calibri"/>
              <a:cs typeface="Calibri"/>
            </a:rPr>
            <a:t>Excluded periods with insufficient tweets and used interpolation</a:t>
          </a:r>
          <a:r>
            <a:rPr lang="en-CA">
              <a:latin typeface="Aptos"/>
              <a:ea typeface="Calibri"/>
              <a:cs typeface="Calibri"/>
            </a:rPr>
            <a:t> methods to fill gaps</a:t>
          </a:r>
        </a:p>
      </dgm:t>
    </dgm:pt>
    <dgm:pt modelId="{36244C97-34E8-41DD-B375-36F96676391C}" type="parTrans" cxnId="{872CBD9A-27BF-4106-BD46-4D2F47A20C27}">
      <dgm:prSet/>
      <dgm:spPr/>
    </dgm:pt>
    <dgm:pt modelId="{219A0AC0-988F-49D6-B604-D022CA69733B}" type="sibTrans" cxnId="{872CBD9A-27BF-4106-BD46-4D2F47A20C27}">
      <dgm:prSet/>
      <dgm:spPr/>
    </dgm:pt>
    <dgm:pt modelId="{444569E8-B8AA-49DA-BC57-2269D20F9BED}" type="pres">
      <dgm:prSet presAssocID="{5FEA7896-8AF9-4540-BA1F-CC84DCA1A736}" presName="linear" presStyleCnt="0">
        <dgm:presLayoutVars>
          <dgm:dir/>
          <dgm:animLvl val="lvl"/>
          <dgm:resizeHandles val="exact"/>
        </dgm:presLayoutVars>
      </dgm:prSet>
      <dgm:spPr/>
    </dgm:pt>
    <dgm:pt modelId="{E7F6C239-4F26-4294-B548-FBDB32177F97}" type="pres">
      <dgm:prSet presAssocID="{892D8DA7-2B44-4A6F-A587-C7AABDC0CD14}" presName="parentLin" presStyleCnt="0"/>
      <dgm:spPr/>
    </dgm:pt>
    <dgm:pt modelId="{FAA502B7-AEF8-41E4-89C9-EF02D3EB1BF3}" type="pres">
      <dgm:prSet presAssocID="{892D8DA7-2B44-4A6F-A587-C7AABDC0CD14}" presName="parentLeftMargin" presStyleLbl="node1" presStyleIdx="0" presStyleCnt="3"/>
      <dgm:spPr/>
    </dgm:pt>
    <dgm:pt modelId="{094990A8-3CDD-47E6-BB51-5737BC948168}" type="pres">
      <dgm:prSet presAssocID="{892D8DA7-2B44-4A6F-A587-C7AABDC0CD14}" presName="parentText" presStyleLbl="node1" presStyleIdx="0" presStyleCnt="3">
        <dgm:presLayoutVars>
          <dgm:chMax val="0"/>
          <dgm:bulletEnabled val="1"/>
        </dgm:presLayoutVars>
      </dgm:prSet>
      <dgm:spPr/>
    </dgm:pt>
    <dgm:pt modelId="{36D5B032-0D05-458B-8D75-BFBA11F30524}" type="pres">
      <dgm:prSet presAssocID="{892D8DA7-2B44-4A6F-A587-C7AABDC0CD14}" presName="negativeSpace" presStyleCnt="0"/>
      <dgm:spPr/>
    </dgm:pt>
    <dgm:pt modelId="{959EF27E-6D6F-4BE0-BF2D-A20DF684F834}" type="pres">
      <dgm:prSet presAssocID="{892D8DA7-2B44-4A6F-A587-C7AABDC0CD14}" presName="childText" presStyleLbl="conFgAcc1" presStyleIdx="0" presStyleCnt="3">
        <dgm:presLayoutVars>
          <dgm:bulletEnabled val="1"/>
        </dgm:presLayoutVars>
      </dgm:prSet>
      <dgm:spPr/>
    </dgm:pt>
    <dgm:pt modelId="{BDD59DAF-7D1A-41C9-B7D9-4F2769E6843C}" type="pres">
      <dgm:prSet presAssocID="{1FD42688-3375-4DE0-B40A-57817FE0894E}" presName="spaceBetweenRectangles" presStyleCnt="0"/>
      <dgm:spPr/>
    </dgm:pt>
    <dgm:pt modelId="{E377C860-C02B-4FA1-818F-6C64A8E1B33C}" type="pres">
      <dgm:prSet presAssocID="{C3FB3231-DECC-40D7-BC46-F7549E8FBB47}" presName="parentLin" presStyleCnt="0"/>
      <dgm:spPr/>
    </dgm:pt>
    <dgm:pt modelId="{6ED7B005-8C0A-44CF-A4C8-6F8205B5870C}" type="pres">
      <dgm:prSet presAssocID="{C3FB3231-DECC-40D7-BC46-F7549E8FBB47}" presName="parentLeftMargin" presStyleLbl="node1" presStyleIdx="0" presStyleCnt="3"/>
      <dgm:spPr/>
    </dgm:pt>
    <dgm:pt modelId="{28AB3BD8-D8E9-4B80-AEBE-CFACF23E4A3E}" type="pres">
      <dgm:prSet presAssocID="{C3FB3231-DECC-40D7-BC46-F7549E8FBB47}" presName="parentText" presStyleLbl="node1" presStyleIdx="1" presStyleCnt="3">
        <dgm:presLayoutVars>
          <dgm:chMax val="0"/>
          <dgm:bulletEnabled val="1"/>
        </dgm:presLayoutVars>
      </dgm:prSet>
      <dgm:spPr/>
    </dgm:pt>
    <dgm:pt modelId="{C5C80924-6CAB-4E41-B22D-376E156C2C67}" type="pres">
      <dgm:prSet presAssocID="{C3FB3231-DECC-40D7-BC46-F7549E8FBB47}" presName="negativeSpace" presStyleCnt="0"/>
      <dgm:spPr/>
    </dgm:pt>
    <dgm:pt modelId="{FD71E619-6BD3-4A58-8ACA-208F5869D4FD}" type="pres">
      <dgm:prSet presAssocID="{C3FB3231-DECC-40D7-BC46-F7549E8FBB47}" presName="childText" presStyleLbl="conFgAcc1" presStyleIdx="1" presStyleCnt="3">
        <dgm:presLayoutVars>
          <dgm:bulletEnabled val="1"/>
        </dgm:presLayoutVars>
      </dgm:prSet>
      <dgm:spPr/>
    </dgm:pt>
    <dgm:pt modelId="{84291826-9153-4C7F-BCD8-05FE958B3357}" type="pres">
      <dgm:prSet presAssocID="{742D8719-9646-493D-87EA-B234AA280A5F}" presName="spaceBetweenRectangles" presStyleCnt="0"/>
      <dgm:spPr/>
    </dgm:pt>
    <dgm:pt modelId="{D40AB2F3-293B-4DC4-A1E6-662D5044DF37}" type="pres">
      <dgm:prSet presAssocID="{02B69EC8-3B6F-4693-B5A0-71200989E1F7}" presName="parentLin" presStyleCnt="0"/>
      <dgm:spPr/>
    </dgm:pt>
    <dgm:pt modelId="{8DFB68C4-06B7-4D64-9D58-251DC0F58003}" type="pres">
      <dgm:prSet presAssocID="{02B69EC8-3B6F-4693-B5A0-71200989E1F7}" presName="parentLeftMargin" presStyleLbl="node1" presStyleIdx="1" presStyleCnt="3"/>
      <dgm:spPr/>
    </dgm:pt>
    <dgm:pt modelId="{A9EC2350-1FC2-45B7-A91E-F118D761F22E}" type="pres">
      <dgm:prSet presAssocID="{02B69EC8-3B6F-4693-B5A0-71200989E1F7}" presName="parentText" presStyleLbl="node1" presStyleIdx="2" presStyleCnt="3">
        <dgm:presLayoutVars>
          <dgm:chMax val="0"/>
          <dgm:bulletEnabled val="1"/>
        </dgm:presLayoutVars>
      </dgm:prSet>
      <dgm:spPr/>
    </dgm:pt>
    <dgm:pt modelId="{5C3533D4-D25A-4B9B-B1B7-3DF175923928}" type="pres">
      <dgm:prSet presAssocID="{02B69EC8-3B6F-4693-B5A0-71200989E1F7}" presName="negativeSpace" presStyleCnt="0"/>
      <dgm:spPr/>
    </dgm:pt>
    <dgm:pt modelId="{029CAB93-F997-4430-9865-6B20E33B6EEF}" type="pres">
      <dgm:prSet presAssocID="{02B69EC8-3B6F-4693-B5A0-71200989E1F7}" presName="childText" presStyleLbl="conFgAcc1" presStyleIdx="2" presStyleCnt="3">
        <dgm:presLayoutVars>
          <dgm:bulletEnabled val="1"/>
        </dgm:presLayoutVars>
      </dgm:prSet>
      <dgm:spPr/>
    </dgm:pt>
  </dgm:ptLst>
  <dgm:cxnLst>
    <dgm:cxn modelId="{E9948B0B-79A5-4B34-B38B-32306E3EF5A9}" type="presOf" srcId="{892D8DA7-2B44-4A6F-A587-C7AABDC0CD14}" destId="{FAA502B7-AEF8-41E4-89C9-EF02D3EB1BF3}" srcOrd="0" destOrd="0" presId="urn:microsoft.com/office/officeart/2005/8/layout/list1"/>
    <dgm:cxn modelId="{3ADA9319-F5A3-438D-97CA-90A8E6EAE20D}" type="presOf" srcId="{C3FB3231-DECC-40D7-BC46-F7549E8FBB47}" destId="{28AB3BD8-D8E9-4B80-AEBE-CFACF23E4A3E}" srcOrd="1" destOrd="0" presId="urn:microsoft.com/office/officeart/2005/8/layout/list1"/>
    <dgm:cxn modelId="{F66A3B24-B6CA-4C7D-AA32-1E67BFB71273}" type="presOf" srcId="{175F2E88-A7FB-4277-9E9B-54B8B6283D1F}" destId="{029CAB93-F997-4430-9865-6B20E33B6EEF}" srcOrd="0" destOrd="1" presId="urn:microsoft.com/office/officeart/2005/8/layout/list1"/>
    <dgm:cxn modelId="{8B36ED24-56B9-44C4-87F2-1A23169E29C8}" type="presOf" srcId="{5FEA7896-8AF9-4540-BA1F-CC84DCA1A736}" destId="{444569E8-B8AA-49DA-BC57-2269D20F9BED}" srcOrd="0" destOrd="0" presId="urn:microsoft.com/office/officeart/2005/8/layout/list1"/>
    <dgm:cxn modelId="{A7D3B325-6939-4668-84A0-0C0C4940D43C}" type="presOf" srcId="{9C8CC328-82D5-43AF-A9D3-EFB1A8549589}" destId="{FD71E619-6BD3-4A58-8ACA-208F5869D4FD}" srcOrd="0" destOrd="0" presId="urn:microsoft.com/office/officeart/2005/8/layout/list1"/>
    <dgm:cxn modelId="{046A2628-B836-4702-8F68-66C704966E07}" type="presOf" srcId="{FD3401C2-E5D0-409A-AD2D-D966067642FD}" destId="{959EF27E-6D6F-4BE0-BF2D-A20DF684F834}" srcOrd="0" destOrd="0" presId="urn:microsoft.com/office/officeart/2005/8/layout/list1"/>
    <dgm:cxn modelId="{7F0D4D29-0FA4-4C8E-B77C-CC4FC08FB164}" type="presOf" srcId="{02B69EC8-3B6F-4693-B5A0-71200989E1F7}" destId="{8DFB68C4-06B7-4D64-9D58-251DC0F58003}" srcOrd="0" destOrd="0" presId="urn:microsoft.com/office/officeart/2005/8/layout/list1"/>
    <dgm:cxn modelId="{DFCF8C33-2D8B-4D62-90A9-6BB3B965B595}" srcId="{5FEA7896-8AF9-4540-BA1F-CC84DCA1A736}" destId="{02B69EC8-3B6F-4693-B5A0-71200989E1F7}" srcOrd="2" destOrd="0" parTransId="{05DE8656-E19F-4808-BBEC-18D524A4B975}" sibTransId="{492CC63D-8A7D-42D5-ACD5-2177DC581D33}"/>
    <dgm:cxn modelId="{E1880C5C-E7C9-4362-BFDE-F9FF3B5E6918}" srcId="{5FEA7896-8AF9-4540-BA1F-CC84DCA1A736}" destId="{892D8DA7-2B44-4A6F-A587-C7AABDC0CD14}" srcOrd="0" destOrd="0" parTransId="{6A1114AE-0C5B-4623-9E7F-4013F9F724B5}" sibTransId="{1FD42688-3375-4DE0-B40A-57817FE0894E}"/>
    <dgm:cxn modelId="{8548E365-4334-4CB8-BBED-CCE82729A82B}" type="presOf" srcId="{A8010860-DC4E-47A7-A89C-F57B3627C3CD}" destId="{FD71E619-6BD3-4A58-8ACA-208F5869D4FD}" srcOrd="0" destOrd="1" presId="urn:microsoft.com/office/officeart/2005/8/layout/list1"/>
    <dgm:cxn modelId="{406C7F69-3676-475C-A7D7-DCD6E13E14C2}" type="presOf" srcId="{02B69EC8-3B6F-4693-B5A0-71200989E1F7}" destId="{A9EC2350-1FC2-45B7-A91E-F118D761F22E}" srcOrd="1" destOrd="0" presId="urn:microsoft.com/office/officeart/2005/8/layout/list1"/>
    <dgm:cxn modelId="{671AA74D-7B41-415B-96D8-01B7DB0730CE}" srcId="{C3FB3231-DECC-40D7-BC46-F7549E8FBB47}" destId="{9C8CC328-82D5-43AF-A9D3-EFB1A8549589}" srcOrd="0" destOrd="0" parTransId="{6C29AC7F-1835-4A32-A142-456D1C4474F8}" sibTransId="{0F2DD54B-FD66-4A3A-90F7-000EF3182AAC}"/>
    <dgm:cxn modelId="{0FFF9879-8156-4FF1-A2BF-76264605856C}" type="presOf" srcId="{C3FB3231-DECC-40D7-BC46-F7549E8FBB47}" destId="{6ED7B005-8C0A-44CF-A4C8-6F8205B5870C}" srcOrd="0" destOrd="0" presId="urn:microsoft.com/office/officeart/2005/8/layout/list1"/>
    <dgm:cxn modelId="{0B904E7A-9188-4282-8381-EDCDA29049F7}" srcId="{02B69EC8-3B6F-4693-B5A0-71200989E1F7}" destId="{175F2E88-A7FB-4277-9E9B-54B8B6283D1F}" srcOrd="1" destOrd="0" parTransId="{08D94A65-44D1-4C38-9351-ABB560525DB6}" sibTransId="{EAD959EC-5A11-44F2-AEFC-85F32820C4CC}"/>
    <dgm:cxn modelId="{C0BD3B81-E880-4BE1-BD1F-C745FFB060AC}" srcId="{02B69EC8-3B6F-4693-B5A0-71200989E1F7}" destId="{BC46E893-F0E4-435F-98DE-37CF86A1E5F5}" srcOrd="0" destOrd="0" parTransId="{7B7E30CD-CD7C-4223-B669-2E1B9D231217}" sibTransId="{5ADCF9F0-764C-4343-8561-042144884DCD}"/>
    <dgm:cxn modelId="{C8A66499-55A3-4E25-B52E-63E2E49EAFA9}" srcId="{5FEA7896-8AF9-4540-BA1F-CC84DCA1A736}" destId="{C3FB3231-DECC-40D7-BC46-F7549E8FBB47}" srcOrd="1" destOrd="0" parTransId="{96478288-CA94-44C6-9200-B1E92CAB4194}" sibTransId="{742D8719-9646-493D-87EA-B234AA280A5F}"/>
    <dgm:cxn modelId="{872CBD9A-27BF-4106-BD46-4D2F47A20C27}" srcId="{C3FB3231-DECC-40D7-BC46-F7549E8FBB47}" destId="{A8010860-DC4E-47A7-A89C-F57B3627C3CD}" srcOrd="1" destOrd="0" parTransId="{36244C97-34E8-41DD-B375-36F96676391C}" sibTransId="{219A0AC0-988F-49D6-B604-D022CA69733B}"/>
    <dgm:cxn modelId="{899F6DDA-D6CB-4B91-979B-65F6E814E889}" type="presOf" srcId="{BC46E893-F0E4-435F-98DE-37CF86A1E5F5}" destId="{029CAB93-F997-4430-9865-6B20E33B6EEF}" srcOrd="0" destOrd="0" presId="urn:microsoft.com/office/officeart/2005/8/layout/list1"/>
    <dgm:cxn modelId="{E0E05BDC-AE85-4E47-9180-B5B6DC0B2EE2}" srcId="{892D8DA7-2B44-4A6F-A587-C7AABDC0CD14}" destId="{FD3401C2-E5D0-409A-AD2D-D966067642FD}" srcOrd="0" destOrd="0" parTransId="{72DAAFB7-AEB7-4B14-9AA6-460AE7542A68}" sibTransId="{B51374D6-561F-4161-A09C-851F2D1A03C1}"/>
    <dgm:cxn modelId="{20F560F8-ED7C-48A2-A99E-D7B1789F015C}" type="presOf" srcId="{892D8DA7-2B44-4A6F-A587-C7AABDC0CD14}" destId="{094990A8-3CDD-47E6-BB51-5737BC948168}" srcOrd="1" destOrd="0" presId="urn:microsoft.com/office/officeart/2005/8/layout/list1"/>
    <dgm:cxn modelId="{97F5F336-2046-460F-AF8D-C7A01097BD4D}" type="presParOf" srcId="{444569E8-B8AA-49DA-BC57-2269D20F9BED}" destId="{E7F6C239-4F26-4294-B548-FBDB32177F97}" srcOrd="0" destOrd="0" presId="urn:microsoft.com/office/officeart/2005/8/layout/list1"/>
    <dgm:cxn modelId="{890D3E98-8116-4646-B186-381396F84DDA}" type="presParOf" srcId="{E7F6C239-4F26-4294-B548-FBDB32177F97}" destId="{FAA502B7-AEF8-41E4-89C9-EF02D3EB1BF3}" srcOrd="0" destOrd="0" presId="urn:microsoft.com/office/officeart/2005/8/layout/list1"/>
    <dgm:cxn modelId="{42E06C33-B5BA-4458-82EF-90F60091CFB7}" type="presParOf" srcId="{E7F6C239-4F26-4294-B548-FBDB32177F97}" destId="{094990A8-3CDD-47E6-BB51-5737BC948168}" srcOrd="1" destOrd="0" presId="urn:microsoft.com/office/officeart/2005/8/layout/list1"/>
    <dgm:cxn modelId="{43FDD5CD-A281-49C9-BB5D-823CB7124D3C}" type="presParOf" srcId="{444569E8-B8AA-49DA-BC57-2269D20F9BED}" destId="{36D5B032-0D05-458B-8D75-BFBA11F30524}" srcOrd="1" destOrd="0" presId="urn:microsoft.com/office/officeart/2005/8/layout/list1"/>
    <dgm:cxn modelId="{7A98BDBC-1265-4E84-B988-01B4FDF72F96}" type="presParOf" srcId="{444569E8-B8AA-49DA-BC57-2269D20F9BED}" destId="{959EF27E-6D6F-4BE0-BF2D-A20DF684F834}" srcOrd="2" destOrd="0" presId="urn:microsoft.com/office/officeart/2005/8/layout/list1"/>
    <dgm:cxn modelId="{BE4B39CF-124B-46EA-A85C-A29B87DE011E}" type="presParOf" srcId="{444569E8-B8AA-49DA-BC57-2269D20F9BED}" destId="{BDD59DAF-7D1A-41C9-B7D9-4F2769E6843C}" srcOrd="3" destOrd="0" presId="urn:microsoft.com/office/officeart/2005/8/layout/list1"/>
    <dgm:cxn modelId="{2CB3E75E-7D6C-4452-85F1-440528288F6F}" type="presParOf" srcId="{444569E8-B8AA-49DA-BC57-2269D20F9BED}" destId="{E377C860-C02B-4FA1-818F-6C64A8E1B33C}" srcOrd="4" destOrd="0" presId="urn:microsoft.com/office/officeart/2005/8/layout/list1"/>
    <dgm:cxn modelId="{BC59176F-9196-4C7E-A893-3B4CAEF1074C}" type="presParOf" srcId="{E377C860-C02B-4FA1-818F-6C64A8E1B33C}" destId="{6ED7B005-8C0A-44CF-A4C8-6F8205B5870C}" srcOrd="0" destOrd="0" presId="urn:microsoft.com/office/officeart/2005/8/layout/list1"/>
    <dgm:cxn modelId="{D00FE880-2366-4CE8-AC97-0B5AAE74AA66}" type="presParOf" srcId="{E377C860-C02B-4FA1-818F-6C64A8E1B33C}" destId="{28AB3BD8-D8E9-4B80-AEBE-CFACF23E4A3E}" srcOrd="1" destOrd="0" presId="urn:microsoft.com/office/officeart/2005/8/layout/list1"/>
    <dgm:cxn modelId="{0489F20D-1044-4DCA-96C3-B09833C3EB56}" type="presParOf" srcId="{444569E8-B8AA-49DA-BC57-2269D20F9BED}" destId="{C5C80924-6CAB-4E41-B22D-376E156C2C67}" srcOrd="5" destOrd="0" presId="urn:microsoft.com/office/officeart/2005/8/layout/list1"/>
    <dgm:cxn modelId="{F7BBB1A0-A6D5-4975-9B9F-274269B811AF}" type="presParOf" srcId="{444569E8-B8AA-49DA-BC57-2269D20F9BED}" destId="{FD71E619-6BD3-4A58-8ACA-208F5869D4FD}" srcOrd="6" destOrd="0" presId="urn:microsoft.com/office/officeart/2005/8/layout/list1"/>
    <dgm:cxn modelId="{2DDEAC80-C6DA-43F6-89C9-3D80EB6FE2F0}" type="presParOf" srcId="{444569E8-B8AA-49DA-BC57-2269D20F9BED}" destId="{84291826-9153-4C7F-BCD8-05FE958B3357}" srcOrd="7" destOrd="0" presId="urn:microsoft.com/office/officeart/2005/8/layout/list1"/>
    <dgm:cxn modelId="{8255EF84-7637-4AAC-A1F3-08738FE57578}" type="presParOf" srcId="{444569E8-B8AA-49DA-BC57-2269D20F9BED}" destId="{D40AB2F3-293B-4DC4-A1E6-662D5044DF37}" srcOrd="8" destOrd="0" presId="urn:microsoft.com/office/officeart/2005/8/layout/list1"/>
    <dgm:cxn modelId="{584E99E7-ED2F-49DA-827F-F2F42E96A522}" type="presParOf" srcId="{D40AB2F3-293B-4DC4-A1E6-662D5044DF37}" destId="{8DFB68C4-06B7-4D64-9D58-251DC0F58003}" srcOrd="0" destOrd="0" presId="urn:microsoft.com/office/officeart/2005/8/layout/list1"/>
    <dgm:cxn modelId="{FB34CEF4-4FD4-4476-8AFF-0ACEF91A9223}" type="presParOf" srcId="{D40AB2F3-293B-4DC4-A1E6-662D5044DF37}" destId="{A9EC2350-1FC2-45B7-A91E-F118D761F22E}" srcOrd="1" destOrd="0" presId="urn:microsoft.com/office/officeart/2005/8/layout/list1"/>
    <dgm:cxn modelId="{A3FB44ED-19F1-49DB-BA33-A948CD81D668}" type="presParOf" srcId="{444569E8-B8AA-49DA-BC57-2269D20F9BED}" destId="{5C3533D4-D25A-4B9B-B1B7-3DF175923928}" srcOrd="9" destOrd="0" presId="urn:microsoft.com/office/officeart/2005/8/layout/list1"/>
    <dgm:cxn modelId="{157E2E6B-129B-4C4E-8147-757FFA257A82}" type="presParOf" srcId="{444569E8-B8AA-49DA-BC57-2269D20F9BED}" destId="{029CAB93-F997-4430-9865-6B20E33B6EEF}"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53C43C9-EB7F-4625-85CD-4457AAD96944}"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DFAC9969-0A45-4FB8-855D-E2E0F813AF1B}">
      <dgm:prSet phldr="0"/>
      <dgm:spPr/>
      <dgm:t>
        <a:bodyPr/>
        <a:lstStyle/>
        <a:p>
          <a:pPr rtl="0"/>
          <a:r>
            <a:rPr lang="en-CA" b="1">
              <a:solidFill>
                <a:srgbClr val="000000"/>
              </a:solidFill>
              <a:latin typeface="Aptos"/>
            </a:rPr>
            <a:t>Model Performance with Sentiment Analysis:</a:t>
          </a:r>
          <a:endParaRPr lang="en-GB" b="1">
            <a:latin typeface="Aptos"/>
          </a:endParaRPr>
        </a:p>
      </dgm:t>
    </dgm:pt>
    <dgm:pt modelId="{C2710C57-80AD-4A3F-BD7B-6AA7B504D543}" type="parTrans" cxnId="{424339EB-79E3-46EB-A380-2B108D750A51}">
      <dgm:prSet/>
      <dgm:spPr/>
      <dgm:t>
        <a:bodyPr/>
        <a:lstStyle/>
        <a:p>
          <a:endParaRPr lang="en-US"/>
        </a:p>
      </dgm:t>
    </dgm:pt>
    <dgm:pt modelId="{BDFC1434-31B6-420D-8199-56B4B8224F32}" type="sibTrans" cxnId="{424339EB-79E3-46EB-A380-2B108D750A51}">
      <dgm:prSet/>
      <dgm:spPr/>
      <dgm:t>
        <a:bodyPr/>
        <a:lstStyle/>
        <a:p>
          <a:endParaRPr lang="en-US"/>
        </a:p>
      </dgm:t>
    </dgm:pt>
    <dgm:pt modelId="{26E265DD-7FBB-4DBE-A731-3B3AE5F3C282}">
      <dgm:prSet/>
      <dgm:spPr/>
      <dgm:t>
        <a:bodyPr/>
        <a:lstStyle/>
        <a:p>
          <a:pPr rtl="0"/>
          <a:r>
            <a:rPr lang="en-GB" b="1">
              <a:solidFill>
                <a:srgbClr val="000000"/>
              </a:solidFill>
              <a:latin typeface="Aptos"/>
            </a:rPr>
            <a:t>Sentiment Analysis</a:t>
          </a:r>
          <a:r>
            <a:rPr lang="en-GB">
              <a:solidFill>
                <a:srgbClr val="000000"/>
              </a:solidFill>
              <a:latin typeface="Aptos"/>
            </a:rPr>
            <a:t>:</a:t>
          </a:r>
          <a:r>
            <a:rPr lang="en-CA">
              <a:latin typeface="Aptos Display" panose="02110004020202020204"/>
            </a:rPr>
            <a:t> </a:t>
          </a:r>
          <a:endParaRPr lang="en-US"/>
        </a:p>
      </dgm:t>
    </dgm:pt>
    <dgm:pt modelId="{59303052-7CB9-438A-8F8B-CA38CC2B75C8}" type="parTrans" cxnId="{A14572A6-8736-45D6-844C-BF976B012F00}">
      <dgm:prSet/>
      <dgm:spPr/>
      <dgm:t>
        <a:bodyPr/>
        <a:lstStyle/>
        <a:p>
          <a:endParaRPr lang="en-US"/>
        </a:p>
      </dgm:t>
    </dgm:pt>
    <dgm:pt modelId="{1BB3251F-A192-42D7-8BE9-08848C30E4FE}" type="sibTrans" cxnId="{A14572A6-8736-45D6-844C-BF976B012F00}">
      <dgm:prSet/>
      <dgm:spPr/>
      <dgm:t>
        <a:bodyPr/>
        <a:lstStyle/>
        <a:p>
          <a:endParaRPr lang="en-US"/>
        </a:p>
      </dgm:t>
    </dgm:pt>
    <dgm:pt modelId="{13090CF8-A2F6-40DD-A499-B2BE3B57F444}">
      <dgm:prSet phldr="0"/>
      <dgm:spPr/>
      <dgm:t>
        <a:bodyPr/>
        <a:lstStyle/>
        <a:p>
          <a:pPr rtl="0"/>
          <a:r>
            <a:rPr lang="en-GB" b="1">
              <a:solidFill>
                <a:srgbClr val="000000"/>
              </a:solidFill>
              <a:latin typeface="Aptos"/>
            </a:rPr>
            <a:t>Polarity</a:t>
          </a:r>
          <a:r>
            <a:rPr lang="en-GB">
              <a:solidFill>
                <a:srgbClr val="000000"/>
              </a:solidFill>
              <a:latin typeface="Aptos"/>
            </a:rPr>
            <a:t>: Ranges from -1 (negative) to +1 </a:t>
          </a:r>
          <a:endParaRPr lang="en-GB">
            <a:latin typeface="Aptos"/>
          </a:endParaRPr>
        </a:p>
      </dgm:t>
    </dgm:pt>
    <dgm:pt modelId="{F0DE7528-F81B-4EF5-B525-E08214DB261A}" type="parTrans" cxnId="{1C8DA565-6547-4072-A981-85E88D4869F6}">
      <dgm:prSet/>
      <dgm:spPr/>
      <dgm:t>
        <a:bodyPr/>
        <a:lstStyle/>
        <a:p>
          <a:endParaRPr lang="en-US"/>
        </a:p>
      </dgm:t>
    </dgm:pt>
    <dgm:pt modelId="{53FABA7C-85DF-4EF3-8CF8-C48DA391ACAB}" type="sibTrans" cxnId="{1C8DA565-6547-4072-A981-85E88D4869F6}">
      <dgm:prSet/>
      <dgm:spPr/>
      <dgm:t>
        <a:bodyPr/>
        <a:lstStyle/>
        <a:p>
          <a:endParaRPr lang="en-US"/>
        </a:p>
      </dgm:t>
    </dgm:pt>
    <dgm:pt modelId="{28BDB392-00DC-4D9B-AC1A-F7E301B62B3E}">
      <dgm:prSet/>
      <dgm:spPr/>
      <dgm:t>
        <a:bodyPr/>
        <a:lstStyle/>
        <a:p>
          <a:pPr algn="l" rtl="0">
            <a:lnSpc>
              <a:spcPct val="90000"/>
            </a:lnSpc>
          </a:pPr>
          <a:r>
            <a:rPr lang="en-CA" b="1">
              <a:solidFill>
                <a:srgbClr val="000000"/>
              </a:solidFill>
              <a:latin typeface="Aptos"/>
            </a:rPr>
            <a:t>Key Observations</a:t>
          </a:r>
          <a:r>
            <a:rPr lang="en-CA" b="0">
              <a:solidFill>
                <a:srgbClr val="000000"/>
              </a:solidFill>
              <a:latin typeface="Aptos"/>
            </a:rPr>
            <a:t>:</a:t>
          </a:r>
        </a:p>
      </dgm:t>
    </dgm:pt>
    <dgm:pt modelId="{019CCFB2-FA83-4AF2-9C66-5836967E5911}" type="parTrans" cxnId="{8969C8BD-0A14-4F8C-9E62-4D1215A5D58B}">
      <dgm:prSet/>
      <dgm:spPr/>
      <dgm:t>
        <a:bodyPr/>
        <a:lstStyle/>
        <a:p>
          <a:endParaRPr lang="en-US"/>
        </a:p>
      </dgm:t>
    </dgm:pt>
    <dgm:pt modelId="{3A45D7F6-9361-44D6-8413-24E851F8D782}" type="sibTrans" cxnId="{8969C8BD-0A14-4F8C-9E62-4D1215A5D58B}">
      <dgm:prSet/>
      <dgm:spPr/>
      <dgm:t>
        <a:bodyPr/>
        <a:lstStyle/>
        <a:p>
          <a:endParaRPr lang="en-US"/>
        </a:p>
      </dgm:t>
    </dgm:pt>
    <dgm:pt modelId="{4CDED6A0-EA4F-4F7E-8A21-E8163BD73337}">
      <dgm:prSet/>
      <dgm:spPr/>
      <dgm:t>
        <a:bodyPr/>
        <a:lstStyle/>
        <a:p>
          <a:pPr rtl="0"/>
          <a:r>
            <a:rPr lang="en-CA">
              <a:solidFill>
                <a:srgbClr val="000000"/>
              </a:solidFill>
              <a:latin typeface="Aptos"/>
            </a:rPr>
            <a:t>Adding sentiment features </a:t>
          </a:r>
          <a:r>
            <a:rPr lang="en-CA" b="1">
              <a:solidFill>
                <a:srgbClr val="000000"/>
              </a:solidFill>
              <a:latin typeface="Aptos"/>
            </a:rPr>
            <a:t>worsened RMSE and MAE</a:t>
          </a:r>
          <a:r>
            <a:rPr lang="en-CA">
              <a:solidFill>
                <a:srgbClr val="000000"/>
              </a:solidFill>
              <a:latin typeface="Aptos"/>
            </a:rPr>
            <a:t> for most models.</a:t>
          </a:r>
          <a:endParaRPr lang="en-CA">
            <a:solidFill>
              <a:srgbClr val="000000"/>
            </a:solidFill>
          </a:endParaRPr>
        </a:p>
      </dgm:t>
    </dgm:pt>
    <dgm:pt modelId="{A66E89BC-A190-4ECC-8869-9EE0F01CF722}" type="parTrans" cxnId="{5DB6707E-ED21-49AD-8279-61B390D9D564}">
      <dgm:prSet/>
      <dgm:spPr/>
      <dgm:t>
        <a:bodyPr/>
        <a:lstStyle/>
        <a:p>
          <a:endParaRPr lang="en-US"/>
        </a:p>
      </dgm:t>
    </dgm:pt>
    <dgm:pt modelId="{900120C0-6A30-4CBB-AD5C-01C410718F2C}" type="sibTrans" cxnId="{5DB6707E-ED21-49AD-8279-61B390D9D564}">
      <dgm:prSet/>
      <dgm:spPr/>
      <dgm:t>
        <a:bodyPr/>
        <a:lstStyle/>
        <a:p>
          <a:endParaRPr lang="en-US"/>
        </a:p>
      </dgm:t>
    </dgm:pt>
    <dgm:pt modelId="{18F15C2D-804F-4B1D-8603-DEED4CC5CB2B}">
      <dgm:prSet/>
      <dgm:spPr/>
      <dgm:t>
        <a:bodyPr/>
        <a:lstStyle/>
        <a:p>
          <a:pPr rtl="0"/>
          <a:r>
            <a:rPr lang="en-CA">
              <a:solidFill>
                <a:srgbClr val="000000"/>
              </a:solidFill>
              <a:latin typeface="Aptos"/>
            </a:rPr>
            <a:t>Models struggled to establish meaningful correlations between sentiment and </a:t>
          </a:r>
          <a:r>
            <a:rPr lang="en-CA">
              <a:latin typeface="Aptos"/>
            </a:rPr>
            <a:t>stock price movements.</a:t>
          </a:r>
          <a:endParaRPr lang="en-US"/>
        </a:p>
      </dgm:t>
    </dgm:pt>
    <dgm:pt modelId="{28944CC3-17FD-4615-B847-3D277EDB3C62}" type="parTrans" cxnId="{DDCD8348-8636-43F8-8643-45A107F933CE}">
      <dgm:prSet/>
      <dgm:spPr/>
      <dgm:t>
        <a:bodyPr/>
        <a:lstStyle/>
        <a:p>
          <a:endParaRPr lang="en-US"/>
        </a:p>
      </dgm:t>
    </dgm:pt>
    <dgm:pt modelId="{3C4819C6-4D5E-4E19-B4CA-125F4F1ECEF1}" type="sibTrans" cxnId="{DDCD8348-8636-43F8-8643-45A107F933CE}">
      <dgm:prSet/>
      <dgm:spPr/>
      <dgm:t>
        <a:bodyPr/>
        <a:lstStyle/>
        <a:p>
          <a:endParaRPr lang="en-US"/>
        </a:p>
      </dgm:t>
    </dgm:pt>
    <dgm:pt modelId="{08E160A2-D775-419B-A2F9-9DF638A7AFEA}">
      <dgm:prSet phldr="0"/>
      <dgm:spPr/>
      <dgm:t>
        <a:bodyPr/>
        <a:lstStyle/>
        <a:p>
          <a:pPr rtl="0"/>
          <a:endParaRPr lang="en-GB">
            <a:solidFill>
              <a:srgbClr val="000000"/>
            </a:solidFill>
            <a:latin typeface="Aptos"/>
          </a:endParaRPr>
        </a:p>
      </dgm:t>
    </dgm:pt>
    <dgm:pt modelId="{E63086C6-1D9B-4032-B315-84100FB007AC}" type="parTrans" cxnId="{66EBDB16-6FA9-4A46-9D71-7C5D4BB2C908}">
      <dgm:prSet/>
      <dgm:spPr/>
    </dgm:pt>
    <dgm:pt modelId="{931E10F7-F251-4117-9303-164A24E366A7}" type="sibTrans" cxnId="{66EBDB16-6FA9-4A46-9D71-7C5D4BB2C908}">
      <dgm:prSet/>
      <dgm:spPr/>
    </dgm:pt>
    <dgm:pt modelId="{992927B8-D8B2-4779-8891-E7D5C9C1D2CA}">
      <dgm:prSet phldr="0"/>
      <dgm:spPr/>
      <dgm:t>
        <a:bodyPr/>
        <a:lstStyle/>
        <a:p>
          <a:r>
            <a:rPr lang="en-GB">
              <a:solidFill>
                <a:srgbClr val="000000"/>
              </a:solidFill>
              <a:latin typeface="Aptos"/>
            </a:rPr>
            <a:t>Used </a:t>
          </a:r>
          <a:r>
            <a:rPr lang="en-GB" b="1">
              <a:solidFill>
                <a:srgbClr val="000000"/>
              </a:solidFill>
              <a:latin typeface="Aptos"/>
            </a:rPr>
            <a:t>TextBlob</a:t>
          </a:r>
          <a:r>
            <a:rPr lang="en-GB">
              <a:solidFill>
                <a:srgbClr val="000000"/>
              </a:solidFill>
              <a:latin typeface="Aptos"/>
            </a:rPr>
            <a:t> to calculate:</a:t>
          </a:r>
          <a:endParaRPr lang="en-CA">
            <a:solidFill>
              <a:srgbClr val="000000"/>
            </a:solidFill>
            <a:latin typeface="Aptos"/>
          </a:endParaRPr>
        </a:p>
      </dgm:t>
    </dgm:pt>
    <dgm:pt modelId="{1E2306EE-D780-43E3-8BCE-8EE7CA0825A8}" type="parTrans" cxnId="{B2CFA511-03EC-46F7-AD32-A4855ACC705C}">
      <dgm:prSet/>
      <dgm:spPr/>
    </dgm:pt>
    <dgm:pt modelId="{4C803DBF-3601-4E62-B454-EED20BA5F128}" type="sibTrans" cxnId="{B2CFA511-03EC-46F7-AD32-A4855ACC705C}">
      <dgm:prSet/>
      <dgm:spPr/>
    </dgm:pt>
    <dgm:pt modelId="{50AD5918-EE95-4C99-88E1-BE018D68D7E3}">
      <dgm:prSet phldr="0"/>
      <dgm:spPr/>
      <dgm:t>
        <a:bodyPr/>
        <a:lstStyle/>
        <a:p>
          <a:pPr algn="l" rtl="0">
            <a:lnSpc>
              <a:spcPct val="90000"/>
            </a:lnSpc>
          </a:pPr>
          <a:r>
            <a:rPr lang="en-GB" b="1">
              <a:solidFill>
                <a:srgbClr val="000000"/>
              </a:solidFill>
              <a:latin typeface="Aptos"/>
            </a:rPr>
            <a:t>Subjectivity: </a:t>
          </a:r>
          <a:r>
            <a:rPr lang="en-GB">
              <a:solidFill>
                <a:srgbClr val="000000"/>
              </a:solidFill>
              <a:latin typeface="Aptos"/>
            </a:rPr>
            <a:t>Ranges from 0 (objective) to 1 (sub</a:t>
          </a:r>
          <a:endParaRPr lang="en-US">
            <a:solidFill>
              <a:srgbClr val="000000"/>
            </a:solidFill>
            <a:latin typeface="Aptos"/>
          </a:endParaRPr>
        </a:p>
      </dgm:t>
    </dgm:pt>
    <dgm:pt modelId="{E03ABFB6-2A20-4DEA-9973-886F9FBA2A37}" type="parTrans" cxnId="{79FC28F4-B074-4E6E-A774-C57DC44E7D0F}">
      <dgm:prSet/>
      <dgm:spPr/>
    </dgm:pt>
    <dgm:pt modelId="{0A75CADE-2B13-4B14-B6C4-C9216EA53641}" type="sibTrans" cxnId="{79FC28F4-B074-4E6E-A774-C57DC44E7D0F}">
      <dgm:prSet/>
      <dgm:spPr/>
    </dgm:pt>
    <dgm:pt modelId="{B74833B1-52E0-4A95-A2ED-B69372640B35}" type="pres">
      <dgm:prSet presAssocID="{553C43C9-EB7F-4625-85CD-4457AAD96944}" presName="linear" presStyleCnt="0">
        <dgm:presLayoutVars>
          <dgm:dir/>
          <dgm:animLvl val="lvl"/>
          <dgm:resizeHandles val="exact"/>
        </dgm:presLayoutVars>
      </dgm:prSet>
      <dgm:spPr/>
    </dgm:pt>
    <dgm:pt modelId="{FF321EA7-73D2-45BE-9EE8-191C2F3E0C6F}" type="pres">
      <dgm:prSet presAssocID="{DFAC9969-0A45-4FB8-855D-E2E0F813AF1B}" presName="parentLin" presStyleCnt="0"/>
      <dgm:spPr/>
    </dgm:pt>
    <dgm:pt modelId="{103D8D92-B792-42CC-8279-5DB31572AF6F}" type="pres">
      <dgm:prSet presAssocID="{DFAC9969-0A45-4FB8-855D-E2E0F813AF1B}" presName="parentLeftMargin" presStyleLbl="node1" presStyleIdx="0" presStyleCnt="3"/>
      <dgm:spPr/>
    </dgm:pt>
    <dgm:pt modelId="{C3F46C62-586C-4742-B1C2-6369CE89435C}" type="pres">
      <dgm:prSet presAssocID="{DFAC9969-0A45-4FB8-855D-E2E0F813AF1B}" presName="parentText" presStyleLbl="node1" presStyleIdx="0" presStyleCnt="3">
        <dgm:presLayoutVars>
          <dgm:chMax val="0"/>
          <dgm:bulletEnabled val="1"/>
        </dgm:presLayoutVars>
      </dgm:prSet>
      <dgm:spPr/>
    </dgm:pt>
    <dgm:pt modelId="{F28B941F-1CC6-43A3-82A4-5BA62CAF460E}" type="pres">
      <dgm:prSet presAssocID="{DFAC9969-0A45-4FB8-855D-E2E0F813AF1B}" presName="negativeSpace" presStyleCnt="0"/>
      <dgm:spPr/>
    </dgm:pt>
    <dgm:pt modelId="{B6C8D556-09A2-4836-9C09-808A354110BC}" type="pres">
      <dgm:prSet presAssocID="{DFAC9969-0A45-4FB8-855D-E2E0F813AF1B}" presName="childText" presStyleLbl="conFgAcc1" presStyleIdx="0" presStyleCnt="3">
        <dgm:presLayoutVars>
          <dgm:bulletEnabled val="1"/>
        </dgm:presLayoutVars>
      </dgm:prSet>
      <dgm:spPr/>
    </dgm:pt>
    <dgm:pt modelId="{D85DD8E2-DCE3-438D-B52A-8ABF958C1454}" type="pres">
      <dgm:prSet presAssocID="{BDFC1434-31B6-420D-8199-56B4B8224F32}" presName="spaceBetweenRectangles" presStyleCnt="0"/>
      <dgm:spPr/>
    </dgm:pt>
    <dgm:pt modelId="{2F45B198-7486-4C82-ADEB-F0C6BA62FCC4}" type="pres">
      <dgm:prSet presAssocID="{26E265DD-7FBB-4DBE-A731-3B3AE5F3C282}" presName="parentLin" presStyleCnt="0"/>
      <dgm:spPr/>
    </dgm:pt>
    <dgm:pt modelId="{D80DC573-7FED-4C6D-9F14-40648E356DB9}" type="pres">
      <dgm:prSet presAssocID="{26E265DD-7FBB-4DBE-A731-3B3AE5F3C282}" presName="parentLeftMargin" presStyleLbl="node1" presStyleIdx="0" presStyleCnt="3"/>
      <dgm:spPr/>
    </dgm:pt>
    <dgm:pt modelId="{91D156C1-FE7D-4250-B71D-D0A38B1F2607}" type="pres">
      <dgm:prSet presAssocID="{26E265DD-7FBB-4DBE-A731-3B3AE5F3C282}" presName="parentText" presStyleLbl="node1" presStyleIdx="1" presStyleCnt="3">
        <dgm:presLayoutVars>
          <dgm:chMax val="0"/>
          <dgm:bulletEnabled val="1"/>
        </dgm:presLayoutVars>
      </dgm:prSet>
      <dgm:spPr/>
    </dgm:pt>
    <dgm:pt modelId="{5A87116D-7F56-49EA-BB23-B2DCADBFD16F}" type="pres">
      <dgm:prSet presAssocID="{26E265DD-7FBB-4DBE-A731-3B3AE5F3C282}" presName="negativeSpace" presStyleCnt="0"/>
      <dgm:spPr/>
    </dgm:pt>
    <dgm:pt modelId="{AFB738AE-E2D1-4D99-8E3E-566890349979}" type="pres">
      <dgm:prSet presAssocID="{26E265DD-7FBB-4DBE-A731-3B3AE5F3C282}" presName="childText" presStyleLbl="conFgAcc1" presStyleIdx="1" presStyleCnt="3">
        <dgm:presLayoutVars>
          <dgm:bulletEnabled val="1"/>
        </dgm:presLayoutVars>
      </dgm:prSet>
      <dgm:spPr/>
    </dgm:pt>
    <dgm:pt modelId="{5B5D8C14-1982-4134-893F-77FE842E807D}" type="pres">
      <dgm:prSet presAssocID="{1BB3251F-A192-42D7-8BE9-08848C30E4FE}" presName="spaceBetweenRectangles" presStyleCnt="0"/>
      <dgm:spPr/>
    </dgm:pt>
    <dgm:pt modelId="{074A6385-1447-4185-B964-F58DCB9A7320}" type="pres">
      <dgm:prSet presAssocID="{28BDB392-00DC-4D9B-AC1A-F7E301B62B3E}" presName="parentLin" presStyleCnt="0"/>
      <dgm:spPr/>
    </dgm:pt>
    <dgm:pt modelId="{56885681-3516-419C-A792-5309AEFCD2B1}" type="pres">
      <dgm:prSet presAssocID="{28BDB392-00DC-4D9B-AC1A-F7E301B62B3E}" presName="parentLeftMargin" presStyleLbl="node1" presStyleIdx="1" presStyleCnt="3"/>
      <dgm:spPr/>
    </dgm:pt>
    <dgm:pt modelId="{436BDEE6-84D0-4E44-9206-02A2E2C2A708}" type="pres">
      <dgm:prSet presAssocID="{28BDB392-00DC-4D9B-AC1A-F7E301B62B3E}" presName="parentText" presStyleLbl="node1" presStyleIdx="2" presStyleCnt="3">
        <dgm:presLayoutVars>
          <dgm:chMax val="0"/>
          <dgm:bulletEnabled val="1"/>
        </dgm:presLayoutVars>
      </dgm:prSet>
      <dgm:spPr/>
    </dgm:pt>
    <dgm:pt modelId="{898F2219-6DC1-4B39-86BB-E73F3B22FA97}" type="pres">
      <dgm:prSet presAssocID="{28BDB392-00DC-4D9B-AC1A-F7E301B62B3E}" presName="negativeSpace" presStyleCnt="0"/>
      <dgm:spPr/>
    </dgm:pt>
    <dgm:pt modelId="{CBBC7CE2-00F0-497D-A0B7-B243633B7806}" type="pres">
      <dgm:prSet presAssocID="{28BDB392-00DC-4D9B-AC1A-F7E301B62B3E}" presName="childText" presStyleLbl="conFgAcc1" presStyleIdx="2" presStyleCnt="3">
        <dgm:presLayoutVars>
          <dgm:bulletEnabled val="1"/>
        </dgm:presLayoutVars>
      </dgm:prSet>
      <dgm:spPr/>
    </dgm:pt>
  </dgm:ptLst>
  <dgm:cxnLst>
    <dgm:cxn modelId="{5484700B-BEC3-46F1-A819-6E8A250D30D5}" type="presOf" srcId="{28BDB392-00DC-4D9B-AC1A-F7E301B62B3E}" destId="{56885681-3516-419C-A792-5309AEFCD2B1}" srcOrd="0" destOrd="0" presId="urn:microsoft.com/office/officeart/2005/8/layout/list1"/>
    <dgm:cxn modelId="{B2CFA511-03EC-46F7-AD32-A4855ACC705C}" srcId="{26E265DD-7FBB-4DBE-A731-3B3AE5F3C282}" destId="{992927B8-D8B2-4779-8891-E7D5C9C1D2CA}" srcOrd="0" destOrd="0" parTransId="{1E2306EE-D780-43E3-8BCE-8EE7CA0825A8}" sibTransId="{4C803DBF-3601-4E62-B454-EED20BA5F128}"/>
    <dgm:cxn modelId="{C91D0012-76DD-4630-BECA-B18733FA5FA7}" type="presOf" srcId="{DFAC9969-0A45-4FB8-855D-E2E0F813AF1B}" destId="{C3F46C62-586C-4742-B1C2-6369CE89435C}" srcOrd="1" destOrd="0" presId="urn:microsoft.com/office/officeart/2005/8/layout/list1"/>
    <dgm:cxn modelId="{66EBDB16-6FA9-4A46-9D71-7C5D4BB2C908}" srcId="{DFAC9969-0A45-4FB8-855D-E2E0F813AF1B}" destId="{08E160A2-D775-419B-A2F9-9DF638A7AFEA}" srcOrd="0" destOrd="0" parTransId="{E63086C6-1D9B-4032-B315-84100FB007AC}" sibTransId="{931E10F7-F251-4117-9303-164A24E366A7}"/>
    <dgm:cxn modelId="{039DBC28-6380-497A-8EE6-7746E8742ED7}" type="presOf" srcId="{13090CF8-A2F6-40DD-A499-B2BE3B57F444}" destId="{AFB738AE-E2D1-4D99-8E3E-566890349979}" srcOrd="0" destOrd="1" presId="urn:microsoft.com/office/officeart/2005/8/layout/list1"/>
    <dgm:cxn modelId="{E7532B42-0BDF-475D-B594-2BD6C99DD4B6}" type="presOf" srcId="{4CDED6A0-EA4F-4F7E-8A21-E8163BD73337}" destId="{CBBC7CE2-00F0-497D-A0B7-B243633B7806}" srcOrd="0" destOrd="0" presId="urn:microsoft.com/office/officeart/2005/8/layout/list1"/>
    <dgm:cxn modelId="{1C8DA565-6547-4072-A981-85E88D4869F6}" srcId="{26E265DD-7FBB-4DBE-A731-3B3AE5F3C282}" destId="{13090CF8-A2F6-40DD-A499-B2BE3B57F444}" srcOrd="1" destOrd="0" parTransId="{F0DE7528-F81B-4EF5-B525-E08214DB261A}" sibTransId="{53FABA7C-85DF-4EF3-8CF8-C48DA391ACAB}"/>
    <dgm:cxn modelId="{D3A70446-80AF-4E52-9AEA-56378158B4DD}" type="presOf" srcId="{28BDB392-00DC-4D9B-AC1A-F7E301B62B3E}" destId="{436BDEE6-84D0-4E44-9206-02A2E2C2A708}" srcOrd="1" destOrd="0" presId="urn:microsoft.com/office/officeart/2005/8/layout/list1"/>
    <dgm:cxn modelId="{DDCD8348-8636-43F8-8643-45A107F933CE}" srcId="{28BDB392-00DC-4D9B-AC1A-F7E301B62B3E}" destId="{18F15C2D-804F-4B1D-8603-DEED4CC5CB2B}" srcOrd="1" destOrd="0" parTransId="{28944CC3-17FD-4615-B847-3D277EDB3C62}" sibTransId="{3C4819C6-4D5E-4E19-B4CA-125F4F1ECEF1}"/>
    <dgm:cxn modelId="{C049D768-6BBB-44AE-BE2D-19EE280040C8}" type="presOf" srcId="{08E160A2-D775-419B-A2F9-9DF638A7AFEA}" destId="{B6C8D556-09A2-4836-9C09-808A354110BC}" srcOrd="0" destOrd="0" presId="urn:microsoft.com/office/officeart/2005/8/layout/list1"/>
    <dgm:cxn modelId="{B578884A-BF1A-42BD-99F8-CA5E3648CB28}" type="presOf" srcId="{50AD5918-EE95-4C99-88E1-BE018D68D7E3}" destId="{AFB738AE-E2D1-4D99-8E3E-566890349979}" srcOrd="0" destOrd="2" presId="urn:microsoft.com/office/officeart/2005/8/layout/list1"/>
    <dgm:cxn modelId="{8C819D4B-9F57-46A8-B91C-3DAA6033C578}" type="presOf" srcId="{DFAC9969-0A45-4FB8-855D-E2E0F813AF1B}" destId="{103D8D92-B792-42CC-8279-5DB31572AF6F}" srcOrd="0" destOrd="0" presId="urn:microsoft.com/office/officeart/2005/8/layout/list1"/>
    <dgm:cxn modelId="{DCC6334D-BFAD-4A1B-AAE0-672F8CEB1953}" type="presOf" srcId="{992927B8-D8B2-4779-8891-E7D5C9C1D2CA}" destId="{AFB738AE-E2D1-4D99-8E3E-566890349979}" srcOrd="0" destOrd="0" presId="urn:microsoft.com/office/officeart/2005/8/layout/list1"/>
    <dgm:cxn modelId="{5DB6707E-ED21-49AD-8279-61B390D9D564}" srcId="{28BDB392-00DC-4D9B-AC1A-F7E301B62B3E}" destId="{4CDED6A0-EA4F-4F7E-8A21-E8163BD73337}" srcOrd="0" destOrd="0" parTransId="{A66E89BC-A190-4ECC-8869-9EE0F01CF722}" sibTransId="{900120C0-6A30-4CBB-AD5C-01C410718F2C}"/>
    <dgm:cxn modelId="{09D70B82-B8A1-428E-94D2-8F2CFA79624A}" type="presOf" srcId="{18F15C2D-804F-4B1D-8603-DEED4CC5CB2B}" destId="{CBBC7CE2-00F0-497D-A0B7-B243633B7806}" srcOrd="0" destOrd="1" presId="urn:microsoft.com/office/officeart/2005/8/layout/list1"/>
    <dgm:cxn modelId="{A14572A6-8736-45D6-844C-BF976B012F00}" srcId="{553C43C9-EB7F-4625-85CD-4457AAD96944}" destId="{26E265DD-7FBB-4DBE-A731-3B3AE5F3C282}" srcOrd="1" destOrd="0" parTransId="{59303052-7CB9-438A-8F8B-CA38CC2B75C8}" sibTransId="{1BB3251F-A192-42D7-8BE9-08848C30E4FE}"/>
    <dgm:cxn modelId="{D9C306B9-298C-418F-84D6-FAFDBA0DC375}" type="presOf" srcId="{553C43C9-EB7F-4625-85CD-4457AAD96944}" destId="{B74833B1-52E0-4A95-A2ED-B69372640B35}" srcOrd="0" destOrd="0" presId="urn:microsoft.com/office/officeart/2005/8/layout/list1"/>
    <dgm:cxn modelId="{8969C8BD-0A14-4F8C-9E62-4D1215A5D58B}" srcId="{553C43C9-EB7F-4625-85CD-4457AAD96944}" destId="{28BDB392-00DC-4D9B-AC1A-F7E301B62B3E}" srcOrd="2" destOrd="0" parTransId="{019CCFB2-FA83-4AF2-9C66-5836967E5911}" sibTransId="{3A45D7F6-9361-44D6-8413-24E851F8D782}"/>
    <dgm:cxn modelId="{8FBFF8C7-199B-450D-ABDE-918BE6ADAE18}" type="presOf" srcId="{26E265DD-7FBB-4DBE-A731-3B3AE5F3C282}" destId="{D80DC573-7FED-4C6D-9F14-40648E356DB9}" srcOrd="0" destOrd="0" presId="urn:microsoft.com/office/officeart/2005/8/layout/list1"/>
    <dgm:cxn modelId="{424339EB-79E3-46EB-A380-2B108D750A51}" srcId="{553C43C9-EB7F-4625-85CD-4457AAD96944}" destId="{DFAC9969-0A45-4FB8-855D-E2E0F813AF1B}" srcOrd="0" destOrd="0" parTransId="{C2710C57-80AD-4A3F-BD7B-6AA7B504D543}" sibTransId="{BDFC1434-31B6-420D-8199-56B4B8224F32}"/>
    <dgm:cxn modelId="{79FC28F4-B074-4E6E-A774-C57DC44E7D0F}" srcId="{26E265DD-7FBB-4DBE-A731-3B3AE5F3C282}" destId="{50AD5918-EE95-4C99-88E1-BE018D68D7E3}" srcOrd="2" destOrd="0" parTransId="{E03ABFB6-2A20-4DEA-9973-886F9FBA2A37}" sibTransId="{0A75CADE-2B13-4B14-B6C4-C9216EA53641}"/>
    <dgm:cxn modelId="{98FC2AFF-7703-467C-8571-2B9AE0A8F717}" type="presOf" srcId="{26E265DD-7FBB-4DBE-A731-3B3AE5F3C282}" destId="{91D156C1-FE7D-4250-B71D-D0A38B1F2607}" srcOrd="1" destOrd="0" presId="urn:microsoft.com/office/officeart/2005/8/layout/list1"/>
    <dgm:cxn modelId="{DEC0FD15-BC62-4D70-A3B1-7012A44F51A6}" type="presParOf" srcId="{B74833B1-52E0-4A95-A2ED-B69372640B35}" destId="{FF321EA7-73D2-45BE-9EE8-191C2F3E0C6F}" srcOrd="0" destOrd="0" presId="urn:microsoft.com/office/officeart/2005/8/layout/list1"/>
    <dgm:cxn modelId="{1F8522A2-7FEC-4686-AB95-F794B18A622F}" type="presParOf" srcId="{FF321EA7-73D2-45BE-9EE8-191C2F3E0C6F}" destId="{103D8D92-B792-42CC-8279-5DB31572AF6F}" srcOrd="0" destOrd="0" presId="urn:microsoft.com/office/officeart/2005/8/layout/list1"/>
    <dgm:cxn modelId="{8D790B5A-C688-4CE6-BC56-8C95DAE6529D}" type="presParOf" srcId="{FF321EA7-73D2-45BE-9EE8-191C2F3E0C6F}" destId="{C3F46C62-586C-4742-B1C2-6369CE89435C}" srcOrd="1" destOrd="0" presId="urn:microsoft.com/office/officeart/2005/8/layout/list1"/>
    <dgm:cxn modelId="{A8FF137D-B07D-4902-A344-76C9B47F995E}" type="presParOf" srcId="{B74833B1-52E0-4A95-A2ED-B69372640B35}" destId="{F28B941F-1CC6-43A3-82A4-5BA62CAF460E}" srcOrd="1" destOrd="0" presId="urn:microsoft.com/office/officeart/2005/8/layout/list1"/>
    <dgm:cxn modelId="{32D01DA9-9085-45AF-A2D9-42B7840E969C}" type="presParOf" srcId="{B74833B1-52E0-4A95-A2ED-B69372640B35}" destId="{B6C8D556-09A2-4836-9C09-808A354110BC}" srcOrd="2" destOrd="0" presId="urn:microsoft.com/office/officeart/2005/8/layout/list1"/>
    <dgm:cxn modelId="{C0428094-FCF4-4A64-BF5F-11932B6B24E5}" type="presParOf" srcId="{B74833B1-52E0-4A95-A2ED-B69372640B35}" destId="{D85DD8E2-DCE3-438D-B52A-8ABF958C1454}" srcOrd="3" destOrd="0" presId="urn:microsoft.com/office/officeart/2005/8/layout/list1"/>
    <dgm:cxn modelId="{5B8CABD4-E860-4A9F-8654-B849616A48F6}" type="presParOf" srcId="{B74833B1-52E0-4A95-A2ED-B69372640B35}" destId="{2F45B198-7486-4C82-ADEB-F0C6BA62FCC4}" srcOrd="4" destOrd="0" presId="urn:microsoft.com/office/officeart/2005/8/layout/list1"/>
    <dgm:cxn modelId="{37098DEE-C515-40FF-8BC5-338C924AB141}" type="presParOf" srcId="{2F45B198-7486-4C82-ADEB-F0C6BA62FCC4}" destId="{D80DC573-7FED-4C6D-9F14-40648E356DB9}" srcOrd="0" destOrd="0" presId="urn:microsoft.com/office/officeart/2005/8/layout/list1"/>
    <dgm:cxn modelId="{5DD45AB5-E788-41C4-855B-40ECECAFBA85}" type="presParOf" srcId="{2F45B198-7486-4C82-ADEB-F0C6BA62FCC4}" destId="{91D156C1-FE7D-4250-B71D-D0A38B1F2607}" srcOrd="1" destOrd="0" presId="urn:microsoft.com/office/officeart/2005/8/layout/list1"/>
    <dgm:cxn modelId="{EBA826F0-6FF2-4986-AE0E-A4B5CB620BCF}" type="presParOf" srcId="{B74833B1-52E0-4A95-A2ED-B69372640B35}" destId="{5A87116D-7F56-49EA-BB23-B2DCADBFD16F}" srcOrd="5" destOrd="0" presId="urn:microsoft.com/office/officeart/2005/8/layout/list1"/>
    <dgm:cxn modelId="{A840D9C3-A942-4469-9475-69BA1E685D02}" type="presParOf" srcId="{B74833B1-52E0-4A95-A2ED-B69372640B35}" destId="{AFB738AE-E2D1-4D99-8E3E-566890349979}" srcOrd="6" destOrd="0" presId="urn:microsoft.com/office/officeart/2005/8/layout/list1"/>
    <dgm:cxn modelId="{C7CBF910-B834-41D6-A889-E77087AA9F5E}" type="presParOf" srcId="{B74833B1-52E0-4A95-A2ED-B69372640B35}" destId="{5B5D8C14-1982-4134-893F-77FE842E807D}" srcOrd="7" destOrd="0" presId="urn:microsoft.com/office/officeart/2005/8/layout/list1"/>
    <dgm:cxn modelId="{8EEBD9C5-0483-43F1-9AA7-F32BEEAD1144}" type="presParOf" srcId="{B74833B1-52E0-4A95-A2ED-B69372640B35}" destId="{074A6385-1447-4185-B964-F58DCB9A7320}" srcOrd="8" destOrd="0" presId="urn:microsoft.com/office/officeart/2005/8/layout/list1"/>
    <dgm:cxn modelId="{84401C09-0130-40CC-A5FC-9CF9C699DF48}" type="presParOf" srcId="{074A6385-1447-4185-B964-F58DCB9A7320}" destId="{56885681-3516-419C-A792-5309AEFCD2B1}" srcOrd="0" destOrd="0" presId="urn:microsoft.com/office/officeart/2005/8/layout/list1"/>
    <dgm:cxn modelId="{BD6D4113-1E4E-4FD1-898E-B152F0660447}" type="presParOf" srcId="{074A6385-1447-4185-B964-F58DCB9A7320}" destId="{436BDEE6-84D0-4E44-9206-02A2E2C2A708}" srcOrd="1" destOrd="0" presId="urn:microsoft.com/office/officeart/2005/8/layout/list1"/>
    <dgm:cxn modelId="{31543234-0CF2-4038-B8D1-2CB1D461B970}" type="presParOf" srcId="{B74833B1-52E0-4A95-A2ED-B69372640B35}" destId="{898F2219-6DC1-4B39-86BB-E73F3B22FA97}" srcOrd="9" destOrd="0" presId="urn:microsoft.com/office/officeart/2005/8/layout/list1"/>
    <dgm:cxn modelId="{C7615DBD-7E62-4AB5-944A-4C3F44086B75}" type="presParOf" srcId="{B74833B1-52E0-4A95-A2ED-B69372640B35}" destId="{CBBC7CE2-00F0-497D-A0B7-B243633B7806}"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FEA7896-8AF9-4540-BA1F-CC84DCA1A736}"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892D8DA7-2B44-4A6F-A587-C7AABDC0CD14}">
      <dgm:prSet/>
      <dgm:spPr/>
      <dgm:t>
        <a:bodyPr/>
        <a:lstStyle/>
        <a:p>
          <a:pPr rtl="0"/>
          <a:r>
            <a:rPr lang="en-CA" b="1">
              <a:latin typeface="Aptos"/>
            </a:rPr>
            <a:t>Insights</a:t>
          </a:r>
          <a:r>
            <a:rPr lang="en-CA">
              <a:latin typeface="Aptos"/>
            </a:rPr>
            <a:t> </a:t>
          </a:r>
          <a:endParaRPr lang="en-US">
            <a:latin typeface="Aptos Display" panose="02110004020202020204"/>
          </a:endParaRPr>
        </a:p>
      </dgm:t>
    </dgm:pt>
    <dgm:pt modelId="{6A1114AE-0C5B-4623-9E7F-4013F9F724B5}" type="parTrans" cxnId="{E1880C5C-E7C9-4362-BFDE-F9FF3B5E6918}">
      <dgm:prSet/>
      <dgm:spPr/>
      <dgm:t>
        <a:bodyPr/>
        <a:lstStyle/>
        <a:p>
          <a:endParaRPr lang="en-US"/>
        </a:p>
      </dgm:t>
    </dgm:pt>
    <dgm:pt modelId="{1FD42688-3375-4DE0-B40A-57817FE0894E}" type="sibTrans" cxnId="{E1880C5C-E7C9-4362-BFDE-F9FF3B5E6918}">
      <dgm:prSet/>
      <dgm:spPr/>
      <dgm:t>
        <a:bodyPr/>
        <a:lstStyle/>
        <a:p>
          <a:endParaRPr lang="en-US"/>
        </a:p>
      </dgm:t>
    </dgm:pt>
    <dgm:pt modelId="{9C8CC328-82D5-43AF-A9D3-EFB1A8549589}">
      <dgm:prSet phldr="0"/>
      <dgm:spPr/>
      <dgm:t>
        <a:bodyPr/>
        <a:lstStyle/>
        <a:p>
          <a:pPr algn="l" rtl="0">
            <a:lnSpc>
              <a:spcPct val="100000"/>
            </a:lnSpc>
          </a:pPr>
          <a:r>
            <a:rPr lang="en-CA">
              <a:solidFill>
                <a:srgbClr val="000000"/>
              </a:solidFill>
              <a:latin typeface="Aptos"/>
              <a:ea typeface="Calibri"/>
              <a:cs typeface="Calibri"/>
            </a:rPr>
            <a:t>Broaden sentiment analysis to include global news and financial reports.</a:t>
          </a:r>
        </a:p>
      </dgm:t>
    </dgm:pt>
    <dgm:pt modelId="{6C29AC7F-1835-4A32-A142-456D1C4474F8}" type="parTrans" cxnId="{671AA74D-7B41-415B-96D8-01B7DB0730CE}">
      <dgm:prSet/>
      <dgm:spPr/>
    </dgm:pt>
    <dgm:pt modelId="{0F2DD54B-FD66-4A3A-90F7-000EF3182AAC}" type="sibTrans" cxnId="{671AA74D-7B41-415B-96D8-01B7DB0730CE}">
      <dgm:prSet/>
      <dgm:spPr/>
    </dgm:pt>
    <dgm:pt modelId="{C3FB3231-DECC-40D7-BC46-F7549E8FBB47}">
      <dgm:prSet phldr="0"/>
      <dgm:spPr/>
      <dgm:t>
        <a:bodyPr/>
        <a:lstStyle/>
        <a:p>
          <a:pPr algn="l" rtl="0"/>
          <a:r>
            <a:rPr lang="en-CA" b="1">
              <a:solidFill>
                <a:srgbClr val="444444"/>
              </a:solidFill>
              <a:latin typeface="Aptos"/>
              <a:ea typeface="Calibri"/>
              <a:cs typeface="Calibri"/>
            </a:rPr>
            <a:t>Future work</a:t>
          </a:r>
          <a:r>
            <a:rPr lang="en-CA" b="0">
              <a:solidFill>
                <a:srgbClr val="444444"/>
              </a:solidFill>
              <a:latin typeface="Calibri"/>
              <a:ea typeface="Calibri"/>
              <a:cs typeface="Calibri"/>
            </a:rPr>
            <a:t>:</a:t>
          </a:r>
          <a:endParaRPr lang="en-US" b="0">
            <a:solidFill>
              <a:srgbClr val="444444"/>
            </a:solidFill>
            <a:latin typeface="Calibri"/>
            <a:ea typeface="Calibri"/>
            <a:cs typeface="Calibri"/>
          </a:endParaRPr>
        </a:p>
      </dgm:t>
    </dgm:pt>
    <dgm:pt modelId="{96478288-CA94-44C6-9200-B1E92CAB4194}" type="parTrans" cxnId="{C8A66499-55A3-4E25-B52E-63E2E49EAFA9}">
      <dgm:prSet/>
      <dgm:spPr/>
    </dgm:pt>
    <dgm:pt modelId="{742D8719-9646-493D-87EA-B234AA280A5F}" type="sibTrans" cxnId="{C8A66499-55A3-4E25-B52E-63E2E49EAFA9}">
      <dgm:prSet/>
      <dgm:spPr/>
    </dgm:pt>
    <dgm:pt modelId="{FD3401C2-E5D0-409A-AD2D-D966067642FD}">
      <dgm:prSet phldr="0"/>
      <dgm:spPr/>
      <dgm:t>
        <a:bodyPr/>
        <a:lstStyle/>
        <a:p>
          <a:pPr rtl="0"/>
          <a:r>
            <a:rPr lang="en-CA">
              <a:solidFill>
                <a:srgbClr val="000000"/>
              </a:solidFill>
              <a:latin typeface="Segoe UI"/>
              <a:ea typeface="Calibri"/>
              <a:cs typeface="Segoe UI"/>
            </a:rPr>
            <a:t>No strong correlation between Musk's tweet sentiment and Tesla stock prices</a:t>
          </a:r>
        </a:p>
      </dgm:t>
    </dgm:pt>
    <dgm:pt modelId="{72DAAFB7-AEB7-4B14-9AA6-460AE7542A68}" type="parTrans" cxnId="{E0E05BDC-AE85-4E47-9180-B5B6DC0B2EE2}">
      <dgm:prSet/>
      <dgm:spPr/>
    </dgm:pt>
    <dgm:pt modelId="{B51374D6-561F-4161-A09C-851F2D1A03C1}" type="sibTrans" cxnId="{E0E05BDC-AE85-4E47-9180-B5B6DC0B2EE2}">
      <dgm:prSet/>
      <dgm:spPr/>
    </dgm:pt>
    <dgm:pt modelId="{A8010860-DC4E-47A7-A89C-F57B3627C3CD}">
      <dgm:prSet phldr="0"/>
      <dgm:spPr/>
      <dgm:t>
        <a:bodyPr/>
        <a:lstStyle/>
        <a:p>
          <a:pPr algn="l" rtl="0">
            <a:lnSpc>
              <a:spcPct val="100000"/>
            </a:lnSpc>
          </a:pPr>
          <a:r>
            <a:rPr lang="en-CA">
              <a:solidFill>
                <a:srgbClr val="000000"/>
              </a:solidFill>
              <a:latin typeface="Aptos"/>
              <a:ea typeface="Calibri"/>
              <a:cs typeface="Calibri"/>
            </a:rPr>
            <a:t>Use advanced NLP techniques (e.g., topic modeling) to isolate Tesla-related tweets</a:t>
          </a:r>
        </a:p>
      </dgm:t>
    </dgm:pt>
    <dgm:pt modelId="{36244C97-34E8-41DD-B375-36F96676391C}" type="parTrans" cxnId="{872CBD9A-27BF-4106-BD46-4D2F47A20C27}">
      <dgm:prSet/>
      <dgm:spPr/>
    </dgm:pt>
    <dgm:pt modelId="{219A0AC0-988F-49D6-B604-D022CA69733B}" type="sibTrans" cxnId="{872CBD9A-27BF-4106-BD46-4D2F47A20C27}">
      <dgm:prSet/>
      <dgm:spPr/>
    </dgm:pt>
    <dgm:pt modelId="{4A796698-AAAD-49B0-8FDF-1824AEB1A421}">
      <dgm:prSet phldr="0"/>
      <dgm:spPr/>
      <dgm:t>
        <a:bodyPr/>
        <a:lstStyle/>
        <a:p>
          <a:pPr rtl="0"/>
          <a:r>
            <a:rPr lang="en-CA" b="0">
              <a:solidFill>
                <a:srgbClr val="000000"/>
              </a:solidFill>
              <a:latin typeface="Aptos"/>
              <a:ea typeface="Calibri"/>
              <a:cs typeface="Segoe UI"/>
            </a:rPr>
            <a:t>Sentiment data added noise, likely influenced by external market factors</a:t>
          </a:r>
          <a:endParaRPr lang="en-CA" b="0">
            <a:latin typeface="Segoe UI"/>
            <a:ea typeface="Calibri"/>
            <a:cs typeface="Segoe UI"/>
          </a:endParaRPr>
        </a:p>
      </dgm:t>
    </dgm:pt>
    <dgm:pt modelId="{91CB7075-96D2-4250-87BE-FC6379D3AE34}" type="parTrans" cxnId="{DBE52038-53AB-4572-977B-7CFA53C5C43A}">
      <dgm:prSet/>
      <dgm:spPr/>
    </dgm:pt>
    <dgm:pt modelId="{01F00549-124B-4B98-A45A-BD3B914FEF73}" type="sibTrans" cxnId="{DBE52038-53AB-4572-977B-7CFA53C5C43A}">
      <dgm:prSet/>
      <dgm:spPr/>
    </dgm:pt>
    <dgm:pt modelId="{3F8C544E-0361-421A-8E4F-F395F829F1A2}">
      <dgm:prSet phldr="0"/>
      <dgm:spPr/>
      <dgm:t>
        <a:bodyPr/>
        <a:lstStyle/>
        <a:p>
          <a:pPr algn="l" rtl="0">
            <a:lnSpc>
              <a:spcPct val="100000"/>
            </a:lnSpc>
          </a:pPr>
          <a:r>
            <a:rPr lang="en-CA">
              <a:solidFill>
                <a:srgbClr val="000000"/>
              </a:solidFill>
              <a:latin typeface="Segoe UI"/>
              <a:ea typeface="Calibri"/>
              <a:cs typeface="Segoe UI"/>
            </a:rPr>
            <a:t>Although sentiment analysis added a new dimension, it did not improve the model's performance.</a:t>
          </a:r>
        </a:p>
      </dgm:t>
    </dgm:pt>
    <dgm:pt modelId="{B9DE6536-8CD0-4C1D-ABCB-C16A286BAF46}" type="parTrans" cxnId="{4A46F69C-349E-495B-AF22-460C553CADDB}">
      <dgm:prSet/>
      <dgm:spPr/>
    </dgm:pt>
    <dgm:pt modelId="{81B4CB38-1C8C-4D51-8078-A21071F123FA}" type="sibTrans" cxnId="{4A46F69C-349E-495B-AF22-460C553CADDB}">
      <dgm:prSet/>
      <dgm:spPr/>
    </dgm:pt>
    <dgm:pt modelId="{444569E8-B8AA-49DA-BC57-2269D20F9BED}" type="pres">
      <dgm:prSet presAssocID="{5FEA7896-8AF9-4540-BA1F-CC84DCA1A736}" presName="linear" presStyleCnt="0">
        <dgm:presLayoutVars>
          <dgm:dir/>
          <dgm:animLvl val="lvl"/>
          <dgm:resizeHandles val="exact"/>
        </dgm:presLayoutVars>
      </dgm:prSet>
      <dgm:spPr/>
    </dgm:pt>
    <dgm:pt modelId="{E7F6C239-4F26-4294-B548-FBDB32177F97}" type="pres">
      <dgm:prSet presAssocID="{892D8DA7-2B44-4A6F-A587-C7AABDC0CD14}" presName="parentLin" presStyleCnt="0"/>
      <dgm:spPr/>
    </dgm:pt>
    <dgm:pt modelId="{FAA502B7-AEF8-41E4-89C9-EF02D3EB1BF3}" type="pres">
      <dgm:prSet presAssocID="{892D8DA7-2B44-4A6F-A587-C7AABDC0CD14}" presName="parentLeftMargin" presStyleLbl="node1" presStyleIdx="0" presStyleCnt="2"/>
      <dgm:spPr/>
    </dgm:pt>
    <dgm:pt modelId="{094990A8-3CDD-47E6-BB51-5737BC948168}" type="pres">
      <dgm:prSet presAssocID="{892D8DA7-2B44-4A6F-A587-C7AABDC0CD14}" presName="parentText" presStyleLbl="node1" presStyleIdx="0" presStyleCnt="2">
        <dgm:presLayoutVars>
          <dgm:chMax val="0"/>
          <dgm:bulletEnabled val="1"/>
        </dgm:presLayoutVars>
      </dgm:prSet>
      <dgm:spPr/>
    </dgm:pt>
    <dgm:pt modelId="{36D5B032-0D05-458B-8D75-BFBA11F30524}" type="pres">
      <dgm:prSet presAssocID="{892D8DA7-2B44-4A6F-A587-C7AABDC0CD14}" presName="negativeSpace" presStyleCnt="0"/>
      <dgm:spPr/>
    </dgm:pt>
    <dgm:pt modelId="{959EF27E-6D6F-4BE0-BF2D-A20DF684F834}" type="pres">
      <dgm:prSet presAssocID="{892D8DA7-2B44-4A6F-A587-C7AABDC0CD14}" presName="childText" presStyleLbl="conFgAcc1" presStyleIdx="0" presStyleCnt="2">
        <dgm:presLayoutVars>
          <dgm:bulletEnabled val="1"/>
        </dgm:presLayoutVars>
      </dgm:prSet>
      <dgm:spPr/>
    </dgm:pt>
    <dgm:pt modelId="{BDD59DAF-7D1A-41C9-B7D9-4F2769E6843C}" type="pres">
      <dgm:prSet presAssocID="{1FD42688-3375-4DE0-B40A-57817FE0894E}" presName="spaceBetweenRectangles" presStyleCnt="0"/>
      <dgm:spPr/>
    </dgm:pt>
    <dgm:pt modelId="{E377C860-C02B-4FA1-818F-6C64A8E1B33C}" type="pres">
      <dgm:prSet presAssocID="{C3FB3231-DECC-40D7-BC46-F7549E8FBB47}" presName="parentLin" presStyleCnt="0"/>
      <dgm:spPr/>
    </dgm:pt>
    <dgm:pt modelId="{6ED7B005-8C0A-44CF-A4C8-6F8205B5870C}" type="pres">
      <dgm:prSet presAssocID="{C3FB3231-DECC-40D7-BC46-F7549E8FBB47}" presName="parentLeftMargin" presStyleLbl="node1" presStyleIdx="0" presStyleCnt="2"/>
      <dgm:spPr/>
    </dgm:pt>
    <dgm:pt modelId="{28AB3BD8-D8E9-4B80-AEBE-CFACF23E4A3E}" type="pres">
      <dgm:prSet presAssocID="{C3FB3231-DECC-40D7-BC46-F7549E8FBB47}" presName="parentText" presStyleLbl="node1" presStyleIdx="1" presStyleCnt="2">
        <dgm:presLayoutVars>
          <dgm:chMax val="0"/>
          <dgm:bulletEnabled val="1"/>
        </dgm:presLayoutVars>
      </dgm:prSet>
      <dgm:spPr/>
    </dgm:pt>
    <dgm:pt modelId="{C5C80924-6CAB-4E41-B22D-376E156C2C67}" type="pres">
      <dgm:prSet presAssocID="{C3FB3231-DECC-40D7-BC46-F7549E8FBB47}" presName="negativeSpace" presStyleCnt="0"/>
      <dgm:spPr/>
    </dgm:pt>
    <dgm:pt modelId="{FD71E619-6BD3-4A58-8ACA-208F5869D4FD}" type="pres">
      <dgm:prSet presAssocID="{C3FB3231-DECC-40D7-BC46-F7549E8FBB47}" presName="childText" presStyleLbl="conFgAcc1" presStyleIdx="1" presStyleCnt="2">
        <dgm:presLayoutVars>
          <dgm:bulletEnabled val="1"/>
        </dgm:presLayoutVars>
      </dgm:prSet>
      <dgm:spPr/>
    </dgm:pt>
  </dgm:ptLst>
  <dgm:cxnLst>
    <dgm:cxn modelId="{E4431907-6503-444E-9650-16526E9D3D8E}" type="presOf" srcId="{4A796698-AAAD-49B0-8FDF-1824AEB1A421}" destId="{959EF27E-6D6F-4BE0-BF2D-A20DF684F834}" srcOrd="0" destOrd="1" presId="urn:microsoft.com/office/officeart/2005/8/layout/list1"/>
    <dgm:cxn modelId="{8B36ED24-56B9-44C4-87F2-1A23169E29C8}" type="presOf" srcId="{5FEA7896-8AF9-4540-BA1F-CC84DCA1A736}" destId="{444569E8-B8AA-49DA-BC57-2269D20F9BED}" srcOrd="0" destOrd="0" presId="urn:microsoft.com/office/officeart/2005/8/layout/list1"/>
    <dgm:cxn modelId="{DBB5CA2C-0115-48D9-BD89-35AD5C40E48B}" type="presOf" srcId="{C3FB3231-DECC-40D7-BC46-F7549E8FBB47}" destId="{28AB3BD8-D8E9-4B80-AEBE-CFACF23E4A3E}" srcOrd="1" destOrd="0" presId="urn:microsoft.com/office/officeart/2005/8/layout/list1"/>
    <dgm:cxn modelId="{295A582E-A53C-4A71-8546-5E775C9BCB79}" type="presOf" srcId="{FD3401C2-E5D0-409A-AD2D-D966067642FD}" destId="{959EF27E-6D6F-4BE0-BF2D-A20DF684F834}" srcOrd="0" destOrd="0" presId="urn:microsoft.com/office/officeart/2005/8/layout/list1"/>
    <dgm:cxn modelId="{D2D3C437-55F9-453B-AEAE-BA267AFA3129}" type="presOf" srcId="{3F8C544E-0361-421A-8E4F-F395F829F1A2}" destId="{959EF27E-6D6F-4BE0-BF2D-A20DF684F834}" srcOrd="0" destOrd="2" presId="urn:microsoft.com/office/officeart/2005/8/layout/list1"/>
    <dgm:cxn modelId="{DBE52038-53AB-4572-977B-7CFA53C5C43A}" srcId="{892D8DA7-2B44-4A6F-A587-C7AABDC0CD14}" destId="{4A796698-AAAD-49B0-8FDF-1824AEB1A421}" srcOrd="1" destOrd="0" parTransId="{91CB7075-96D2-4250-87BE-FC6379D3AE34}" sibTransId="{01F00549-124B-4B98-A45A-BD3B914FEF73}"/>
    <dgm:cxn modelId="{E1880C5C-E7C9-4362-BFDE-F9FF3B5E6918}" srcId="{5FEA7896-8AF9-4540-BA1F-CC84DCA1A736}" destId="{892D8DA7-2B44-4A6F-A587-C7AABDC0CD14}" srcOrd="0" destOrd="0" parTransId="{6A1114AE-0C5B-4623-9E7F-4013F9F724B5}" sibTransId="{1FD42688-3375-4DE0-B40A-57817FE0894E}"/>
    <dgm:cxn modelId="{671AA74D-7B41-415B-96D8-01B7DB0730CE}" srcId="{C3FB3231-DECC-40D7-BC46-F7549E8FBB47}" destId="{9C8CC328-82D5-43AF-A9D3-EFB1A8549589}" srcOrd="0" destOrd="0" parTransId="{6C29AC7F-1835-4A32-A142-456D1C4474F8}" sibTransId="{0F2DD54B-FD66-4A3A-90F7-000EF3182AAC}"/>
    <dgm:cxn modelId="{821C9B79-146F-484D-BA6B-EC56FB98BA8A}" type="presOf" srcId="{892D8DA7-2B44-4A6F-A587-C7AABDC0CD14}" destId="{FAA502B7-AEF8-41E4-89C9-EF02D3EB1BF3}" srcOrd="0" destOrd="0" presId="urn:microsoft.com/office/officeart/2005/8/layout/list1"/>
    <dgm:cxn modelId="{6B2F8D7D-F615-4C60-8400-67C3D5C5BCC0}" type="presOf" srcId="{C3FB3231-DECC-40D7-BC46-F7549E8FBB47}" destId="{6ED7B005-8C0A-44CF-A4C8-6F8205B5870C}" srcOrd="0" destOrd="0" presId="urn:microsoft.com/office/officeart/2005/8/layout/list1"/>
    <dgm:cxn modelId="{C8A66499-55A3-4E25-B52E-63E2E49EAFA9}" srcId="{5FEA7896-8AF9-4540-BA1F-CC84DCA1A736}" destId="{C3FB3231-DECC-40D7-BC46-F7549E8FBB47}" srcOrd="1" destOrd="0" parTransId="{96478288-CA94-44C6-9200-B1E92CAB4194}" sibTransId="{742D8719-9646-493D-87EA-B234AA280A5F}"/>
    <dgm:cxn modelId="{872CBD9A-27BF-4106-BD46-4D2F47A20C27}" srcId="{C3FB3231-DECC-40D7-BC46-F7549E8FBB47}" destId="{A8010860-DC4E-47A7-A89C-F57B3627C3CD}" srcOrd="1" destOrd="0" parTransId="{36244C97-34E8-41DD-B375-36F96676391C}" sibTransId="{219A0AC0-988F-49D6-B604-D022CA69733B}"/>
    <dgm:cxn modelId="{4A46F69C-349E-495B-AF22-460C553CADDB}" srcId="{892D8DA7-2B44-4A6F-A587-C7AABDC0CD14}" destId="{3F8C544E-0361-421A-8E4F-F395F829F1A2}" srcOrd="2" destOrd="0" parTransId="{B9DE6536-8CD0-4C1D-ABCB-C16A286BAF46}" sibTransId="{81B4CB38-1C8C-4D51-8078-A21071F123FA}"/>
    <dgm:cxn modelId="{22D9FEA7-1386-43C6-ACE7-01AA176530AC}" type="presOf" srcId="{A8010860-DC4E-47A7-A89C-F57B3627C3CD}" destId="{FD71E619-6BD3-4A58-8ACA-208F5869D4FD}" srcOrd="0" destOrd="1" presId="urn:microsoft.com/office/officeart/2005/8/layout/list1"/>
    <dgm:cxn modelId="{3863A5B9-A7D4-4FCD-9CCB-D67DF41BAC1C}" type="presOf" srcId="{9C8CC328-82D5-43AF-A9D3-EFB1A8549589}" destId="{FD71E619-6BD3-4A58-8ACA-208F5869D4FD}" srcOrd="0" destOrd="0" presId="urn:microsoft.com/office/officeart/2005/8/layout/list1"/>
    <dgm:cxn modelId="{4E9E97BB-E88A-477D-B322-F6CC537616C8}" type="presOf" srcId="{892D8DA7-2B44-4A6F-A587-C7AABDC0CD14}" destId="{094990A8-3CDD-47E6-BB51-5737BC948168}" srcOrd="1" destOrd="0" presId="urn:microsoft.com/office/officeart/2005/8/layout/list1"/>
    <dgm:cxn modelId="{E0E05BDC-AE85-4E47-9180-B5B6DC0B2EE2}" srcId="{892D8DA7-2B44-4A6F-A587-C7AABDC0CD14}" destId="{FD3401C2-E5D0-409A-AD2D-D966067642FD}" srcOrd="0" destOrd="0" parTransId="{72DAAFB7-AEB7-4B14-9AA6-460AE7542A68}" sibTransId="{B51374D6-561F-4161-A09C-851F2D1A03C1}"/>
    <dgm:cxn modelId="{092BC6AD-3DF4-4F85-A788-95DF2D8B3AF1}" type="presParOf" srcId="{444569E8-B8AA-49DA-BC57-2269D20F9BED}" destId="{E7F6C239-4F26-4294-B548-FBDB32177F97}" srcOrd="0" destOrd="0" presId="urn:microsoft.com/office/officeart/2005/8/layout/list1"/>
    <dgm:cxn modelId="{DDC60E4F-0D68-49CB-B169-9F484CBDB4E5}" type="presParOf" srcId="{E7F6C239-4F26-4294-B548-FBDB32177F97}" destId="{FAA502B7-AEF8-41E4-89C9-EF02D3EB1BF3}" srcOrd="0" destOrd="0" presId="urn:microsoft.com/office/officeart/2005/8/layout/list1"/>
    <dgm:cxn modelId="{AF09746A-8A44-46A1-9EBF-2818AF712B2B}" type="presParOf" srcId="{E7F6C239-4F26-4294-B548-FBDB32177F97}" destId="{094990A8-3CDD-47E6-BB51-5737BC948168}" srcOrd="1" destOrd="0" presId="urn:microsoft.com/office/officeart/2005/8/layout/list1"/>
    <dgm:cxn modelId="{25AF7B17-914F-433A-A94A-E2A88D3690CA}" type="presParOf" srcId="{444569E8-B8AA-49DA-BC57-2269D20F9BED}" destId="{36D5B032-0D05-458B-8D75-BFBA11F30524}" srcOrd="1" destOrd="0" presId="urn:microsoft.com/office/officeart/2005/8/layout/list1"/>
    <dgm:cxn modelId="{8914DF50-C010-46E9-9B45-13788FE0D19E}" type="presParOf" srcId="{444569E8-B8AA-49DA-BC57-2269D20F9BED}" destId="{959EF27E-6D6F-4BE0-BF2D-A20DF684F834}" srcOrd="2" destOrd="0" presId="urn:microsoft.com/office/officeart/2005/8/layout/list1"/>
    <dgm:cxn modelId="{7259B446-A98D-45A8-A6C7-65AB57F0D8EB}" type="presParOf" srcId="{444569E8-B8AA-49DA-BC57-2269D20F9BED}" destId="{BDD59DAF-7D1A-41C9-B7D9-4F2769E6843C}" srcOrd="3" destOrd="0" presId="urn:microsoft.com/office/officeart/2005/8/layout/list1"/>
    <dgm:cxn modelId="{0693B037-80BC-4F88-A273-397C9C453B9A}" type="presParOf" srcId="{444569E8-B8AA-49DA-BC57-2269D20F9BED}" destId="{E377C860-C02B-4FA1-818F-6C64A8E1B33C}" srcOrd="4" destOrd="0" presId="urn:microsoft.com/office/officeart/2005/8/layout/list1"/>
    <dgm:cxn modelId="{AA774B60-0D14-47A1-B3D7-92EA079A2E90}" type="presParOf" srcId="{E377C860-C02B-4FA1-818F-6C64A8E1B33C}" destId="{6ED7B005-8C0A-44CF-A4C8-6F8205B5870C}" srcOrd="0" destOrd="0" presId="urn:microsoft.com/office/officeart/2005/8/layout/list1"/>
    <dgm:cxn modelId="{D1EF5A01-5E29-4EE0-9C00-03F875640B39}" type="presParOf" srcId="{E377C860-C02B-4FA1-818F-6C64A8E1B33C}" destId="{28AB3BD8-D8E9-4B80-AEBE-CFACF23E4A3E}" srcOrd="1" destOrd="0" presId="urn:microsoft.com/office/officeart/2005/8/layout/list1"/>
    <dgm:cxn modelId="{D633494A-EC94-473B-BEBC-6FB38C118012}" type="presParOf" srcId="{444569E8-B8AA-49DA-BC57-2269D20F9BED}" destId="{C5C80924-6CAB-4E41-B22D-376E156C2C67}" srcOrd="5" destOrd="0" presId="urn:microsoft.com/office/officeart/2005/8/layout/list1"/>
    <dgm:cxn modelId="{FAF280C3-B436-4807-B17B-4C9CED4E03E0}" type="presParOf" srcId="{444569E8-B8AA-49DA-BC57-2269D20F9BED}" destId="{FD71E619-6BD3-4A58-8ACA-208F5869D4FD}"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53C43C9-EB7F-4625-85CD-4457AAD96944}" type="doc">
      <dgm:prSet loTypeId="urn:microsoft.com/office/officeart/2005/8/layout/list1" loCatId="list" qsTypeId="urn:microsoft.com/office/officeart/2005/8/quickstyle/simple1" qsCatId="simple" csTypeId="urn:microsoft.com/office/officeart/2005/8/colors/colorful5" csCatId="colorful"/>
      <dgm:spPr/>
      <dgm:t>
        <a:bodyPr/>
        <a:lstStyle/>
        <a:p>
          <a:endParaRPr lang="en-US"/>
        </a:p>
      </dgm:t>
    </dgm:pt>
    <dgm:pt modelId="{DFAC9969-0A45-4FB8-855D-E2E0F813AF1B}">
      <dgm:prSet/>
      <dgm:spPr/>
      <dgm:t>
        <a:bodyPr/>
        <a:lstStyle/>
        <a:p>
          <a:r>
            <a:rPr lang="en-CA"/>
            <a:t>Rationale:</a:t>
          </a:r>
          <a:endParaRPr lang="en-US"/>
        </a:p>
      </dgm:t>
    </dgm:pt>
    <dgm:pt modelId="{C2710C57-80AD-4A3F-BD7B-6AA7B504D543}" type="parTrans" cxnId="{424339EB-79E3-46EB-A380-2B108D750A51}">
      <dgm:prSet/>
      <dgm:spPr/>
      <dgm:t>
        <a:bodyPr/>
        <a:lstStyle/>
        <a:p>
          <a:endParaRPr lang="en-US"/>
        </a:p>
      </dgm:t>
    </dgm:pt>
    <dgm:pt modelId="{BDFC1434-31B6-420D-8199-56B4B8224F32}" type="sibTrans" cxnId="{424339EB-79E3-46EB-A380-2B108D750A51}">
      <dgm:prSet/>
      <dgm:spPr/>
      <dgm:t>
        <a:bodyPr/>
        <a:lstStyle/>
        <a:p>
          <a:endParaRPr lang="en-US"/>
        </a:p>
      </dgm:t>
    </dgm:pt>
    <dgm:pt modelId="{E514EDDF-3411-4C7E-B4EC-F42042FC7EEC}">
      <dgm:prSet/>
      <dgm:spPr/>
      <dgm:t>
        <a:bodyPr/>
        <a:lstStyle/>
        <a:p>
          <a:r>
            <a:rPr lang="en-CA"/>
            <a:t>Stock price movements are noisy; actionable signals (buy/sell) may be easier to predict.</a:t>
          </a:r>
          <a:endParaRPr lang="en-US"/>
        </a:p>
      </dgm:t>
    </dgm:pt>
    <dgm:pt modelId="{C45B4CBC-252D-4741-A770-E3C6CFA395FD}" type="parTrans" cxnId="{8C435560-DEC7-4A9E-9560-B5833A26D270}">
      <dgm:prSet/>
      <dgm:spPr/>
      <dgm:t>
        <a:bodyPr/>
        <a:lstStyle/>
        <a:p>
          <a:endParaRPr lang="en-US"/>
        </a:p>
      </dgm:t>
    </dgm:pt>
    <dgm:pt modelId="{570F5C52-060B-43F2-B0DF-7D51189B505E}" type="sibTrans" cxnId="{8C435560-DEC7-4A9E-9560-B5833A26D270}">
      <dgm:prSet/>
      <dgm:spPr/>
      <dgm:t>
        <a:bodyPr/>
        <a:lstStyle/>
        <a:p>
          <a:endParaRPr lang="en-US"/>
        </a:p>
      </dgm:t>
    </dgm:pt>
    <dgm:pt modelId="{26E265DD-7FBB-4DBE-A731-3B3AE5F3C282}">
      <dgm:prSet/>
      <dgm:spPr/>
      <dgm:t>
        <a:bodyPr/>
        <a:lstStyle/>
        <a:p>
          <a:r>
            <a:rPr lang="en-CA"/>
            <a:t>Technical Indicators Added:</a:t>
          </a:r>
          <a:endParaRPr lang="en-US"/>
        </a:p>
      </dgm:t>
    </dgm:pt>
    <dgm:pt modelId="{59303052-7CB9-438A-8F8B-CA38CC2B75C8}" type="parTrans" cxnId="{A14572A6-8736-45D6-844C-BF976B012F00}">
      <dgm:prSet/>
      <dgm:spPr/>
      <dgm:t>
        <a:bodyPr/>
        <a:lstStyle/>
        <a:p>
          <a:endParaRPr lang="en-US"/>
        </a:p>
      </dgm:t>
    </dgm:pt>
    <dgm:pt modelId="{1BB3251F-A192-42D7-8BE9-08848C30E4FE}" type="sibTrans" cxnId="{A14572A6-8736-45D6-844C-BF976B012F00}">
      <dgm:prSet/>
      <dgm:spPr/>
      <dgm:t>
        <a:bodyPr/>
        <a:lstStyle/>
        <a:p>
          <a:endParaRPr lang="en-US"/>
        </a:p>
      </dgm:t>
    </dgm:pt>
    <dgm:pt modelId="{13090CF8-A2F6-40DD-A499-B2BE3B57F444}">
      <dgm:prSet/>
      <dgm:spPr/>
      <dgm:t>
        <a:bodyPr/>
        <a:lstStyle/>
        <a:p>
          <a:r>
            <a:rPr lang="en-CA"/>
            <a:t>EMA (Fast, Medium), RSI, MACD, ATR, Bollinger Bands, VWAP.</a:t>
          </a:r>
          <a:endParaRPr lang="en-US"/>
        </a:p>
      </dgm:t>
    </dgm:pt>
    <dgm:pt modelId="{F0DE7528-F81B-4EF5-B525-E08214DB261A}" type="parTrans" cxnId="{1C8DA565-6547-4072-A981-85E88D4869F6}">
      <dgm:prSet/>
      <dgm:spPr/>
      <dgm:t>
        <a:bodyPr/>
        <a:lstStyle/>
        <a:p>
          <a:endParaRPr lang="en-US"/>
        </a:p>
      </dgm:t>
    </dgm:pt>
    <dgm:pt modelId="{53FABA7C-85DF-4EF3-8CF8-C48DA391ACAB}" type="sibTrans" cxnId="{1C8DA565-6547-4072-A981-85E88D4869F6}">
      <dgm:prSet/>
      <dgm:spPr/>
      <dgm:t>
        <a:bodyPr/>
        <a:lstStyle/>
        <a:p>
          <a:endParaRPr lang="en-US"/>
        </a:p>
      </dgm:t>
    </dgm:pt>
    <dgm:pt modelId="{2CAE7EFF-C297-4D46-A131-017B7C44128D}">
      <dgm:prSet/>
      <dgm:spPr/>
      <dgm:t>
        <a:bodyPr/>
        <a:lstStyle/>
        <a:p>
          <a:r>
            <a:rPr lang="en-CA"/>
            <a:t>Signal Definition:</a:t>
          </a:r>
          <a:endParaRPr lang="en-US"/>
        </a:p>
      </dgm:t>
    </dgm:pt>
    <dgm:pt modelId="{C888A4F8-CD25-4B9A-9306-42CD1615FCF6}" type="parTrans" cxnId="{E909108A-A4DD-4C13-9AFA-C6113DE550B2}">
      <dgm:prSet/>
      <dgm:spPr/>
      <dgm:t>
        <a:bodyPr/>
        <a:lstStyle/>
        <a:p>
          <a:endParaRPr lang="en-US"/>
        </a:p>
      </dgm:t>
    </dgm:pt>
    <dgm:pt modelId="{7CAFB5A1-2FA1-4D77-8555-E9E14115FFA6}" type="sibTrans" cxnId="{E909108A-A4DD-4C13-9AFA-C6113DE550B2}">
      <dgm:prSet/>
      <dgm:spPr/>
      <dgm:t>
        <a:bodyPr/>
        <a:lstStyle/>
        <a:p>
          <a:endParaRPr lang="en-US"/>
        </a:p>
      </dgm:t>
    </dgm:pt>
    <dgm:pt modelId="{18755CAA-36F8-4F72-AF44-401E2698174C}">
      <dgm:prSet/>
      <dgm:spPr/>
      <dgm:t>
        <a:bodyPr/>
        <a:lstStyle/>
        <a:p>
          <a:r>
            <a:rPr lang="en-CA"/>
            <a:t>Buy Signal: Triggered by oversold conditions (e.g., RSI thresholds).</a:t>
          </a:r>
          <a:endParaRPr lang="en-US"/>
        </a:p>
      </dgm:t>
    </dgm:pt>
    <dgm:pt modelId="{0BCFF078-B3C0-4910-9FB2-7ADABC1596B6}" type="parTrans" cxnId="{6B8AD5D7-1569-4414-BD55-C3FED178BF82}">
      <dgm:prSet/>
      <dgm:spPr/>
      <dgm:t>
        <a:bodyPr/>
        <a:lstStyle/>
        <a:p>
          <a:endParaRPr lang="en-US"/>
        </a:p>
      </dgm:t>
    </dgm:pt>
    <dgm:pt modelId="{816247FD-4609-4C52-902F-D26881BCF346}" type="sibTrans" cxnId="{6B8AD5D7-1569-4414-BD55-C3FED178BF82}">
      <dgm:prSet/>
      <dgm:spPr/>
      <dgm:t>
        <a:bodyPr/>
        <a:lstStyle/>
        <a:p>
          <a:endParaRPr lang="en-US"/>
        </a:p>
      </dgm:t>
    </dgm:pt>
    <dgm:pt modelId="{A916DA63-E348-4BFD-A93A-70F74A1CDDEA}">
      <dgm:prSet/>
      <dgm:spPr/>
      <dgm:t>
        <a:bodyPr/>
        <a:lstStyle/>
        <a:p>
          <a:r>
            <a:rPr lang="en-CA"/>
            <a:t>Sell Signal: Triggered by overbought conditions or trend reversals.</a:t>
          </a:r>
          <a:endParaRPr lang="en-US"/>
        </a:p>
      </dgm:t>
    </dgm:pt>
    <dgm:pt modelId="{0C7A7C90-6D40-4F98-AE0F-39883316D581}" type="parTrans" cxnId="{E2BE6C97-C1E3-4B31-8196-1FC51419DAE3}">
      <dgm:prSet/>
      <dgm:spPr/>
      <dgm:t>
        <a:bodyPr/>
        <a:lstStyle/>
        <a:p>
          <a:endParaRPr lang="en-US"/>
        </a:p>
      </dgm:t>
    </dgm:pt>
    <dgm:pt modelId="{98879E2B-4963-442E-BBF8-9445CE96F8C3}" type="sibTrans" cxnId="{E2BE6C97-C1E3-4B31-8196-1FC51419DAE3}">
      <dgm:prSet/>
      <dgm:spPr/>
      <dgm:t>
        <a:bodyPr/>
        <a:lstStyle/>
        <a:p>
          <a:endParaRPr lang="en-US"/>
        </a:p>
      </dgm:t>
    </dgm:pt>
    <dgm:pt modelId="{28BDB392-00DC-4D9B-AC1A-F7E301B62B3E}">
      <dgm:prSet/>
      <dgm:spPr/>
      <dgm:t>
        <a:bodyPr/>
        <a:lstStyle/>
        <a:p>
          <a:r>
            <a:rPr lang="en-CA"/>
            <a:t>Data Challenges:</a:t>
          </a:r>
          <a:endParaRPr lang="en-US"/>
        </a:p>
      </dgm:t>
    </dgm:pt>
    <dgm:pt modelId="{019CCFB2-FA83-4AF2-9C66-5836967E5911}" type="parTrans" cxnId="{8969C8BD-0A14-4F8C-9E62-4D1215A5D58B}">
      <dgm:prSet/>
      <dgm:spPr/>
      <dgm:t>
        <a:bodyPr/>
        <a:lstStyle/>
        <a:p>
          <a:endParaRPr lang="en-US"/>
        </a:p>
      </dgm:t>
    </dgm:pt>
    <dgm:pt modelId="{3A45D7F6-9361-44D6-8413-24E851F8D782}" type="sibTrans" cxnId="{8969C8BD-0A14-4F8C-9E62-4D1215A5D58B}">
      <dgm:prSet/>
      <dgm:spPr/>
      <dgm:t>
        <a:bodyPr/>
        <a:lstStyle/>
        <a:p>
          <a:endParaRPr lang="en-US"/>
        </a:p>
      </dgm:t>
    </dgm:pt>
    <dgm:pt modelId="{4CDED6A0-EA4F-4F7E-8A21-E8163BD73337}">
      <dgm:prSet/>
      <dgm:spPr/>
      <dgm:t>
        <a:bodyPr/>
        <a:lstStyle/>
        <a:p>
          <a:r>
            <a:rPr lang="en-CA"/>
            <a:t>Severe class imbalance (fewer buy/sell signals than no-signal instances).</a:t>
          </a:r>
          <a:endParaRPr lang="en-US"/>
        </a:p>
      </dgm:t>
    </dgm:pt>
    <dgm:pt modelId="{A66E89BC-A190-4ECC-8869-9EE0F01CF722}" type="parTrans" cxnId="{5DB6707E-ED21-49AD-8279-61B390D9D564}">
      <dgm:prSet/>
      <dgm:spPr/>
      <dgm:t>
        <a:bodyPr/>
        <a:lstStyle/>
        <a:p>
          <a:endParaRPr lang="en-US"/>
        </a:p>
      </dgm:t>
    </dgm:pt>
    <dgm:pt modelId="{900120C0-6A30-4CBB-AD5C-01C410718F2C}" type="sibTrans" cxnId="{5DB6707E-ED21-49AD-8279-61B390D9D564}">
      <dgm:prSet/>
      <dgm:spPr/>
      <dgm:t>
        <a:bodyPr/>
        <a:lstStyle/>
        <a:p>
          <a:endParaRPr lang="en-US"/>
        </a:p>
      </dgm:t>
    </dgm:pt>
    <dgm:pt modelId="{18F15C2D-804F-4B1D-8603-DEED4CC5CB2B}">
      <dgm:prSet/>
      <dgm:spPr/>
      <dgm:t>
        <a:bodyPr/>
        <a:lstStyle/>
        <a:p>
          <a:r>
            <a:rPr lang="en-CA"/>
            <a:t>Integration of multiple timeframes (daily and 5-minute data).</a:t>
          </a:r>
          <a:endParaRPr lang="en-US"/>
        </a:p>
      </dgm:t>
    </dgm:pt>
    <dgm:pt modelId="{28944CC3-17FD-4615-B847-3D277EDB3C62}" type="parTrans" cxnId="{DDCD8348-8636-43F8-8643-45A107F933CE}">
      <dgm:prSet/>
      <dgm:spPr/>
      <dgm:t>
        <a:bodyPr/>
        <a:lstStyle/>
        <a:p>
          <a:endParaRPr lang="en-US"/>
        </a:p>
      </dgm:t>
    </dgm:pt>
    <dgm:pt modelId="{3C4819C6-4D5E-4E19-B4CA-125F4F1ECEF1}" type="sibTrans" cxnId="{DDCD8348-8636-43F8-8643-45A107F933CE}">
      <dgm:prSet/>
      <dgm:spPr/>
      <dgm:t>
        <a:bodyPr/>
        <a:lstStyle/>
        <a:p>
          <a:endParaRPr lang="en-US"/>
        </a:p>
      </dgm:t>
    </dgm:pt>
    <dgm:pt modelId="{B74833B1-52E0-4A95-A2ED-B69372640B35}" type="pres">
      <dgm:prSet presAssocID="{553C43C9-EB7F-4625-85CD-4457AAD96944}" presName="linear" presStyleCnt="0">
        <dgm:presLayoutVars>
          <dgm:dir/>
          <dgm:animLvl val="lvl"/>
          <dgm:resizeHandles val="exact"/>
        </dgm:presLayoutVars>
      </dgm:prSet>
      <dgm:spPr/>
    </dgm:pt>
    <dgm:pt modelId="{FF321EA7-73D2-45BE-9EE8-191C2F3E0C6F}" type="pres">
      <dgm:prSet presAssocID="{DFAC9969-0A45-4FB8-855D-E2E0F813AF1B}" presName="parentLin" presStyleCnt="0"/>
      <dgm:spPr/>
    </dgm:pt>
    <dgm:pt modelId="{103D8D92-B792-42CC-8279-5DB31572AF6F}" type="pres">
      <dgm:prSet presAssocID="{DFAC9969-0A45-4FB8-855D-E2E0F813AF1B}" presName="parentLeftMargin" presStyleLbl="node1" presStyleIdx="0" presStyleCnt="4"/>
      <dgm:spPr/>
    </dgm:pt>
    <dgm:pt modelId="{C3F46C62-586C-4742-B1C2-6369CE89435C}" type="pres">
      <dgm:prSet presAssocID="{DFAC9969-0A45-4FB8-855D-E2E0F813AF1B}" presName="parentText" presStyleLbl="node1" presStyleIdx="0" presStyleCnt="4">
        <dgm:presLayoutVars>
          <dgm:chMax val="0"/>
          <dgm:bulletEnabled val="1"/>
        </dgm:presLayoutVars>
      </dgm:prSet>
      <dgm:spPr/>
    </dgm:pt>
    <dgm:pt modelId="{F28B941F-1CC6-43A3-82A4-5BA62CAF460E}" type="pres">
      <dgm:prSet presAssocID="{DFAC9969-0A45-4FB8-855D-E2E0F813AF1B}" presName="negativeSpace" presStyleCnt="0"/>
      <dgm:spPr/>
    </dgm:pt>
    <dgm:pt modelId="{B6C8D556-09A2-4836-9C09-808A354110BC}" type="pres">
      <dgm:prSet presAssocID="{DFAC9969-0A45-4FB8-855D-E2E0F813AF1B}" presName="childText" presStyleLbl="conFgAcc1" presStyleIdx="0" presStyleCnt="4">
        <dgm:presLayoutVars>
          <dgm:bulletEnabled val="1"/>
        </dgm:presLayoutVars>
      </dgm:prSet>
      <dgm:spPr/>
    </dgm:pt>
    <dgm:pt modelId="{D85DD8E2-DCE3-438D-B52A-8ABF958C1454}" type="pres">
      <dgm:prSet presAssocID="{BDFC1434-31B6-420D-8199-56B4B8224F32}" presName="spaceBetweenRectangles" presStyleCnt="0"/>
      <dgm:spPr/>
    </dgm:pt>
    <dgm:pt modelId="{2F45B198-7486-4C82-ADEB-F0C6BA62FCC4}" type="pres">
      <dgm:prSet presAssocID="{26E265DD-7FBB-4DBE-A731-3B3AE5F3C282}" presName="parentLin" presStyleCnt="0"/>
      <dgm:spPr/>
    </dgm:pt>
    <dgm:pt modelId="{D80DC573-7FED-4C6D-9F14-40648E356DB9}" type="pres">
      <dgm:prSet presAssocID="{26E265DD-7FBB-4DBE-A731-3B3AE5F3C282}" presName="parentLeftMargin" presStyleLbl="node1" presStyleIdx="0" presStyleCnt="4"/>
      <dgm:spPr/>
    </dgm:pt>
    <dgm:pt modelId="{91D156C1-FE7D-4250-B71D-D0A38B1F2607}" type="pres">
      <dgm:prSet presAssocID="{26E265DD-7FBB-4DBE-A731-3B3AE5F3C282}" presName="parentText" presStyleLbl="node1" presStyleIdx="1" presStyleCnt="4">
        <dgm:presLayoutVars>
          <dgm:chMax val="0"/>
          <dgm:bulletEnabled val="1"/>
        </dgm:presLayoutVars>
      </dgm:prSet>
      <dgm:spPr/>
    </dgm:pt>
    <dgm:pt modelId="{5A87116D-7F56-49EA-BB23-B2DCADBFD16F}" type="pres">
      <dgm:prSet presAssocID="{26E265DD-7FBB-4DBE-A731-3B3AE5F3C282}" presName="negativeSpace" presStyleCnt="0"/>
      <dgm:spPr/>
    </dgm:pt>
    <dgm:pt modelId="{AFB738AE-E2D1-4D99-8E3E-566890349979}" type="pres">
      <dgm:prSet presAssocID="{26E265DD-7FBB-4DBE-A731-3B3AE5F3C282}" presName="childText" presStyleLbl="conFgAcc1" presStyleIdx="1" presStyleCnt="4">
        <dgm:presLayoutVars>
          <dgm:bulletEnabled val="1"/>
        </dgm:presLayoutVars>
      </dgm:prSet>
      <dgm:spPr/>
    </dgm:pt>
    <dgm:pt modelId="{5B5D8C14-1982-4134-893F-77FE842E807D}" type="pres">
      <dgm:prSet presAssocID="{1BB3251F-A192-42D7-8BE9-08848C30E4FE}" presName="spaceBetweenRectangles" presStyleCnt="0"/>
      <dgm:spPr/>
    </dgm:pt>
    <dgm:pt modelId="{6A6DB7D1-93EE-4928-A1C1-F2CFE43C5796}" type="pres">
      <dgm:prSet presAssocID="{2CAE7EFF-C297-4D46-A131-017B7C44128D}" presName="parentLin" presStyleCnt="0"/>
      <dgm:spPr/>
    </dgm:pt>
    <dgm:pt modelId="{248706AA-3197-4EA5-BF96-D6AEE46F7D34}" type="pres">
      <dgm:prSet presAssocID="{2CAE7EFF-C297-4D46-A131-017B7C44128D}" presName="parentLeftMargin" presStyleLbl="node1" presStyleIdx="1" presStyleCnt="4"/>
      <dgm:spPr/>
    </dgm:pt>
    <dgm:pt modelId="{15B3198B-5B86-43F6-A91E-E42EF7B591AC}" type="pres">
      <dgm:prSet presAssocID="{2CAE7EFF-C297-4D46-A131-017B7C44128D}" presName="parentText" presStyleLbl="node1" presStyleIdx="2" presStyleCnt="4">
        <dgm:presLayoutVars>
          <dgm:chMax val="0"/>
          <dgm:bulletEnabled val="1"/>
        </dgm:presLayoutVars>
      </dgm:prSet>
      <dgm:spPr/>
    </dgm:pt>
    <dgm:pt modelId="{421A9AB6-5BE0-44D7-A63F-782DB0A41C55}" type="pres">
      <dgm:prSet presAssocID="{2CAE7EFF-C297-4D46-A131-017B7C44128D}" presName="negativeSpace" presStyleCnt="0"/>
      <dgm:spPr/>
    </dgm:pt>
    <dgm:pt modelId="{FA654FC1-7DB1-44A2-AC10-423BF2D3A284}" type="pres">
      <dgm:prSet presAssocID="{2CAE7EFF-C297-4D46-A131-017B7C44128D}" presName="childText" presStyleLbl="conFgAcc1" presStyleIdx="2" presStyleCnt="4">
        <dgm:presLayoutVars>
          <dgm:bulletEnabled val="1"/>
        </dgm:presLayoutVars>
      </dgm:prSet>
      <dgm:spPr/>
    </dgm:pt>
    <dgm:pt modelId="{C38183F9-09F8-4995-BBA6-B49386A10246}" type="pres">
      <dgm:prSet presAssocID="{7CAFB5A1-2FA1-4D77-8555-E9E14115FFA6}" presName="spaceBetweenRectangles" presStyleCnt="0"/>
      <dgm:spPr/>
    </dgm:pt>
    <dgm:pt modelId="{074A6385-1447-4185-B964-F58DCB9A7320}" type="pres">
      <dgm:prSet presAssocID="{28BDB392-00DC-4D9B-AC1A-F7E301B62B3E}" presName="parentLin" presStyleCnt="0"/>
      <dgm:spPr/>
    </dgm:pt>
    <dgm:pt modelId="{56885681-3516-419C-A792-5309AEFCD2B1}" type="pres">
      <dgm:prSet presAssocID="{28BDB392-00DC-4D9B-AC1A-F7E301B62B3E}" presName="parentLeftMargin" presStyleLbl="node1" presStyleIdx="2" presStyleCnt="4"/>
      <dgm:spPr/>
    </dgm:pt>
    <dgm:pt modelId="{436BDEE6-84D0-4E44-9206-02A2E2C2A708}" type="pres">
      <dgm:prSet presAssocID="{28BDB392-00DC-4D9B-AC1A-F7E301B62B3E}" presName="parentText" presStyleLbl="node1" presStyleIdx="3" presStyleCnt="4">
        <dgm:presLayoutVars>
          <dgm:chMax val="0"/>
          <dgm:bulletEnabled val="1"/>
        </dgm:presLayoutVars>
      </dgm:prSet>
      <dgm:spPr/>
    </dgm:pt>
    <dgm:pt modelId="{898F2219-6DC1-4B39-86BB-E73F3B22FA97}" type="pres">
      <dgm:prSet presAssocID="{28BDB392-00DC-4D9B-AC1A-F7E301B62B3E}" presName="negativeSpace" presStyleCnt="0"/>
      <dgm:spPr/>
    </dgm:pt>
    <dgm:pt modelId="{CBBC7CE2-00F0-497D-A0B7-B243633B7806}" type="pres">
      <dgm:prSet presAssocID="{28BDB392-00DC-4D9B-AC1A-F7E301B62B3E}" presName="childText" presStyleLbl="conFgAcc1" presStyleIdx="3" presStyleCnt="4">
        <dgm:presLayoutVars>
          <dgm:bulletEnabled val="1"/>
        </dgm:presLayoutVars>
      </dgm:prSet>
      <dgm:spPr/>
    </dgm:pt>
  </dgm:ptLst>
  <dgm:cxnLst>
    <dgm:cxn modelId="{0F2A6E16-BEC8-4C9E-B988-846A4681CB4E}" type="presOf" srcId="{2CAE7EFF-C297-4D46-A131-017B7C44128D}" destId="{248706AA-3197-4EA5-BF96-D6AEE46F7D34}" srcOrd="0" destOrd="0" presId="urn:microsoft.com/office/officeart/2005/8/layout/list1"/>
    <dgm:cxn modelId="{3B485A1F-C471-4769-8FCA-077078079AAC}" type="presOf" srcId="{18F15C2D-804F-4B1D-8603-DEED4CC5CB2B}" destId="{CBBC7CE2-00F0-497D-A0B7-B243633B7806}" srcOrd="0" destOrd="1" presId="urn:microsoft.com/office/officeart/2005/8/layout/list1"/>
    <dgm:cxn modelId="{35AB182F-3888-45EE-B6BD-13F1727B7A85}" type="presOf" srcId="{E514EDDF-3411-4C7E-B4EC-F42042FC7EEC}" destId="{B6C8D556-09A2-4836-9C09-808A354110BC}" srcOrd="0" destOrd="0" presId="urn:microsoft.com/office/officeart/2005/8/layout/list1"/>
    <dgm:cxn modelId="{8C435560-DEC7-4A9E-9560-B5833A26D270}" srcId="{DFAC9969-0A45-4FB8-855D-E2E0F813AF1B}" destId="{E514EDDF-3411-4C7E-B4EC-F42042FC7EEC}" srcOrd="0" destOrd="0" parTransId="{C45B4CBC-252D-4741-A770-E3C6CFA395FD}" sibTransId="{570F5C52-060B-43F2-B0DF-7D51189B505E}"/>
    <dgm:cxn modelId="{34B70B62-A39D-4424-B29B-89659C3DAF7B}" type="presOf" srcId="{28BDB392-00DC-4D9B-AC1A-F7E301B62B3E}" destId="{56885681-3516-419C-A792-5309AEFCD2B1}" srcOrd="0" destOrd="0" presId="urn:microsoft.com/office/officeart/2005/8/layout/list1"/>
    <dgm:cxn modelId="{1C8DA565-6547-4072-A981-85E88D4869F6}" srcId="{26E265DD-7FBB-4DBE-A731-3B3AE5F3C282}" destId="{13090CF8-A2F6-40DD-A499-B2BE3B57F444}" srcOrd="0" destOrd="0" parTransId="{F0DE7528-F81B-4EF5-B525-E08214DB261A}" sibTransId="{53FABA7C-85DF-4EF3-8CF8-C48DA391ACAB}"/>
    <dgm:cxn modelId="{DDCD8348-8636-43F8-8643-45A107F933CE}" srcId="{28BDB392-00DC-4D9B-AC1A-F7E301B62B3E}" destId="{18F15C2D-804F-4B1D-8603-DEED4CC5CB2B}" srcOrd="1" destOrd="0" parTransId="{28944CC3-17FD-4615-B847-3D277EDB3C62}" sibTransId="{3C4819C6-4D5E-4E19-B4CA-125F4F1ECEF1}"/>
    <dgm:cxn modelId="{730BE46D-C0D5-4A12-A089-490D9154A433}" type="presOf" srcId="{DFAC9969-0A45-4FB8-855D-E2E0F813AF1B}" destId="{C3F46C62-586C-4742-B1C2-6369CE89435C}" srcOrd="1" destOrd="0" presId="urn:microsoft.com/office/officeart/2005/8/layout/list1"/>
    <dgm:cxn modelId="{5DB6707E-ED21-49AD-8279-61B390D9D564}" srcId="{28BDB392-00DC-4D9B-AC1A-F7E301B62B3E}" destId="{4CDED6A0-EA4F-4F7E-8A21-E8163BD73337}" srcOrd="0" destOrd="0" parTransId="{A66E89BC-A190-4ECC-8869-9EE0F01CF722}" sibTransId="{900120C0-6A30-4CBB-AD5C-01C410718F2C}"/>
    <dgm:cxn modelId="{E909108A-A4DD-4C13-9AFA-C6113DE550B2}" srcId="{553C43C9-EB7F-4625-85CD-4457AAD96944}" destId="{2CAE7EFF-C297-4D46-A131-017B7C44128D}" srcOrd="2" destOrd="0" parTransId="{C888A4F8-CD25-4B9A-9306-42CD1615FCF6}" sibTransId="{7CAFB5A1-2FA1-4D77-8555-E9E14115FFA6}"/>
    <dgm:cxn modelId="{E751418B-43D0-4079-BB53-66850C9F3ACC}" type="presOf" srcId="{26E265DD-7FBB-4DBE-A731-3B3AE5F3C282}" destId="{D80DC573-7FED-4C6D-9F14-40648E356DB9}" srcOrd="0" destOrd="0" presId="urn:microsoft.com/office/officeart/2005/8/layout/list1"/>
    <dgm:cxn modelId="{41ABFA96-0AA9-4A32-BAD7-5D74B4FA1A2B}" type="presOf" srcId="{4CDED6A0-EA4F-4F7E-8A21-E8163BD73337}" destId="{CBBC7CE2-00F0-497D-A0B7-B243633B7806}" srcOrd="0" destOrd="0" presId="urn:microsoft.com/office/officeart/2005/8/layout/list1"/>
    <dgm:cxn modelId="{63C55E97-8427-4A41-9278-7E67E979ADDA}" type="presOf" srcId="{13090CF8-A2F6-40DD-A499-B2BE3B57F444}" destId="{AFB738AE-E2D1-4D99-8E3E-566890349979}" srcOrd="0" destOrd="0" presId="urn:microsoft.com/office/officeart/2005/8/layout/list1"/>
    <dgm:cxn modelId="{E2BE6C97-C1E3-4B31-8196-1FC51419DAE3}" srcId="{2CAE7EFF-C297-4D46-A131-017B7C44128D}" destId="{A916DA63-E348-4BFD-A93A-70F74A1CDDEA}" srcOrd="1" destOrd="0" parTransId="{0C7A7C90-6D40-4F98-AE0F-39883316D581}" sibTransId="{98879E2B-4963-442E-BBF8-9445CE96F8C3}"/>
    <dgm:cxn modelId="{852C2F98-8F3E-4B70-A71F-F71241901F83}" type="presOf" srcId="{28BDB392-00DC-4D9B-AC1A-F7E301B62B3E}" destId="{436BDEE6-84D0-4E44-9206-02A2E2C2A708}" srcOrd="1" destOrd="0" presId="urn:microsoft.com/office/officeart/2005/8/layout/list1"/>
    <dgm:cxn modelId="{D0E29F9F-BB05-4B6A-AFFD-F17FFBC2F586}" type="presOf" srcId="{18755CAA-36F8-4F72-AF44-401E2698174C}" destId="{FA654FC1-7DB1-44A2-AC10-423BF2D3A284}" srcOrd="0" destOrd="0" presId="urn:microsoft.com/office/officeart/2005/8/layout/list1"/>
    <dgm:cxn modelId="{A14572A6-8736-45D6-844C-BF976B012F00}" srcId="{553C43C9-EB7F-4625-85CD-4457AAD96944}" destId="{26E265DD-7FBB-4DBE-A731-3B3AE5F3C282}" srcOrd="1" destOrd="0" parTransId="{59303052-7CB9-438A-8F8B-CA38CC2B75C8}" sibTransId="{1BB3251F-A192-42D7-8BE9-08848C30E4FE}"/>
    <dgm:cxn modelId="{514E35B0-2384-426B-ADE9-AA95A5113DB6}" type="presOf" srcId="{2CAE7EFF-C297-4D46-A131-017B7C44128D}" destId="{15B3198B-5B86-43F6-A91E-E42EF7B591AC}" srcOrd="1" destOrd="0" presId="urn:microsoft.com/office/officeart/2005/8/layout/list1"/>
    <dgm:cxn modelId="{D9C306B9-298C-418F-84D6-FAFDBA0DC375}" type="presOf" srcId="{553C43C9-EB7F-4625-85CD-4457AAD96944}" destId="{B74833B1-52E0-4A95-A2ED-B69372640B35}" srcOrd="0" destOrd="0" presId="urn:microsoft.com/office/officeart/2005/8/layout/list1"/>
    <dgm:cxn modelId="{8969C8BD-0A14-4F8C-9E62-4D1215A5D58B}" srcId="{553C43C9-EB7F-4625-85CD-4457AAD96944}" destId="{28BDB392-00DC-4D9B-AC1A-F7E301B62B3E}" srcOrd="3" destOrd="0" parTransId="{019CCFB2-FA83-4AF2-9C66-5836967E5911}" sibTransId="{3A45D7F6-9361-44D6-8413-24E851F8D782}"/>
    <dgm:cxn modelId="{EEF0D7D6-7E84-4F11-878B-8A7685941AAB}" type="presOf" srcId="{DFAC9969-0A45-4FB8-855D-E2E0F813AF1B}" destId="{103D8D92-B792-42CC-8279-5DB31572AF6F}" srcOrd="0" destOrd="0" presId="urn:microsoft.com/office/officeart/2005/8/layout/list1"/>
    <dgm:cxn modelId="{6B8AD5D7-1569-4414-BD55-C3FED178BF82}" srcId="{2CAE7EFF-C297-4D46-A131-017B7C44128D}" destId="{18755CAA-36F8-4F72-AF44-401E2698174C}" srcOrd="0" destOrd="0" parTransId="{0BCFF078-B3C0-4910-9FB2-7ADABC1596B6}" sibTransId="{816247FD-4609-4C52-902F-D26881BCF346}"/>
    <dgm:cxn modelId="{92B99DE5-954D-4D21-AF3C-2EF5D49E6D2A}" type="presOf" srcId="{26E265DD-7FBB-4DBE-A731-3B3AE5F3C282}" destId="{91D156C1-FE7D-4250-B71D-D0A38B1F2607}" srcOrd="1" destOrd="0" presId="urn:microsoft.com/office/officeart/2005/8/layout/list1"/>
    <dgm:cxn modelId="{424339EB-79E3-46EB-A380-2B108D750A51}" srcId="{553C43C9-EB7F-4625-85CD-4457AAD96944}" destId="{DFAC9969-0A45-4FB8-855D-E2E0F813AF1B}" srcOrd="0" destOrd="0" parTransId="{C2710C57-80AD-4A3F-BD7B-6AA7B504D543}" sibTransId="{BDFC1434-31B6-420D-8199-56B4B8224F32}"/>
    <dgm:cxn modelId="{47A88FF4-29DA-4424-98B7-4E2BC52D41D3}" type="presOf" srcId="{A916DA63-E348-4BFD-A93A-70F74A1CDDEA}" destId="{FA654FC1-7DB1-44A2-AC10-423BF2D3A284}" srcOrd="0" destOrd="1" presId="urn:microsoft.com/office/officeart/2005/8/layout/list1"/>
    <dgm:cxn modelId="{98600A66-5FB4-450E-B464-66609B22C5A2}" type="presParOf" srcId="{B74833B1-52E0-4A95-A2ED-B69372640B35}" destId="{FF321EA7-73D2-45BE-9EE8-191C2F3E0C6F}" srcOrd="0" destOrd="0" presId="urn:microsoft.com/office/officeart/2005/8/layout/list1"/>
    <dgm:cxn modelId="{8B475384-944B-4B69-B305-4B317FDF7B37}" type="presParOf" srcId="{FF321EA7-73D2-45BE-9EE8-191C2F3E0C6F}" destId="{103D8D92-B792-42CC-8279-5DB31572AF6F}" srcOrd="0" destOrd="0" presId="urn:microsoft.com/office/officeart/2005/8/layout/list1"/>
    <dgm:cxn modelId="{14F91172-4596-45A7-B4CC-D9D801276F3F}" type="presParOf" srcId="{FF321EA7-73D2-45BE-9EE8-191C2F3E0C6F}" destId="{C3F46C62-586C-4742-B1C2-6369CE89435C}" srcOrd="1" destOrd="0" presId="urn:microsoft.com/office/officeart/2005/8/layout/list1"/>
    <dgm:cxn modelId="{85D805BF-E7B5-42EB-997D-EF305BEBAED9}" type="presParOf" srcId="{B74833B1-52E0-4A95-A2ED-B69372640B35}" destId="{F28B941F-1CC6-43A3-82A4-5BA62CAF460E}" srcOrd="1" destOrd="0" presId="urn:microsoft.com/office/officeart/2005/8/layout/list1"/>
    <dgm:cxn modelId="{B6607FBE-C936-417E-B797-84AD1A15827F}" type="presParOf" srcId="{B74833B1-52E0-4A95-A2ED-B69372640B35}" destId="{B6C8D556-09A2-4836-9C09-808A354110BC}" srcOrd="2" destOrd="0" presId="urn:microsoft.com/office/officeart/2005/8/layout/list1"/>
    <dgm:cxn modelId="{D5FDE717-F18A-4C92-97D6-6F04CC268792}" type="presParOf" srcId="{B74833B1-52E0-4A95-A2ED-B69372640B35}" destId="{D85DD8E2-DCE3-438D-B52A-8ABF958C1454}" srcOrd="3" destOrd="0" presId="urn:microsoft.com/office/officeart/2005/8/layout/list1"/>
    <dgm:cxn modelId="{1BAFB11E-DC86-4A39-A8DE-3C27A0A510C5}" type="presParOf" srcId="{B74833B1-52E0-4A95-A2ED-B69372640B35}" destId="{2F45B198-7486-4C82-ADEB-F0C6BA62FCC4}" srcOrd="4" destOrd="0" presId="urn:microsoft.com/office/officeart/2005/8/layout/list1"/>
    <dgm:cxn modelId="{9744DA47-E249-4926-AD4C-EBB13EA37BC7}" type="presParOf" srcId="{2F45B198-7486-4C82-ADEB-F0C6BA62FCC4}" destId="{D80DC573-7FED-4C6D-9F14-40648E356DB9}" srcOrd="0" destOrd="0" presId="urn:microsoft.com/office/officeart/2005/8/layout/list1"/>
    <dgm:cxn modelId="{C075E658-DF69-47CB-9D91-736CB2497F9C}" type="presParOf" srcId="{2F45B198-7486-4C82-ADEB-F0C6BA62FCC4}" destId="{91D156C1-FE7D-4250-B71D-D0A38B1F2607}" srcOrd="1" destOrd="0" presId="urn:microsoft.com/office/officeart/2005/8/layout/list1"/>
    <dgm:cxn modelId="{9B3F5CAB-7720-450B-AE7D-A8F7F6BB7936}" type="presParOf" srcId="{B74833B1-52E0-4A95-A2ED-B69372640B35}" destId="{5A87116D-7F56-49EA-BB23-B2DCADBFD16F}" srcOrd="5" destOrd="0" presId="urn:microsoft.com/office/officeart/2005/8/layout/list1"/>
    <dgm:cxn modelId="{1CE96619-F793-489A-8138-59B920769DAE}" type="presParOf" srcId="{B74833B1-52E0-4A95-A2ED-B69372640B35}" destId="{AFB738AE-E2D1-4D99-8E3E-566890349979}" srcOrd="6" destOrd="0" presId="urn:microsoft.com/office/officeart/2005/8/layout/list1"/>
    <dgm:cxn modelId="{50984C1C-D7AB-466F-A5D5-F700092C6ED1}" type="presParOf" srcId="{B74833B1-52E0-4A95-A2ED-B69372640B35}" destId="{5B5D8C14-1982-4134-893F-77FE842E807D}" srcOrd="7" destOrd="0" presId="urn:microsoft.com/office/officeart/2005/8/layout/list1"/>
    <dgm:cxn modelId="{C0F30017-31E1-4B3E-8FA9-B2EBEB77D008}" type="presParOf" srcId="{B74833B1-52E0-4A95-A2ED-B69372640B35}" destId="{6A6DB7D1-93EE-4928-A1C1-F2CFE43C5796}" srcOrd="8" destOrd="0" presId="urn:microsoft.com/office/officeart/2005/8/layout/list1"/>
    <dgm:cxn modelId="{A1054110-B9E4-44A7-901A-36F7DF70320E}" type="presParOf" srcId="{6A6DB7D1-93EE-4928-A1C1-F2CFE43C5796}" destId="{248706AA-3197-4EA5-BF96-D6AEE46F7D34}" srcOrd="0" destOrd="0" presId="urn:microsoft.com/office/officeart/2005/8/layout/list1"/>
    <dgm:cxn modelId="{9C5D8E00-6534-4006-AFD6-AF9F7B257578}" type="presParOf" srcId="{6A6DB7D1-93EE-4928-A1C1-F2CFE43C5796}" destId="{15B3198B-5B86-43F6-A91E-E42EF7B591AC}" srcOrd="1" destOrd="0" presId="urn:microsoft.com/office/officeart/2005/8/layout/list1"/>
    <dgm:cxn modelId="{508F0374-E37C-4C3D-802C-D16E867A6439}" type="presParOf" srcId="{B74833B1-52E0-4A95-A2ED-B69372640B35}" destId="{421A9AB6-5BE0-44D7-A63F-782DB0A41C55}" srcOrd="9" destOrd="0" presId="urn:microsoft.com/office/officeart/2005/8/layout/list1"/>
    <dgm:cxn modelId="{D69C9056-C6FA-43C0-B977-2E56B26C3FFA}" type="presParOf" srcId="{B74833B1-52E0-4A95-A2ED-B69372640B35}" destId="{FA654FC1-7DB1-44A2-AC10-423BF2D3A284}" srcOrd="10" destOrd="0" presId="urn:microsoft.com/office/officeart/2005/8/layout/list1"/>
    <dgm:cxn modelId="{66287D6F-6C1B-4F32-B98A-5B6DB160DD08}" type="presParOf" srcId="{B74833B1-52E0-4A95-A2ED-B69372640B35}" destId="{C38183F9-09F8-4995-BBA6-B49386A10246}" srcOrd="11" destOrd="0" presId="urn:microsoft.com/office/officeart/2005/8/layout/list1"/>
    <dgm:cxn modelId="{ED5F0ADF-BACF-485F-BF72-B1D44C05A3A7}" type="presParOf" srcId="{B74833B1-52E0-4A95-A2ED-B69372640B35}" destId="{074A6385-1447-4185-B964-F58DCB9A7320}" srcOrd="12" destOrd="0" presId="urn:microsoft.com/office/officeart/2005/8/layout/list1"/>
    <dgm:cxn modelId="{52449BBE-34B6-434C-BFCC-D02A7CD8CEF9}" type="presParOf" srcId="{074A6385-1447-4185-B964-F58DCB9A7320}" destId="{56885681-3516-419C-A792-5309AEFCD2B1}" srcOrd="0" destOrd="0" presId="urn:microsoft.com/office/officeart/2005/8/layout/list1"/>
    <dgm:cxn modelId="{EEA429EA-3820-4994-AA00-A92EF4A57117}" type="presParOf" srcId="{074A6385-1447-4185-B964-F58DCB9A7320}" destId="{436BDEE6-84D0-4E44-9206-02A2E2C2A708}" srcOrd="1" destOrd="0" presId="urn:microsoft.com/office/officeart/2005/8/layout/list1"/>
    <dgm:cxn modelId="{0609AA11-7517-486A-84A3-33B3CBECBB41}" type="presParOf" srcId="{B74833B1-52E0-4A95-A2ED-B69372640B35}" destId="{898F2219-6DC1-4B39-86BB-E73F3B22FA97}" srcOrd="13" destOrd="0" presId="urn:microsoft.com/office/officeart/2005/8/layout/list1"/>
    <dgm:cxn modelId="{19BABE79-3AD1-47CD-A83D-C8CF391CC8E5}" type="presParOf" srcId="{B74833B1-52E0-4A95-A2ED-B69372640B35}" destId="{CBBC7CE2-00F0-497D-A0B7-B243633B7806}"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6A6C39E-821B-45FC-A361-CDC72AE1816E}" type="doc">
      <dgm:prSet loTypeId="urn:microsoft.com/office/officeart/2005/8/layout/list1" loCatId="list" qsTypeId="urn:microsoft.com/office/officeart/2005/8/quickstyle/simple4" qsCatId="simple" csTypeId="urn:microsoft.com/office/officeart/2005/8/colors/colorful2" csCatId="colorful"/>
      <dgm:spPr/>
      <dgm:t>
        <a:bodyPr/>
        <a:lstStyle/>
        <a:p>
          <a:endParaRPr lang="en-US"/>
        </a:p>
      </dgm:t>
    </dgm:pt>
    <dgm:pt modelId="{DC2D4637-5E00-4745-B9F5-EE42B0C2D14F}">
      <dgm:prSet/>
      <dgm:spPr/>
      <dgm:t>
        <a:bodyPr/>
        <a:lstStyle/>
        <a:p>
          <a:r>
            <a:rPr lang="en-US"/>
            <a:t>Approach:</a:t>
          </a:r>
        </a:p>
      </dgm:t>
    </dgm:pt>
    <dgm:pt modelId="{047CA6B3-16AC-44A8-81F8-BED3A4A6DD72}" type="parTrans" cxnId="{01485720-5D6B-4E2C-AE6E-17C2CFAAF83A}">
      <dgm:prSet/>
      <dgm:spPr/>
      <dgm:t>
        <a:bodyPr/>
        <a:lstStyle/>
        <a:p>
          <a:endParaRPr lang="en-US"/>
        </a:p>
      </dgm:t>
    </dgm:pt>
    <dgm:pt modelId="{C6FA6628-5A39-4B8E-9EFD-7A2A56B3835A}" type="sibTrans" cxnId="{01485720-5D6B-4E2C-AE6E-17C2CFAAF83A}">
      <dgm:prSet/>
      <dgm:spPr/>
      <dgm:t>
        <a:bodyPr/>
        <a:lstStyle/>
        <a:p>
          <a:endParaRPr lang="en-US"/>
        </a:p>
      </dgm:t>
    </dgm:pt>
    <dgm:pt modelId="{06BF3D8B-8C32-4ACC-8518-980BA47F3BBD}">
      <dgm:prSet/>
      <dgm:spPr/>
      <dgm:t>
        <a:bodyPr/>
        <a:lstStyle/>
        <a:p>
          <a:r>
            <a:rPr lang="en-US"/>
            <a:t>Combined stock price and indicator datasets.</a:t>
          </a:r>
        </a:p>
      </dgm:t>
    </dgm:pt>
    <dgm:pt modelId="{82DB8277-7691-43CC-8BDA-C2673D2CC793}" type="parTrans" cxnId="{6A2C4923-EDEE-4D0E-9C26-0450CD4214DC}">
      <dgm:prSet/>
      <dgm:spPr/>
      <dgm:t>
        <a:bodyPr/>
        <a:lstStyle/>
        <a:p>
          <a:endParaRPr lang="en-US"/>
        </a:p>
      </dgm:t>
    </dgm:pt>
    <dgm:pt modelId="{7D6AFF04-7210-438C-9CBF-9C8A00D71637}" type="sibTrans" cxnId="{6A2C4923-EDEE-4D0E-9C26-0450CD4214DC}">
      <dgm:prSet/>
      <dgm:spPr/>
      <dgm:t>
        <a:bodyPr/>
        <a:lstStyle/>
        <a:p>
          <a:endParaRPr lang="en-US"/>
        </a:p>
      </dgm:t>
    </dgm:pt>
    <dgm:pt modelId="{0BD80A71-46C7-4327-B662-8557A872A35C}">
      <dgm:prSet/>
      <dgm:spPr/>
      <dgm:t>
        <a:bodyPr/>
        <a:lstStyle/>
        <a:p>
          <a:r>
            <a:rPr lang="en-US"/>
            <a:t>LSTM model with fully connected dense layers to predict signals.</a:t>
          </a:r>
        </a:p>
      </dgm:t>
    </dgm:pt>
    <dgm:pt modelId="{5BF2D2E5-DF91-40EF-939F-EDB8328DC021}" type="parTrans" cxnId="{D41ADF67-D606-4415-A9B5-0608A5B66786}">
      <dgm:prSet/>
      <dgm:spPr/>
      <dgm:t>
        <a:bodyPr/>
        <a:lstStyle/>
        <a:p>
          <a:endParaRPr lang="en-US"/>
        </a:p>
      </dgm:t>
    </dgm:pt>
    <dgm:pt modelId="{75A178FD-5790-40F8-BD93-F32397BBEB98}" type="sibTrans" cxnId="{D41ADF67-D606-4415-A9B5-0608A5B66786}">
      <dgm:prSet/>
      <dgm:spPr/>
      <dgm:t>
        <a:bodyPr/>
        <a:lstStyle/>
        <a:p>
          <a:endParaRPr lang="en-US"/>
        </a:p>
      </dgm:t>
    </dgm:pt>
    <dgm:pt modelId="{B90E9F9A-9F59-4346-AC85-AC51C5B2B232}">
      <dgm:prSet/>
      <dgm:spPr/>
      <dgm:t>
        <a:bodyPr/>
        <a:lstStyle/>
        <a:p>
          <a:r>
            <a:rPr lang="en-US"/>
            <a:t>Results:</a:t>
          </a:r>
        </a:p>
      </dgm:t>
    </dgm:pt>
    <dgm:pt modelId="{2E0146C3-DE2C-47CF-9923-D4FF2C409794}" type="parTrans" cxnId="{E549DAAE-953A-46EC-AB44-DDCBD4914C20}">
      <dgm:prSet/>
      <dgm:spPr/>
      <dgm:t>
        <a:bodyPr/>
        <a:lstStyle/>
        <a:p>
          <a:endParaRPr lang="en-US"/>
        </a:p>
      </dgm:t>
    </dgm:pt>
    <dgm:pt modelId="{ACE116FF-C27D-4EE4-87C0-13FD266D74AC}" type="sibTrans" cxnId="{E549DAAE-953A-46EC-AB44-DDCBD4914C20}">
      <dgm:prSet/>
      <dgm:spPr/>
      <dgm:t>
        <a:bodyPr/>
        <a:lstStyle/>
        <a:p>
          <a:endParaRPr lang="en-US"/>
        </a:p>
      </dgm:t>
    </dgm:pt>
    <dgm:pt modelId="{81DA31D9-4EE6-4789-BEFD-455F0EDBE750}">
      <dgm:prSet/>
      <dgm:spPr/>
      <dgm:t>
        <a:bodyPr/>
        <a:lstStyle/>
        <a:p>
          <a:r>
            <a:rPr lang="en-US"/>
            <a:t>Low accuracy for both training and validation sets.</a:t>
          </a:r>
        </a:p>
      </dgm:t>
    </dgm:pt>
    <dgm:pt modelId="{30DEED5A-BEAC-4E05-9189-971C1A1E4518}" type="parTrans" cxnId="{3BB41F89-BBFE-4948-818E-7568FE809179}">
      <dgm:prSet/>
      <dgm:spPr/>
      <dgm:t>
        <a:bodyPr/>
        <a:lstStyle/>
        <a:p>
          <a:endParaRPr lang="en-US"/>
        </a:p>
      </dgm:t>
    </dgm:pt>
    <dgm:pt modelId="{7B3AAEC0-9429-4090-BAF9-AB88C6EA5C7E}" type="sibTrans" cxnId="{3BB41F89-BBFE-4948-818E-7568FE809179}">
      <dgm:prSet/>
      <dgm:spPr/>
      <dgm:t>
        <a:bodyPr/>
        <a:lstStyle/>
        <a:p>
          <a:endParaRPr lang="en-US"/>
        </a:p>
      </dgm:t>
    </dgm:pt>
    <dgm:pt modelId="{20C7E510-914B-4A70-BE86-20DF35A00763}">
      <dgm:prSet/>
      <dgm:spPr/>
      <dgm:t>
        <a:bodyPr/>
        <a:lstStyle/>
        <a:p>
          <a:r>
            <a:rPr lang="en-US"/>
            <a:t>Fluctuating validation loss indicates instability and underfitting.</a:t>
          </a:r>
        </a:p>
      </dgm:t>
    </dgm:pt>
    <dgm:pt modelId="{2828563C-F6F8-4C4B-99E6-F178CBD07F66}" type="parTrans" cxnId="{B8ED1B60-AC81-494A-BD1B-98ED57F572A4}">
      <dgm:prSet/>
      <dgm:spPr/>
      <dgm:t>
        <a:bodyPr/>
        <a:lstStyle/>
        <a:p>
          <a:endParaRPr lang="en-US"/>
        </a:p>
      </dgm:t>
    </dgm:pt>
    <dgm:pt modelId="{BAF02B50-CA37-43BC-AE34-5F52248654E5}" type="sibTrans" cxnId="{B8ED1B60-AC81-494A-BD1B-98ED57F572A4}">
      <dgm:prSet/>
      <dgm:spPr/>
      <dgm:t>
        <a:bodyPr/>
        <a:lstStyle/>
        <a:p>
          <a:endParaRPr lang="en-US"/>
        </a:p>
      </dgm:t>
    </dgm:pt>
    <dgm:pt modelId="{6394863E-D298-4C2E-95EC-62C2DBB93003}">
      <dgm:prSet/>
      <dgm:spPr/>
      <dgm:t>
        <a:bodyPr/>
        <a:lstStyle/>
        <a:p>
          <a:r>
            <a:rPr lang="en-US"/>
            <a:t>Issues:</a:t>
          </a:r>
        </a:p>
      </dgm:t>
    </dgm:pt>
    <dgm:pt modelId="{E2683A06-F90E-4453-B524-3A96917FCB5A}" type="parTrans" cxnId="{0E00888C-C56A-4506-8AD8-5F7E2F69A251}">
      <dgm:prSet/>
      <dgm:spPr/>
      <dgm:t>
        <a:bodyPr/>
        <a:lstStyle/>
        <a:p>
          <a:endParaRPr lang="en-US"/>
        </a:p>
      </dgm:t>
    </dgm:pt>
    <dgm:pt modelId="{AFBBFF06-DE1B-4C5F-8591-065598E613B9}" type="sibTrans" cxnId="{0E00888C-C56A-4506-8AD8-5F7E2F69A251}">
      <dgm:prSet/>
      <dgm:spPr/>
      <dgm:t>
        <a:bodyPr/>
        <a:lstStyle/>
        <a:p>
          <a:endParaRPr lang="en-US"/>
        </a:p>
      </dgm:t>
    </dgm:pt>
    <dgm:pt modelId="{B3C15665-8AB8-46C2-A230-257947038D8C}">
      <dgm:prSet/>
      <dgm:spPr/>
      <dgm:t>
        <a:bodyPr/>
        <a:lstStyle/>
        <a:p>
          <a:r>
            <a:rPr lang="en-US"/>
            <a:t>Class imbalance caused the model to prioritize the majority (no signal) class.</a:t>
          </a:r>
        </a:p>
      </dgm:t>
    </dgm:pt>
    <dgm:pt modelId="{44CD81CB-E6EB-4223-828F-64F87EF727A4}" type="parTrans" cxnId="{74AB26A5-6ACE-4A80-96BD-048B6B0E9E18}">
      <dgm:prSet/>
      <dgm:spPr/>
      <dgm:t>
        <a:bodyPr/>
        <a:lstStyle/>
        <a:p>
          <a:endParaRPr lang="en-US"/>
        </a:p>
      </dgm:t>
    </dgm:pt>
    <dgm:pt modelId="{AFA4EFF8-CC8E-4E12-8163-62D1F29C98A8}" type="sibTrans" cxnId="{74AB26A5-6ACE-4A80-96BD-048B6B0E9E18}">
      <dgm:prSet/>
      <dgm:spPr/>
      <dgm:t>
        <a:bodyPr/>
        <a:lstStyle/>
        <a:p>
          <a:endParaRPr lang="en-US"/>
        </a:p>
      </dgm:t>
    </dgm:pt>
    <dgm:pt modelId="{7900D179-E5CC-4E86-B202-13F4DA98E35E}">
      <dgm:prSet/>
      <dgm:spPr/>
      <dgm:t>
        <a:bodyPr/>
        <a:lstStyle/>
        <a:p>
          <a:r>
            <a:rPr lang="en-US"/>
            <a:t>The complexity of patterns in stock data overwhelmed the simple model structure.</a:t>
          </a:r>
        </a:p>
      </dgm:t>
    </dgm:pt>
    <dgm:pt modelId="{519CE6BB-10B9-4853-B63F-E0338D9C1260}" type="parTrans" cxnId="{591103AD-F297-4F53-8426-1A8F89A4A320}">
      <dgm:prSet/>
      <dgm:spPr/>
      <dgm:t>
        <a:bodyPr/>
        <a:lstStyle/>
        <a:p>
          <a:endParaRPr lang="en-US"/>
        </a:p>
      </dgm:t>
    </dgm:pt>
    <dgm:pt modelId="{B22C8C72-12EE-4650-A233-6280454D1CC4}" type="sibTrans" cxnId="{591103AD-F297-4F53-8426-1A8F89A4A320}">
      <dgm:prSet/>
      <dgm:spPr/>
      <dgm:t>
        <a:bodyPr/>
        <a:lstStyle/>
        <a:p>
          <a:endParaRPr lang="en-US"/>
        </a:p>
      </dgm:t>
    </dgm:pt>
    <dgm:pt modelId="{9D106957-7E97-4EA5-A89C-26AE78C0F21A}" type="pres">
      <dgm:prSet presAssocID="{66A6C39E-821B-45FC-A361-CDC72AE1816E}" presName="linear" presStyleCnt="0">
        <dgm:presLayoutVars>
          <dgm:dir/>
          <dgm:animLvl val="lvl"/>
          <dgm:resizeHandles val="exact"/>
        </dgm:presLayoutVars>
      </dgm:prSet>
      <dgm:spPr/>
    </dgm:pt>
    <dgm:pt modelId="{A04AC60D-1C2C-4062-BECB-017F1B4BDB18}" type="pres">
      <dgm:prSet presAssocID="{DC2D4637-5E00-4745-B9F5-EE42B0C2D14F}" presName="parentLin" presStyleCnt="0"/>
      <dgm:spPr/>
    </dgm:pt>
    <dgm:pt modelId="{F3F19CB9-6A3D-467F-83B0-09A4C8E754E8}" type="pres">
      <dgm:prSet presAssocID="{DC2D4637-5E00-4745-B9F5-EE42B0C2D14F}" presName="parentLeftMargin" presStyleLbl="node1" presStyleIdx="0" presStyleCnt="3"/>
      <dgm:spPr/>
    </dgm:pt>
    <dgm:pt modelId="{245E5A5C-ABF8-469D-B267-F019B131DA78}" type="pres">
      <dgm:prSet presAssocID="{DC2D4637-5E00-4745-B9F5-EE42B0C2D14F}" presName="parentText" presStyleLbl="node1" presStyleIdx="0" presStyleCnt="3">
        <dgm:presLayoutVars>
          <dgm:chMax val="0"/>
          <dgm:bulletEnabled val="1"/>
        </dgm:presLayoutVars>
      </dgm:prSet>
      <dgm:spPr/>
    </dgm:pt>
    <dgm:pt modelId="{00A7712D-2B66-422D-8C42-85039C4D74F9}" type="pres">
      <dgm:prSet presAssocID="{DC2D4637-5E00-4745-B9F5-EE42B0C2D14F}" presName="negativeSpace" presStyleCnt="0"/>
      <dgm:spPr/>
    </dgm:pt>
    <dgm:pt modelId="{9CBD9352-07FE-417D-A920-A03EBA0AF3F6}" type="pres">
      <dgm:prSet presAssocID="{DC2D4637-5E00-4745-B9F5-EE42B0C2D14F}" presName="childText" presStyleLbl="conFgAcc1" presStyleIdx="0" presStyleCnt="3">
        <dgm:presLayoutVars>
          <dgm:bulletEnabled val="1"/>
        </dgm:presLayoutVars>
      </dgm:prSet>
      <dgm:spPr/>
    </dgm:pt>
    <dgm:pt modelId="{1F41148F-9C81-4CFA-953C-156BC22C6462}" type="pres">
      <dgm:prSet presAssocID="{C6FA6628-5A39-4B8E-9EFD-7A2A56B3835A}" presName="spaceBetweenRectangles" presStyleCnt="0"/>
      <dgm:spPr/>
    </dgm:pt>
    <dgm:pt modelId="{A7A22550-F9BF-4540-8D0A-D91DF808F613}" type="pres">
      <dgm:prSet presAssocID="{B90E9F9A-9F59-4346-AC85-AC51C5B2B232}" presName="parentLin" presStyleCnt="0"/>
      <dgm:spPr/>
    </dgm:pt>
    <dgm:pt modelId="{3D96E87D-11B1-4204-BBA4-591C2017E077}" type="pres">
      <dgm:prSet presAssocID="{B90E9F9A-9F59-4346-AC85-AC51C5B2B232}" presName="parentLeftMargin" presStyleLbl="node1" presStyleIdx="0" presStyleCnt="3"/>
      <dgm:spPr/>
    </dgm:pt>
    <dgm:pt modelId="{E7ABAEE1-4619-4914-8FFA-71B67D208EB9}" type="pres">
      <dgm:prSet presAssocID="{B90E9F9A-9F59-4346-AC85-AC51C5B2B232}" presName="parentText" presStyleLbl="node1" presStyleIdx="1" presStyleCnt="3">
        <dgm:presLayoutVars>
          <dgm:chMax val="0"/>
          <dgm:bulletEnabled val="1"/>
        </dgm:presLayoutVars>
      </dgm:prSet>
      <dgm:spPr/>
    </dgm:pt>
    <dgm:pt modelId="{B557FCEA-AE76-4703-A793-797B17391A65}" type="pres">
      <dgm:prSet presAssocID="{B90E9F9A-9F59-4346-AC85-AC51C5B2B232}" presName="negativeSpace" presStyleCnt="0"/>
      <dgm:spPr/>
    </dgm:pt>
    <dgm:pt modelId="{961D7A87-6FF4-46DE-8BC3-5F07C88C5945}" type="pres">
      <dgm:prSet presAssocID="{B90E9F9A-9F59-4346-AC85-AC51C5B2B232}" presName="childText" presStyleLbl="conFgAcc1" presStyleIdx="1" presStyleCnt="3">
        <dgm:presLayoutVars>
          <dgm:bulletEnabled val="1"/>
        </dgm:presLayoutVars>
      </dgm:prSet>
      <dgm:spPr/>
    </dgm:pt>
    <dgm:pt modelId="{1F46A5DF-32CC-4780-BED0-5312CDC6BAD1}" type="pres">
      <dgm:prSet presAssocID="{ACE116FF-C27D-4EE4-87C0-13FD266D74AC}" presName="spaceBetweenRectangles" presStyleCnt="0"/>
      <dgm:spPr/>
    </dgm:pt>
    <dgm:pt modelId="{66CB6AF0-2ACA-47AD-9235-CDD0B5BEC0B8}" type="pres">
      <dgm:prSet presAssocID="{6394863E-D298-4C2E-95EC-62C2DBB93003}" presName="parentLin" presStyleCnt="0"/>
      <dgm:spPr/>
    </dgm:pt>
    <dgm:pt modelId="{5493A4EF-FAA5-40AA-9956-07DBD5777C45}" type="pres">
      <dgm:prSet presAssocID="{6394863E-D298-4C2E-95EC-62C2DBB93003}" presName="parentLeftMargin" presStyleLbl="node1" presStyleIdx="1" presStyleCnt="3"/>
      <dgm:spPr/>
    </dgm:pt>
    <dgm:pt modelId="{8AA450F7-A77A-4B6D-BFA1-15D38B6B59B0}" type="pres">
      <dgm:prSet presAssocID="{6394863E-D298-4C2E-95EC-62C2DBB93003}" presName="parentText" presStyleLbl="node1" presStyleIdx="2" presStyleCnt="3">
        <dgm:presLayoutVars>
          <dgm:chMax val="0"/>
          <dgm:bulletEnabled val="1"/>
        </dgm:presLayoutVars>
      </dgm:prSet>
      <dgm:spPr/>
    </dgm:pt>
    <dgm:pt modelId="{BEC74DC2-5DEB-48C2-AEC1-0B28AB40374C}" type="pres">
      <dgm:prSet presAssocID="{6394863E-D298-4C2E-95EC-62C2DBB93003}" presName="negativeSpace" presStyleCnt="0"/>
      <dgm:spPr/>
    </dgm:pt>
    <dgm:pt modelId="{1F0E2F72-8D96-476F-9840-8F1BEEE6AB05}" type="pres">
      <dgm:prSet presAssocID="{6394863E-D298-4C2E-95EC-62C2DBB93003}" presName="childText" presStyleLbl="conFgAcc1" presStyleIdx="2" presStyleCnt="3">
        <dgm:presLayoutVars>
          <dgm:bulletEnabled val="1"/>
        </dgm:presLayoutVars>
      </dgm:prSet>
      <dgm:spPr/>
    </dgm:pt>
  </dgm:ptLst>
  <dgm:cxnLst>
    <dgm:cxn modelId="{1A69FF0B-6C42-4EA5-9E7C-93B0A43F7D5E}" type="presOf" srcId="{B90E9F9A-9F59-4346-AC85-AC51C5B2B232}" destId="{E7ABAEE1-4619-4914-8FFA-71B67D208EB9}" srcOrd="1" destOrd="0" presId="urn:microsoft.com/office/officeart/2005/8/layout/list1"/>
    <dgm:cxn modelId="{01485720-5D6B-4E2C-AE6E-17C2CFAAF83A}" srcId="{66A6C39E-821B-45FC-A361-CDC72AE1816E}" destId="{DC2D4637-5E00-4745-B9F5-EE42B0C2D14F}" srcOrd="0" destOrd="0" parTransId="{047CA6B3-16AC-44A8-81F8-BED3A4A6DD72}" sibTransId="{C6FA6628-5A39-4B8E-9EFD-7A2A56B3835A}"/>
    <dgm:cxn modelId="{6A2C4923-EDEE-4D0E-9C26-0450CD4214DC}" srcId="{DC2D4637-5E00-4745-B9F5-EE42B0C2D14F}" destId="{06BF3D8B-8C32-4ACC-8518-980BA47F3BBD}" srcOrd="0" destOrd="0" parTransId="{82DB8277-7691-43CC-8BDA-C2673D2CC793}" sibTransId="{7D6AFF04-7210-438C-9CBF-9C8A00D71637}"/>
    <dgm:cxn modelId="{6C7E9626-C584-41D8-8909-4D40AFBBE08A}" type="presOf" srcId="{20C7E510-914B-4A70-BE86-20DF35A00763}" destId="{961D7A87-6FF4-46DE-8BC3-5F07C88C5945}" srcOrd="0" destOrd="1" presId="urn:microsoft.com/office/officeart/2005/8/layout/list1"/>
    <dgm:cxn modelId="{4C7B9D36-AED2-44CF-954D-40D4FF8B5359}" type="presOf" srcId="{0BD80A71-46C7-4327-B662-8557A872A35C}" destId="{9CBD9352-07FE-417D-A920-A03EBA0AF3F6}" srcOrd="0" destOrd="1" presId="urn:microsoft.com/office/officeart/2005/8/layout/list1"/>
    <dgm:cxn modelId="{1513E75D-8A54-4AC5-9EEA-CC67207CAB3E}" type="presOf" srcId="{7900D179-E5CC-4E86-B202-13F4DA98E35E}" destId="{1F0E2F72-8D96-476F-9840-8F1BEEE6AB05}" srcOrd="0" destOrd="1" presId="urn:microsoft.com/office/officeart/2005/8/layout/list1"/>
    <dgm:cxn modelId="{B8ED1B60-AC81-494A-BD1B-98ED57F572A4}" srcId="{B90E9F9A-9F59-4346-AC85-AC51C5B2B232}" destId="{20C7E510-914B-4A70-BE86-20DF35A00763}" srcOrd="1" destOrd="0" parTransId="{2828563C-F6F8-4C4B-99E6-F178CBD07F66}" sibTransId="{BAF02B50-CA37-43BC-AE34-5F52248654E5}"/>
    <dgm:cxn modelId="{D41ADF67-D606-4415-A9B5-0608A5B66786}" srcId="{DC2D4637-5E00-4745-B9F5-EE42B0C2D14F}" destId="{0BD80A71-46C7-4327-B662-8557A872A35C}" srcOrd="1" destOrd="0" parTransId="{5BF2D2E5-DF91-40EF-939F-EDB8328DC021}" sibTransId="{75A178FD-5790-40F8-BD93-F32397BBEB98}"/>
    <dgm:cxn modelId="{5E30A56F-350F-442B-951D-93D98B8DDCCF}" type="presOf" srcId="{DC2D4637-5E00-4745-B9F5-EE42B0C2D14F}" destId="{245E5A5C-ABF8-469D-B267-F019B131DA78}" srcOrd="1" destOrd="0" presId="urn:microsoft.com/office/officeart/2005/8/layout/list1"/>
    <dgm:cxn modelId="{F45B4A74-23DE-4878-881A-05F8B7E969F8}" type="presOf" srcId="{06BF3D8B-8C32-4ACC-8518-980BA47F3BBD}" destId="{9CBD9352-07FE-417D-A920-A03EBA0AF3F6}" srcOrd="0" destOrd="0" presId="urn:microsoft.com/office/officeart/2005/8/layout/list1"/>
    <dgm:cxn modelId="{335ACE85-16D0-4009-9F52-D22418223811}" type="presOf" srcId="{B3C15665-8AB8-46C2-A230-257947038D8C}" destId="{1F0E2F72-8D96-476F-9840-8F1BEEE6AB05}" srcOrd="0" destOrd="0" presId="urn:microsoft.com/office/officeart/2005/8/layout/list1"/>
    <dgm:cxn modelId="{3BB41F89-BBFE-4948-818E-7568FE809179}" srcId="{B90E9F9A-9F59-4346-AC85-AC51C5B2B232}" destId="{81DA31D9-4EE6-4789-BEFD-455F0EDBE750}" srcOrd="0" destOrd="0" parTransId="{30DEED5A-BEAC-4E05-9189-971C1A1E4518}" sibTransId="{7B3AAEC0-9429-4090-BAF9-AB88C6EA5C7E}"/>
    <dgm:cxn modelId="{0E00888C-C56A-4506-8AD8-5F7E2F69A251}" srcId="{66A6C39E-821B-45FC-A361-CDC72AE1816E}" destId="{6394863E-D298-4C2E-95EC-62C2DBB93003}" srcOrd="2" destOrd="0" parTransId="{E2683A06-F90E-4453-B524-3A96917FCB5A}" sibTransId="{AFBBFF06-DE1B-4C5F-8591-065598E613B9}"/>
    <dgm:cxn modelId="{44D60692-4BAC-43C5-B6D1-1AB0E0F6610B}" type="presOf" srcId="{DC2D4637-5E00-4745-B9F5-EE42B0C2D14F}" destId="{F3F19CB9-6A3D-467F-83B0-09A4C8E754E8}" srcOrd="0" destOrd="0" presId="urn:microsoft.com/office/officeart/2005/8/layout/list1"/>
    <dgm:cxn modelId="{74AB26A5-6ACE-4A80-96BD-048B6B0E9E18}" srcId="{6394863E-D298-4C2E-95EC-62C2DBB93003}" destId="{B3C15665-8AB8-46C2-A230-257947038D8C}" srcOrd="0" destOrd="0" parTransId="{44CD81CB-E6EB-4223-828F-64F87EF727A4}" sibTransId="{AFA4EFF8-CC8E-4E12-8163-62D1F29C98A8}"/>
    <dgm:cxn modelId="{BAE5DFA6-1B6C-4210-851F-CF527B38FE0B}" type="presOf" srcId="{6394863E-D298-4C2E-95EC-62C2DBB93003}" destId="{8AA450F7-A77A-4B6D-BFA1-15D38B6B59B0}" srcOrd="1" destOrd="0" presId="urn:microsoft.com/office/officeart/2005/8/layout/list1"/>
    <dgm:cxn modelId="{13747EAB-A218-4325-AC83-D5E5D1D2A297}" type="presOf" srcId="{B90E9F9A-9F59-4346-AC85-AC51C5B2B232}" destId="{3D96E87D-11B1-4204-BBA4-591C2017E077}" srcOrd="0" destOrd="0" presId="urn:microsoft.com/office/officeart/2005/8/layout/list1"/>
    <dgm:cxn modelId="{591103AD-F297-4F53-8426-1A8F89A4A320}" srcId="{6394863E-D298-4C2E-95EC-62C2DBB93003}" destId="{7900D179-E5CC-4E86-B202-13F4DA98E35E}" srcOrd="1" destOrd="0" parTransId="{519CE6BB-10B9-4853-B63F-E0338D9C1260}" sibTransId="{B22C8C72-12EE-4650-A233-6280454D1CC4}"/>
    <dgm:cxn modelId="{E549DAAE-953A-46EC-AB44-DDCBD4914C20}" srcId="{66A6C39E-821B-45FC-A361-CDC72AE1816E}" destId="{B90E9F9A-9F59-4346-AC85-AC51C5B2B232}" srcOrd="1" destOrd="0" parTransId="{2E0146C3-DE2C-47CF-9923-D4FF2C409794}" sibTransId="{ACE116FF-C27D-4EE4-87C0-13FD266D74AC}"/>
    <dgm:cxn modelId="{DD00BBCC-32BA-4469-98D7-E667C75EDFCD}" type="presOf" srcId="{81DA31D9-4EE6-4789-BEFD-455F0EDBE750}" destId="{961D7A87-6FF4-46DE-8BC3-5F07C88C5945}" srcOrd="0" destOrd="0" presId="urn:microsoft.com/office/officeart/2005/8/layout/list1"/>
    <dgm:cxn modelId="{786825F0-7F22-42D9-80CF-6408D869490D}" type="presOf" srcId="{66A6C39E-821B-45FC-A361-CDC72AE1816E}" destId="{9D106957-7E97-4EA5-A89C-26AE78C0F21A}" srcOrd="0" destOrd="0" presId="urn:microsoft.com/office/officeart/2005/8/layout/list1"/>
    <dgm:cxn modelId="{4F5F1CFD-893D-4D85-BF05-66E20CDCB891}" type="presOf" srcId="{6394863E-D298-4C2E-95EC-62C2DBB93003}" destId="{5493A4EF-FAA5-40AA-9956-07DBD5777C45}" srcOrd="0" destOrd="0" presId="urn:microsoft.com/office/officeart/2005/8/layout/list1"/>
    <dgm:cxn modelId="{0369DCC6-DFD5-4C5D-AF45-B1DA77225C4A}" type="presParOf" srcId="{9D106957-7E97-4EA5-A89C-26AE78C0F21A}" destId="{A04AC60D-1C2C-4062-BECB-017F1B4BDB18}" srcOrd="0" destOrd="0" presId="urn:microsoft.com/office/officeart/2005/8/layout/list1"/>
    <dgm:cxn modelId="{19C3DD44-4710-49E7-8952-FA1F3629A93C}" type="presParOf" srcId="{A04AC60D-1C2C-4062-BECB-017F1B4BDB18}" destId="{F3F19CB9-6A3D-467F-83B0-09A4C8E754E8}" srcOrd="0" destOrd="0" presId="urn:microsoft.com/office/officeart/2005/8/layout/list1"/>
    <dgm:cxn modelId="{C09CB423-DC2E-4CCD-B935-C2619729A266}" type="presParOf" srcId="{A04AC60D-1C2C-4062-BECB-017F1B4BDB18}" destId="{245E5A5C-ABF8-469D-B267-F019B131DA78}" srcOrd="1" destOrd="0" presId="urn:microsoft.com/office/officeart/2005/8/layout/list1"/>
    <dgm:cxn modelId="{CD669220-3AB7-4745-8E93-BA27A730AC13}" type="presParOf" srcId="{9D106957-7E97-4EA5-A89C-26AE78C0F21A}" destId="{00A7712D-2B66-422D-8C42-85039C4D74F9}" srcOrd="1" destOrd="0" presId="urn:microsoft.com/office/officeart/2005/8/layout/list1"/>
    <dgm:cxn modelId="{9A116142-A7E3-489A-9A28-E1448055C31D}" type="presParOf" srcId="{9D106957-7E97-4EA5-A89C-26AE78C0F21A}" destId="{9CBD9352-07FE-417D-A920-A03EBA0AF3F6}" srcOrd="2" destOrd="0" presId="urn:microsoft.com/office/officeart/2005/8/layout/list1"/>
    <dgm:cxn modelId="{198DB84E-389F-4BCD-9690-09DDD6AAF2BD}" type="presParOf" srcId="{9D106957-7E97-4EA5-A89C-26AE78C0F21A}" destId="{1F41148F-9C81-4CFA-953C-156BC22C6462}" srcOrd="3" destOrd="0" presId="urn:microsoft.com/office/officeart/2005/8/layout/list1"/>
    <dgm:cxn modelId="{C30D1FD6-DC91-4630-BFE8-A9BE3F5ADD0A}" type="presParOf" srcId="{9D106957-7E97-4EA5-A89C-26AE78C0F21A}" destId="{A7A22550-F9BF-4540-8D0A-D91DF808F613}" srcOrd="4" destOrd="0" presId="urn:microsoft.com/office/officeart/2005/8/layout/list1"/>
    <dgm:cxn modelId="{D6752F79-48F7-44F5-A3BA-3276BF86C6A1}" type="presParOf" srcId="{A7A22550-F9BF-4540-8D0A-D91DF808F613}" destId="{3D96E87D-11B1-4204-BBA4-591C2017E077}" srcOrd="0" destOrd="0" presId="urn:microsoft.com/office/officeart/2005/8/layout/list1"/>
    <dgm:cxn modelId="{DB9F2725-63F5-4BD5-B0F2-8993E0936843}" type="presParOf" srcId="{A7A22550-F9BF-4540-8D0A-D91DF808F613}" destId="{E7ABAEE1-4619-4914-8FFA-71B67D208EB9}" srcOrd="1" destOrd="0" presId="urn:microsoft.com/office/officeart/2005/8/layout/list1"/>
    <dgm:cxn modelId="{ED36DEE1-90C6-4101-B675-5C7F308E1F04}" type="presParOf" srcId="{9D106957-7E97-4EA5-A89C-26AE78C0F21A}" destId="{B557FCEA-AE76-4703-A793-797B17391A65}" srcOrd="5" destOrd="0" presId="urn:microsoft.com/office/officeart/2005/8/layout/list1"/>
    <dgm:cxn modelId="{62BD8864-B4F0-4B8C-BEAC-284F4E7F0D02}" type="presParOf" srcId="{9D106957-7E97-4EA5-A89C-26AE78C0F21A}" destId="{961D7A87-6FF4-46DE-8BC3-5F07C88C5945}" srcOrd="6" destOrd="0" presId="urn:microsoft.com/office/officeart/2005/8/layout/list1"/>
    <dgm:cxn modelId="{94CABE72-1D33-47A7-A254-02DA83F5DF37}" type="presParOf" srcId="{9D106957-7E97-4EA5-A89C-26AE78C0F21A}" destId="{1F46A5DF-32CC-4780-BED0-5312CDC6BAD1}" srcOrd="7" destOrd="0" presId="urn:microsoft.com/office/officeart/2005/8/layout/list1"/>
    <dgm:cxn modelId="{4E012FFD-FBBB-4B4B-8586-6AD2EA5B2510}" type="presParOf" srcId="{9D106957-7E97-4EA5-A89C-26AE78C0F21A}" destId="{66CB6AF0-2ACA-47AD-9235-CDD0B5BEC0B8}" srcOrd="8" destOrd="0" presId="urn:microsoft.com/office/officeart/2005/8/layout/list1"/>
    <dgm:cxn modelId="{9FAE3306-7E7B-4577-A580-C6DD68D760F7}" type="presParOf" srcId="{66CB6AF0-2ACA-47AD-9235-CDD0B5BEC0B8}" destId="{5493A4EF-FAA5-40AA-9956-07DBD5777C45}" srcOrd="0" destOrd="0" presId="urn:microsoft.com/office/officeart/2005/8/layout/list1"/>
    <dgm:cxn modelId="{727B7C1F-8281-40B7-B889-7D83668B3186}" type="presParOf" srcId="{66CB6AF0-2ACA-47AD-9235-CDD0B5BEC0B8}" destId="{8AA450F7-A77A-4B6D-BFA1-15D38B6B59B0}" srcOrd="1" destOrd="0" presId="urn:microsoft.com/office/officeart/2005/8/layout/list1"/>
    <dgm:cxn modelId="{CC596101-82A4-4DBE-9662-57BC951DE3BE}" type="presParOf" srcId="{9D106957-7E97-4EA5-A89C-26AE78C0F21A}" destId="{BEC74DC2-5DEB-48C2-AEC1-0B28AB40374C}" srcOrd="9" destOrd="0" presId="urn:microsoft.com/office/officeart/2005/8/layout/list1"/>
    <dgm:cxn modelId="{7690FB8E-808B-410D-873D-836147B89D93}" type="presParOf" srcId="{9D106957-7E97-4EA5-A89C-26AE78C0F21A}" destId="{1F0E2F72-8D96-476F-9840-8F1BEEE6AB05}"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7B1AFC0-6824-4FB4-8922-A4C4EE3C3A2A}"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330CCC55-91A1-4CCC-A866-AD9C7C5B1D5E}">
      <dgm:prSet/>
      <dgm:spPr/>
      <dgm:t>
        <a:bodyPr/>
        <a:lstStyle/>
        <a:p>
          <a:r>
            <a:rPr lang="en-US"/>
            <a:t>Why Neural Basis Expansion Analysis for Time Series ?</a:t>
          </a:r>
        </a:p>
      </dgm:t>
    </dgm:pt>
    <dgm:pt modelId="{BB882B86-F441-4DE8-A3B3-27631D060383}" type="parTrans" cxnId="{851D35DA-CD51-406E-9F9D-31C0131341A3}">
      <dgm:prSet/>
      <dgm:spPr/>
      <dgm:t>
        <a:bodyPr/>
        <a:lstStyle/>
        <a:p>
          <a:endParaRPr lang="en-US"/>
        </a:p>
      </dgm:t>
    </dgm:pt>
    <dgm:pt modelId="{92FBD3DE-D398-4E08-87FE-80748485E95D}" type="sibTrans" cxnId="{851D35DA-CD51-406E-9F9D-31C0131341A3}">
      <dgm:prSet/>
      <dgm:spPr/>
      <dgm:t>
        <a:bodyPr/>
        <a:lstStyle/>
        <a:p>
          <a:endParaRPr lang="en-US"/>
        </a:p>
      </dgm:t>
    </dgm:pt>
    <dgm:pt modelId="{2C60BC9E-4320-4ABA-8041-D0FCAA1CCAA1}">
      <dgm:prSet/>
      <dgm:spPr/>
      <dgm:t>
        <a:bodyPr/>
        <a:lstStyle/>
        <a:p>
          <a:r>
            <a:rPr lang="en-US"/>
            <a:t>Designed for time series forecasting.</a:t>
          </a:r>
        </a:p>
      </dgm:t>
    </dgm:pt>
    <dgm:pt modelId="{6A406E64-8E93-4CD9-B72D-0B91C2964266}" type="parTrans" cxnId="{4A80501E-B246-4D89-9292-A81473F870E8}">
      <dgm:prSet/>
      <dgm:spPr/>
      <dgm:t>
        <a:bodyPr/>
        <a:lstStyle/>
        <a:p>
          <a:endParaRPr lang="en-US"/>
        </a:p>
      </dgm:t>
    </dgm:pt>
    <dgm:pt modelId="{398C4DA5-D93F-420A-9A1A-9EB8CE9A003C}" type="sibTrans" cxnId="{4A80501E-B246-4D89-9292-A81473F870E8}">
      <dgm:prSet/>
      <dgm:spPr/>
      <dgm:t>
        <a:bodyPr/>
        <a:lstStyle/>
        <a:p>
          <a:endParaRPr lang="en-US"/>
        </a:p>
      </dgm:t>
    </dgm:pt>
    <dgm:pt modelId="{11D84C64-853E-41C5-98EB-0A882C4AD872}">
      <dgm:prSet/>
      <dgm:spPr/>
      <dgm:t>
        <a:bodyPr/>
        <a:lstStyle/>
        <a:p>
          <a:r>
            <a:rPr lang="en-US"/>
            <a:t>Models trend and seasonality components using fully connected neural networks.</a:t>
          </a:r>
        </a:p>
      </dgm:t>
    </dgm:pt>
    <dgm:pt modelId="{7D2B2AB2-2CAB-4F62-A3F4-E95BD4E28055}" type="parTrans" cxnId="{50BDCFCB-9A34-482F-9471-E82E13056780}">
      <dgm:prSet/>
      <dgm:spPr/>
      <dgm:t>
        <a:bodyPr/>
        <a:lstStyle/>
        <a:p>
          <a:endParaRPr lang="en-US"/>
        </a:p>
      </dgm:t>
    </dgm:pt>
    <dgm:pt modelId="{2996CBB8-28B4-45A6-BDF1-CF894DEEFA10}" type="sibTrans" cxnId="{50BDCFCB-9A34-482F-9471-E82E13056780}">
      <dgm:prSet/>
      <dgm:spPr/>
      <dgm:t>
        <a:bodyPr/>
        <a:lstStyle/>
        <a:p>
          <a:endParaRPr lang="en-US"/>
        </a:p>
      </dgm:t>
    </dgm:pt>
    <dgm:pt modelId="{FA57B831-9B2E-409B-9D91-2913337D1CAA}">
      <dgm:prSet/>
      <dgm:spPr/>
      <dgm:t>
        <a:bodyPr/>
        <a:lstStyle/>
        <a:p>
          <a:r>
            <a:rPr lang="en-US"/>
            <a:t>Key Features:</a:t>
          </a:r>
        </a:p>
      </dgm:t>
    </dgm:pt>
    <dgm:pt modelId="{534D5C7C-E98E-4012-AA78-FF76B0935CEE}" type="parTrans" cxnId="{B16F359A-A2AA-46F1-A423-081D078FE5A5}">
      <dgm:prSet/>
      <dgm:spPr/>
      <dgm:t>
        <a:bodyPr/>
        <a:lstStyle/>
        <a:p>
          <a:endParaRPr lang="en-US"/>
        </a:p>
      </dgm:t>
    </dgm:pt>
    <dgm:pt modelId="{796A8657-3D31-4895-8E74-E387FA33D1C2}" type="sibTrans" cxnId="{B16F359A-A2AA-46F1-A423-081D078FE5A5}">
      <dgm:prSet/>
      <dgm:spPr/>
      <dgm:t>
        <a:bodyPr/>
        <a:lstStyle/>
        <a:p>
          <a:endParaRPr lang="en-US"/>
        </a:p>
      </dgm:t>
    </dgm:pt>
    <dgm:pt modelId="{36B2E6E6-62A1-4995-B899-BE21FD100361}">
      <dgm:prSet/>
      <dgm:spPr/>
      <dgm:t>
        <a:bodyPr/>
        <a:lstStyle/>
        <a:p>
          <a:r>
            <a:rPr lang="en-US"/>
            <a:t>Stack-based architecture for flexible, data-driven pattern learning.</a:t>
          </a:r>
        </a:p>
      </dgm:t>
    </dgm:pt>
    <dgm:pt modelId="{5452C433-5BD6-4395-BC4F-F966465DBFD7}" type="parTrans" cxnId="{DFEE276C-9EA0-4CA6-A8F6-3E1A27D5027A}">
      <dgm:prSet/>
      <dgm:spPr/>
      <dgm:t>
        <a:bodyPr/>
        <a:lstStyle/>
        <a:p>
          <a:endParaRPr lang="en-US"/>
        </a:p>
      </dgm:t>
    </dgm:pt>
    <dgm:pt modelId="{E081FA98-E127-4E33-84BA-A33B34A1FDF8}" type="sibTrans" cxnId="{DFEE276C-9EA0-4CA6-A8F6-3E1A27D5027A}">
      <dgm:prSet/>
      <dgm:spPr/>
      <dgm:t>
        <a:bodyPr/>
        <a:lstStyle/>
        <a:p>
          <a:endParaRPr lang="en-US"/>
        </a:p>
      </dgm:t>
    </dgm:pt>
    <dgm:pt modelId="{D73C7EFE-D228-4712-B57E-7B8411320A71}">
      <dgm:prSet/>
      <dgm:spPr/>
      <dgm:t>
        <a:bodyPr/>
        <a:lstStyle/>
        <a:p>
          <a:r>
            <a:rPr lang="en-US"/>
            <a:t>Suitable for multivariate time series without extensive preprocessing.</a:t>
          </a:r>
        </a:p>
      </dgm:t>
    </dgm:pt>
    <dgm:pt modelId="{91FDFBA1-FF0A-41D7-9292-09B8ACF3FE96}" type="parTrans" cxnId="{EBDFF73D-F51D-4694-BB93-8BD71DFA1E46}">
      <dgm:prSet/>
      <dgm:spPr/>
      <dgm:t>
        <a:bodyPr/>
        <a:lstStyle/>
        <a:p>
          <a:endParaRPr lang="en-US"/>
        </a:p>
      </dgm:t>
    </dgm:pt>
    <dgm:pt modelId="{9B73FE43-5C55-4C7A-927A-2F73C769872C}" type="sibTrans" cxnId="{EBDFF73D-F51D-4694-BB93-8BD71DFA1E46}">
      <dgm:prSet/>
      <dgm:spPr/>
      <dgm:t>
        <a:bodyPr/>
        <a:lstStyle/>
        <a:p>
          <a:endParaRPr lang="en-US"/>
        </a:p>
      </dgm:t>
    </dgm:pt>
    <dgm:pt modelId="{29861F46-EF3D-48C6-BB1B-ABE79AA43017}">
      <dgm:prSet/>
      <dgm:spPr/>
      <dgm:t>
        <a:bodyPr/>
        <a:lstStyle/>
        <a:p>
          <a:r>
            <a:rPr lang="en-US"/>
            <a:t>Implementation Challenges:</a:t>
          </a:r>
        </a:p>
      </dgm:t>
    </dgm:pt>
    <dgm:pt modelId="{A3746985-69D0-4E1E-8218-A22C526B9544}" type="parTrans" cxnId="{62268A77-F222-4387-813E-8B3C7E0E3B59}">
      <dgm:prSet/>
      <dgm:spPr/>
      <dgm:t>
        <a:bodyPr/>
        <a:lstStyle/>
        <a:p>
          <a:endParaRPr lang="en-US"/>
        </a:p>
      </dgm:t>
    </dgm:pt>
    <dgm:pt modelId="{E28D0692-200A-47BD-9D3A-F201C0124DBE}" type="sibTrans" cxnId="{62268A77-F222-4387-813E-8B3C7E0E3B59}">
      <dgm:prSet/>
      <dgm:spPr/>
      <dgm:t>
        <a:bodyPr/>
        <a:lstStyle/>
        <a:p>
          <a:endParaRPr lang="en-US"/>
        </a:p>
      </dgm:t>
    </dgm:pt>
    <dgm:pt modelId="{DB7BBEBD-B5BB-4D25-ABA4-5341191EDDD1}">
      <dgm:prSet/>
      <dgm:spPr/>
      <dgm:t>
        <a:bodyPr/>
        <a:lstStyle/>
        <a:p>
          <a:r>
            <a:rPr lang="en-US"/>
            <a:t>High computational requirements for training.</a:t>
          </a:r>
        </a:p>
      </dgm:t>
    </dgm:pt>
    <dgm:pt modelId="{E8ED5467-D7AD-4927-B728-55417D3042E3}" type="parTrans" cxnId="{68AFD82B-B36C-4A09-A8E5-54C89762C289}">
      <dgm:prSet/>
      <dgm:spPr/>
      <dgm:t>
        <a:bodyPr/>
        <a:lstStyle/>
        <a:p>
          <a:endParaRPr lang="en-US"/>
        </a:p>
      </dgm:t>
    </dgm:pt>
    <dgm:pt modelId="{E1AF1117-829D-45BC-9E3C-6EFB90BDACE5}" type="sibTrans" cxnId="{68AFD82B-B36C-4A09-A8E5-54C89762C289}">
      <dgm:prSet/>
      <dgm:spPr/>
      <dgm:t>
        <a:bodyPr/>
        <a:lstStyle/>
        <a:p>
          <a:endParaRPr lang="en-US"/>
        </a:p>
      </dgm:t>
    </dgm:pt>
    <dgm:pt modelId="{073AABC7-840A-49FA-9804-86219488584B}">
      <dgm:prSet/>
      <dgm:spPr/>
      <dgm:t>
        <a:bodyPr/>
        <a:lstStyle/>
        <a:p>
          <a:r>
            <a:rPr lang="en-US"/>
            <a:t>Limited resources forced a halt in experimentation.</a:t>
          </a:r>
        </a:p>
      </dgm:t>
    </dgm:pt>
    <dgm:pt modelId="{72BE6B76-49A2-4F8D-B3F2-FCE134859172}" type="parTrans" cxnId="{F6DF3D77-2333-4693-BE66-9DF3E3016013}">
      <dgm:prSet/>
      <dgm:spPr/>
      <dgm:t>
        <a:bodyPr/>
        <a:lstStyle/>
        <a:p>
          <a:endParaRPr lang="en-US"/>
        </a:p>
      </dgm:t>
    </dgm:pt>
    <dgm:pt modelId="{C9AC4C3F-7FD4-4CCB-AA79-417A4FE4380E}" type="sibTrans" cxnId="{F6DF3D77-2333-4693-BE66-9DF3E3016013}">
      <dgm:prSet/>
      <dgm:spPr/>
      <dgm:t>
        <a:bodyPr/>
        <a:lstStyle/>
        <a:p>
          <a:endParaRPr lang="en-US"/>
        </a:p>
      </dgm:t>
    </dgm:pt>
    <dgm:pt modelId="{9718B852-F415-456B-83D0-16C6777FB8C0}" type="pres">
      <dgm:prSet presAssocID="{97B1AFC0-6824-4FB4-8922-A4C4EE3C3A2A}" presName="linear" presStyleCnt="0">
        <dgm:presLayoutVars>
          <dgm:animLvl val="lvl"/>
          <dgm:resizeHandles val="exact"/>
        </dgm:presLayoutVars>
      </dgm:prSet>
      <dgm:spPr/>
    </dgm:pt>
    <dgm:pt modelId="{CA77CB75-6176-4A80-BFFF-5EC5EA5BFB00}" type="pres">
      <dgm:prSet presAssocID="{330CCC55-91A1-4CCC-A866-AD9C7C5B1D5E}" presName="parentText" presStyleLbl="node1" presStyleIdx="0" presStyleCnt="3">
        <dgm:presLayoutVars>
          <dgm:chMax val="0"/>
          <dgm:bulletEnabled val="1"/>
        </dgm:presLayoutVars>
      </dgm:prSet>
      <dgm:spPr/>
    </dgm:pt>
    <dgm:pt modelId="{7766B064-629E-401A-9722-3B0C4F44007B}" type="pres">
      <dgm:prSet presAssocID="{330CCC55-91A1-4CCC-A866-AD9C7C5B1D5E}" presName="childText" presStyleLbl="revTx" presStyleIdx="0" presStyleCnt="3">
        <dgm:presLayoutVars>
          <dgm:bulletEnabled val="1"/>
        </dgm:presLayoutVars>
      </dgm:prSet>
      <dgm:spPr/>
    </dgm:pt>
    <dgm:pt modelId="{B2CADFB8-CC69-4C4E-8437-9437E5C0C71A}" type="pres">
      <dgm:prSet presAssocID="{FA57B831-9B2E-409B-9D91-2913337D1CAA}" presName="parentText" presStyleLbl="node1" presStyleIdx="1" presStyleCnt="3">
        <dgm:presLayoutVars>
          <dgm:chMax val="0"/>
          <dgm:bulletEnabled val="1"/>
        </dgm:presLayoutVars>
      </dgm:prSet>
      <dgm:spPr/>
    </dgm:pt>
    <dgm:pt modelId="{595709C7-58A3-4658-B268-CC8BCCB36327}" type="pres">
      <dgm:prSet presAssocID="{FA57B831-9B2E-409B-9D91-2913337D1CAA}" presName="childText" presStyleLbl="revTx" presStyleIdx="1" presStyleCnt="3">
        <dgm:presLayoutVars>
          <dgm:bulletEnabled val="1"/>
        </dgm:presLayoutVars>
      </dgm:prSet>
      <dgm:spPr/>
    </dgm:pt>
    <dgm:pt modelId="{F413B63B-49EB-4C92-A008-2BB2B3F21F37}" type="pres">
      <dgm:prSet presAssocID="{29861F46-EF3D-48C6-BB1B-ABE79AA43017}" presName="parentText" presStyleLbl="node1" presStyleIdx="2" presStyleCnt="3">
        <dgm:presLayoutVars>
          <dgm:chMax val="0"/>
          <dgm:bulletEnabled val="1"/>
        </dgm:presLayoutVars>
      </dgm:prSet>
      <dgm:spPr/>
    </dgm:pt>
    <dgm:pt modelId="{A68D974B-2A89-42B4-A046-CC3E4451A429}" type="pres">
      <dgm:prSet presAssocID="{29861F46-EF3D-48C6-BB1B-ABE79AA43017}" presName="childText" presStyleLbl="revTx" presStyleIdx="2" presStyleCnt="3">
        <dgm:presLayoutVars>
          <dgm:bulletEnabled val="1"/>
        </dgm:presLayoutVars>
      </dgm:prSet>
      <dgm:spPr/>
    </dgm:pt>
  </dgm:ptLst>
  <dgm:cxnLst>
    <dgm:cxn modelId="{7D358F15-B9A5-4CB6-9F0A-0BE12A981969}" type="presOf" srcId="{2C60BC9E-4320-4ABA-8041-D0FCAA1CCAA1}" destId="{7766B064-629E-401A-9722-3B0C4F44007B}" srcOrd="0" destOrd="0" presId="urn:microsoft.com/office/officeart/2005/8/layout/vList2"/>
    <dgm:cxn modelId="{9C83941A-2CDE-49C0-92DF-FEA240D5C230}" type="presOf" srcId="{97B1AFC0-6824-4FB4-8922-A4C4EE3C3A2A}" destId="{9718B852-F415-456B-83D0-16C6777FB8C0}" srcOrd="0" destOrd="0" presId="urn:microsoft.com/office/officeart/2005/8/layout/vList2"/>
    <dgm:cxn modelId="{F4DF0F1C-3161-48FE-AB85-8AA505C1D4B6}" type="presOf" srcId="{D73C7EFE-D228-4712-B57E-7B8411320A71}" destId="{595709C7-58A3-4658-B268-CC8BCCB36327}" srcOrd="0" destOrd="1" presId="urn:microsoft.com/office/officeart/2005/8/layout/vList2"/>
    <dgm:cxn modelId="{4A80501E-B246-4D89-9292-A81473F870E8}" srcId="{330CCC55-91A1-4CCC-A866-AD9C7C5B1D5E}" destId="{2C60BC9E-4320-4ABA-8041-D0FCAA1CCAA1}" srcOrd="0" destOrd="0" parTransId="{6A406E64-8E93-4CD9-B72D-0B91C2964266}" sibTransId="{398C4DA5-D93F-420A-9A1A-9EB8CE9A003C}"/>
    <dgm:cxn modelId="{B634302A-5EDB-45AC-81E9-E0EBCB00E515}" type="presOf" srcId="{29861F46-EF3D-48C6-BB1B-ABE79AA43017}" destId="{F413B63B-49EB-4C92-A008-2BB2B3F21F37}" srcOrd="0" destOrd="0" presId="urn:microsoft.com/office/officeart/2005/8/layout/vList2"/>
    <dgm:cxn modelId="{68AFD82B-B36C-4A09-A8E5-54C89762C289}" srcId="{29861F46-EF3D-48C6-BB1B-ABE79AA43017}" destId="{DB7BBEBD-B5BB-4D25-ABA4-5341191EDDD1}" srcOrd="0" destOrd="0" parTransId="{E8ED5467-D7AD-4927-B728-55417D3042E3}" sibTransId="{E1AF1117-829D-45BC-9E3C-6EFB90BDACE5}"/>
    <dgm:cxn modelId="{EBDFF73D-F51D-4694-BB93-8BD71DFA1E46}" srcId="{FA57B831-9B2E-409B-9D91-2913337D1CAA}" destId="{D73C7EFE-D228-4712-B57E-7B8411320A71}" srcOrd="1" destOrd="0" parTransId="{91FDFBA1-FF0A-41D7-9292-09B8ACF3FE96}" sibTransId="{9B73FE43-5C55-4C7A-927A-2F73C769872C}"/>
    <dgm:cxn modelId="{DFEE276C-9EA0-4CA6-A8F6-3E1A27D5027A}" srcId="{FA57B831-9B2E-409B-9D91-2913337D1CAA}" destId="{36B2E6E6-62A1-4995-B899-BE21FD100361}" srcOrd="0" destOrd="0" parTransId="{5452C433-5BD6-4395-BC4F-F966465DBFD7}" sibTransId="{E081FA98-E127-4E33-84BA-A33B34A1FDF8}"/>
    <dgm:cxn modelId="{565C776E-3D16-43E3-99F2-0811C7330BB8}" type="presOf" srcId="{11D84C64-853E-41C5-98EB-0A882C4AD872}" destId="{7766B064-629E-401A-9722-3B0C4F44007B}" srcOrd="0" destOrd="1" presId="urn:microsoft.com/office/officeart/2005/8/layout/vList2"/>
    <dgm:cxn modelId="{F6DF3D77-2333-4693-BE66-9DF3E3016013}" srcId="{29861F46-EF3D-48C6-BB1B-ABE79AA43017}" destId="{073AABC7-840A-49FA-9804-86219488584B}" srcOrd="1" destOrd="0" parTransId="{72BE6B76-49A2-4F8D-B3F2-FCE134859172}" sibTransId="{C9AC4C3F-7FD4-4CCB-AA79-417A4FE4380E}"/>
    <dgm:cxn modelId="{62268A77-F222-4387-813E-8B3C7E0E3B59}" srcId="{97B1AFC0-6824-4FB4-8922-A4C4EE3C3A2A}" destId="{29861F46-EF3D-48C6-BB1B-ABE79AA43017}" srcOrd="2" destOrd="0" parTransId="{A3746985-69D0-4E1E-8218-A22C526B9544}" sibTransId="{E28D0692-200A-47BD-9D3A-F201C0124DBE}"/>
    <dgm:cxn modelId="{B16F359A-A2AA-46F1-A423-081D078FE5A5}" srcId="{97B1AFC0-6824-4FB4-8922-A4C4EE3C3A2A}" destId="{FA57B831-9B2E-409B-9D91-2913337D1CAA}" srcOrd="1" destOrd="0" parTransId="{534D5C7C-E98E-4012-AA78-FF76B0935CEE}" sibTransId="{796A8657-3D31-4895-8E74-E387FA33D1C2}"/>
    <dgm:cxn modelId="{0E746AC1-FB84-4DA2-B83F-70D591626D40}" type="presOf" srcId="{330CCC55-91A1-4CCC-A866-AD9C7C5B1D5E}" destId="{CA77CB75-6176-4A80-BFFF-5EC5EA5BFB00}" srcOrd="0" destOrd="0" presId="urn:microsoft.com/office/officeart/2005/8/layout/vList2"/>
    <dgm:cxn modelId="{50BDCFCB-9A34-482F-9471-E82E13056780}" srcId="{330CCC55-91A1-4CCC-A866-AD9C7C5B1D5E}" destId="{11D84C64-853E-41C5-98EB-0A882C4AD872}" srcOrd="1" destOrd="0" parTransId="{7D2B2AB2-2CAB-4F62-A3F4-E95BD4E28055}" sibTransId="{2996CBB8-28B4-45A6-BDF1-CF894DEEFA10}"/>
    <dgm:cxn modelId="{C00225D9-3A68-4FCD-84D8-3178350BB4B0}" type="presOf" srcId="{073AABC7-840A-49FA-9804-86219488584B}" destId="{A68D974B-2A89-42B4-A046-CC3E4451A429}" srcOrd="0" destOrd="1" presId="urn:microsoft.com/office/officeart/2005/8/layout/vList2"/>
    <dgm:cxn modelId="{851D35DA-CD51-406E-9F9D-31C0131341A3}" srcId="{97B1AFC0-6824-4FB4-8922-A4C4EE3C3A2A}" destId="{330CCC55-91A1-4CCC-A866-AD9C7C5B1D5E}" srcOrd="0" destOrd="0" parTransId="{BB882B86-F441-4DE8-A3B3-27631D060383}" sibTransId="{92FBD3DE-D398-4E08-87FE-80748485E95D}"/>
    <dgm:cxn modelId="{92E6F7E1-EB8E-4A09-8226-2D9A8B2ACFD8}" type="presOf" srcId="{FA57B831-9B2E-409B-9D91-2913337D1CAA}" destId="{B2CADFB8-CC69-4C4E-8437-9437E5C0C71A}" srcOrd="0" destOrd="0" presId="urn:microsoft.com/office/officeart/2005/8/layout/vList2"/>
    <dgm:cxn modelId="{88243DEE-886B-4338-A682-6A2E7DCB8676}" type="presOf" srcId="{DB7BBEBD-B5BB-4D25-ABA4-5341191EDDD1}" destId="{A68D974B-2A89-42B4-A046-CC3E4451A429}" srcOrd="0" destOrd="0" presId="urn:microsoft.com/office/officeart/2005/8/layout/vList2"/>
    <dgm:cxn modelId="{F39EEFF7-CFDD-4160-9C01-9C3855327734}" type="presOf" srcId="{36B2E6E6-62A1-4995-B899-BE21FD100361}" destId="{595709C7-58A3-4658-B268-CC8BCCB36327}" srcOrd="0" destOrd="0" presId="urn:microsoft.com/office/officeart/2005/8/layout/vList2"/>
    <dgm:cxn modelId="{FBEC46CD-8A21-4FA5-8B8A-709279293459}" type="presParOf" srcId="{9718B852-F415-456B-83D0-16C6777FB8C0}" destId="{CA77CB75-6176-4A80-BFFF-5EC5EA5BFB00}" srcOrd="0" destOrd="0" presId="urn:microsoft.com/office/officeart/2005/8/layout/vList2"/>
    <dgm:cxn modelId="{1F0335F7-5F9E-46F9-A07A-4A9D59844F14}" type="presParOf" srcId="{9718B852-F415-456B-83D0-16C6777FB8C0}" destId="{7766B064-629E-401A-9722-3B0C4F44007B}" srcOrd="1" destOrd="0" presId="urn:microsoft.com/office/officeart/2005/8/layout/vList2"/>
    <dgm:cxn modelId="{40F42B74-37B4-4C70-B3E3-4B71F7A649EB}" type="presParOf" srcId="{9718B852-F415-456B-83D0-16C6777FB8C0}" destId="{B2CADFB8-CC69-4C4E-8437-9437E5C0C71A}" srcOrd="2" destOrd="0" presId="urn:microsoft.com/office/officeart/2005/8/layout/vList2"/>
    <dgm:cxn modelId="{3CF712BE-90EE-48A3-87D2-8115E68A78C5}" type="presParOf" srcId="{9718B852-F415-456B-83D0-16C6777FB8C0}" destId="{595709C7-58A3-4658-B268-CC8BCCB36327}" srcOrd="3" destOrd="0" presId="urn:microsoft.com/office/officeart/2005/8/layout/vList2"/>
    <dgm:cxn modelId="{33611FBE-983F-4056-BE6A-AE9CDAB3042E}" type="presParOf" srcId="{9718B852-F415-456B-83D0-16C6777FB8C0}" destId="{F413B63B-49EB-4C92-A008-2BB2B3F21F37}" srcOrd="4" destOrd="0" presId="urn:microsoft.com/office/officeart/2005/8/layout/vList2"/>
    <dgm:cxn modelId="{1137226D-95CF-46E5-8300-6167CBF52FCB}" type="presParOf" srcId="{9718B852-F415-456B-83D0-16C6777FB8C0}" destId="{A68D974B-2A89-42B4-A046-CC3E4451A429}"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9EF27E-6D6F-4BE0-BF2D-A20DF684F834}">
      <dsp:nvSpPr>
        <dsp:cNvPr id="0" name=""/>
        <dsp:cNvSpPr/>
      </dsp:nvSpPr>
      <dsp:spPr>
        <a:xfrm>
          <a:off x="0" y="280268"/>
          <a:ext cx="10515600" cy="932400"/>
        </a:xfrm>
        <a:prstGeom prst="rect">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333248" rIns="816127" bIns="113792" numCol="1" spcCol="1270" anchor="t" anchorCtr="0">
          <a:noAutofit/>
        </a:bodyPr>
        <a:lstStyle/>
        <a:p>
          <a:pPr marL="171450" lvl="1" indent="-171450" algn="l" defTabSz="711200">
            <a:lnSpc>
              <a:spcPct val="90000"/>
            </a:lnSpc>
            <a:spcBef>
              <a:spcPct val="0"/>
            </a:spcBef>
            <a:spcAft>
              <a:spcPct val="15000"/>
            </a:spcAft>
            <a:buChar char="•"/>
          </a:pPr>
          <a:r>
            <a:rPr lang="en-CA" sz="1600" kern="1200"/>
            <a:t>Designed to process sequential data, making it ideal for time-series prediction.</a:t>
          </a:r>
          <a:endParaRPr lang="en-US" sz="1600" kern="1200"/>
        </a:p>
        <a:p>
          <a:pPr marL="171450" lvl="1" indent="-171450" algn="l" defTabSz="711200">
            <a:lnSpc>
              <a:spcPct val="90000"/>
            </a:lnSpc>
            <a:spcBef>
              <a:spcPct val="0"/>
            </a:spcBef>
            <a:spcAft>
              <a:spcPct val="15000"/>
            </a:spcAft>
            <a:buChar char="•"/>
          </a:pPr>
          <a:r>
            <a:rPr lang="en-CA" sz="1600" kern="1200"/>
            <a:t>Can model dependencies across long time horizons.</a:t>
          </a:r>
          <a:endParaRPr lang="en-US" sz="1600" kern="1200"/>
        </a:p>
      </dsp:txBody>
      <dsp:txXfrm>
        <a:off x="0" y="280268"/>
        <a:ext cx="10515600" cy="932400"/>
      </dsp:txXfrm>
    </dsp:sp>
    <dsp:sp modelId="{094990A8-3CDD-47E6-BB51-5737BC948168}">
      <dsp:nvSpPr>
        <dsp:cNvPr id="0" name=""/>
        <dsp:cNvSpPr/>
      </dsp:nvSpPr>
      <dsp:spPr>
        <a:xfrm>
          <a:off x="525780" y="44108"/>
          <a:ext cx="7360920" cy="47232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711200">
            <a:lnSpc>
              <a:spcPct val="90000"/>
            </a:lnSpc>
            <a:spcBef>
              <a:spcPct val="0"/>
            </a:spcBef>
            <a:spcAft>
              <a:spcPct val="35000"/>
            </a:spcAft>
            <a:buNone/>
          </a:pPr>
          <a:r>
            <a:rPr lang="en-CA" sz="1600" kern="1200"/>
            <a:t>Why LSTM?</a:t>
          </a:r>
          <a:endParaRPr lang="en-US" sz="1600" kern="1200"/>
        </a:p>
      </dsp:txBody>
      <dsp:txXfrm>
        <a:off x="548837" y="67165"/>
        <a:ext cx="7314806" cy="426206"/>
      </dsp:txXfrm>
    </dsp:sp>
    <dsp:sp modelId="{C9AB70F0-B601-4EF7-B93E-19860733605B}">
      <dsp:nvSpPr>
        <dsp:cNvPr id="0" name=""/>
        <dsp:cNvSpPr/>
      </dsp:nvSpPr>
      <dsp:spPr>
        <a:xfrm>
          <a:off x="0" y="1535228"/>
          <a:ext cx="10515600" cy="2772000"/>
        </a:xfrm>
        <a:prstGeom prst="rect">
          <a:avLst/>
        </a:prstGeom>
        <a:solidFill>
          <a:schemeClr val="lt1">
            <a:alpha val="90000"/>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333248" rIns="816127" bIns="113792" numCol="1" spcCol="1270" anchor="t" anchorCtr="0">
          <a:noAutofit/>
        </a:bodyPr>
        <a:lstStyle/>
        <a:p>
          <a:pPr marL="171450" lvl="1" indent="-171450" algn="l" defTabSz="711200">
            <a:lnSpc>
              <a:spcPct val="90000"/>
            </a:lnSpc>
            <a:spcBef>
              <a:spcPct val="0"/>
            </a:spcBef>
            <a:spcAft>
              <a:spcPct val="15000"/>
            </a:spcAft>
            <a:buChar char="•"/>
          </a:pPr>
          <a:r>
            <a:rPr lang="en-CA" sz="1600" kern="1200"/>
            <a:t>Input sequences created from historical stock data.</a:t>
          </a:r>
          <a:endParaRPr lang="en-US" sz="1600" kern="1200"/>
        </a:p>
        <a:p>
          <a:pPr marL="171450" lvl="1" indent="-171450" algn="l" defTabSz="711200">
            <a:lnSpc>
              <a:spcPct val="90000"/>
            </a:lnSpc>
            <a:spcBef>
              <a:spcPct val="0"/>
            </a:spcBef>
            <a:spcAft>
              <a:spcPct val="15000"/>
            </a:spcAft>
            <a:buChar char="•"/>
          </a:pPr>
          <a:r>
            <a:rPr lang="en-CA" sz="1600" kern="1200"/>
            <a:t>Architecture:</a:t>
          </a:r>
          <a:endParaRPr lang="en-US" sz="1600" kern="1200"/>
        </a:p>
        <a:p>
          <a:pPr marL="342900" lvl="2" indent="-171450" algn="l" defTabSz="711200">
            <a:lnSpc>
              <a:spcPct val="90000"/>
            </a:lnSpc>
            <a:spcBef>
              <a:spcPct val="0"/>
            </a:spcBef>
            <a:spcAft>
              <a:spcPct val="15000"/>
            </a:spcAft>
            <a:buChar char="•"/>
          </a:pPr>
          <a:r>
            <a:rPr lang="en-CA" sz="1600" kern="1200"/>
            <a:t>LSTM Layers to extract patterns over time.</a:t>
          </a:r>
          <a:endParaRPr lang="en-US" sz="1600" kern="1200"/>
        </a:p>
        <a:p>
          <a:pPr marL="342900" lvl="2" indent="-171450" algn="l" defTabSz="711200">
            <a:lnSpc>
              <a:spcPct val="90000"/>
            </a:lnSpc>
            <a:spcBef>
              <a:spcPct val="0"/>
            </a:spcBef>
            <a:spcAft>
              <a:spcPct val="15000"/>
            </a:spcAft>
            <a:buChar char="•"/>
          </a:pPr>
          <a:r>
            <a:rPr lang="en-CA" sz="1600" kern="1200"/>
            <a:t>Dropout for regularization.</a:t>
          </a:r>
          <a:endParaRPr lang="en-US" sz="1600" kern="1200"/>
        </a:p>
        <a:p>
          <a:pPr marL="342900" lvl="2" indent="-171450" algn="l" defTabSz="711200">
            <a:lnSpc>
              <a:spcPct val="90000"/>
            </a:lnSpc>
            <a:spcBef>
              <a:spcPct val="0"/>
            </a:spcBef>
            <a:spcAft>
              <a:spcPct val="15000"/>
            </a:spcAft>
            <a:buChar char="•"/>
          </a:pPr>
          <a:r>
            <a:rPr lang="en-CA" sz="1600" kern="1200"/>
            <a:t>Fully connected layer for final output.</a:t>
          </a:r>
          <a:endParaRPr lang="en-US" sz="1600" kern="1200"/>
        </a:p>
        <a:p>
          <a:pPr marL="171450" lvl="1" indent="-171450" algn="l" defTabSz="711200">
            <a:lnSpc>
              <a:spcPct val="90000"/>
            </a:lnSpc>
            <a:spcBef>
              <a:spcPct val="0"/>
            </a:spcBef>
            <a:spcAft>
              <a:spcPct val="15000"/>
            </a:spcAft>
            <a:buChar char="•"/>
          </a:pPr>
          <a:r>
            <a:rPr lang="en-CA" sz="1600" kern="1200"/>
            <a:t>Training Process:</a:t>
          </a:r>
          <a:endParaRPr lang="en-US" sz="1600" kern="1200"/>
        </a:p>
        <a:p>
          <a:pPr marL="342900" lvl="2" indent="-171450" algn="l" defTabSz="711200">
            <a:lnSpc>
              <a:spcPct val="90000"/>
            </a:lnSpc>
            <a:spcBef>
              <a:spcPct val="0"/>
            </a:spcBef>
            <a:spcAft>
              <a:spcPct val="15000"/>
            </a:spcAft>
            <a:buChar char="•"/>
          </a:pPr>
          <a:r>
            <a:rPr lang="en-CA" sz="1600" kern="1200"/>
            <a:t>Loss Function: </a:t>
          </a:r>
          <a:endParaRPr lang="en-US" sz="1600" kern="1200"/>
        </a:p>
        <a:p>
          <a:pPr marL="514350" lvl="3" indent="-171450" algn="l" defTabSz="711200">
            <a:lnSpc>
              <a:spcPct val="90000"/>
            </a:lnSpc>
            <a:spcBef>
              <a:spcPct val="0"/>
            </a:spcBef>
            <a:spcAft>
              <a:spcPct val="15000"/>
            </a:spcAft>
            <a:buChar char="•"/>
          </a:pPr>
          <a:r>
            <a:rPr lang="en-CA" sz="1600" kern="1200"/>
            <a:t>Mean Squared Error (MSE).</a:t>
          </a:r>
          <a:endParaRPr lang="en-US" sz="1600" kern="1200"/>
        </a:p>
        <a:p>
          <a:pPr marL="514350" lvl="3" indent="-171450" algn="l" defTabSz="711200">
            <a:lnSpc>
              <a:spcPct val="90000"/>
            </a:lnSpc>
            <a:spcBef>
              <a:spcPct val="0"/>
            </a:spcBef>
            <a:spcAft>
              <a:spcPct val="15000"/>
            </a:spcAft>
            <a:buChar char="•"/>
          </a:pPr>
          <a:r>
            <a:rPr lang="en-CA" sz="1600" kern="1200"/>
            <a:t>Optimizer: Adam, to dynamically adjust learning rates.</a:t>
          </a:r>
          <a:endParaRPr lang="en-US" sz="1600" kern="1200"/>
        </a:p>
      </dsp:txBody>
      <dsp:txXfrm>
        <a:off x="0" y="1535228"/>
        <a:ext cx="10515600" cy="2772000"/>
      </dsp:txXfrm>
    </dsp:sp>
    <dsp:sp modelId="{E408C8D9-9F90-42C6-8629-1D9913E4BF25}">
      <dsp:nvSpPr>
        <dsp:cNvPr id="0" name=""/>
        <dsp:cNvSpPr/>
      </dsp:nvSpPr>
      <dsp:spPr>
        <a:xfrm>
          <a:off x="525780" y="1299068"/>
          <a:ext cx="7360920" cy="472320"/>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711200">
            <a:lnSpc>
              <a:spcPct val="90000"/>
            </a:lnSpc>
            <a:spcBef>
              <a:spcPct val="0"/>
            </a:spcBef>
            <a:spcAft>
              <a:spcPct val="35000"/>
            </a:spcAft>
            <a:buNone/>
          </a:pPr>
          <a:r>
            <a:rPr lang="en-CA" sz="1600" kern="1200"/>
            <a:t>Model Structure:</a:t>
          </a:r>
          <a:endParaRPr lang="en-US" sz="1600" kern="1200"/>
        </a:p>
      </dsp:txBody>
      <dsp:txXfrm>
        <a:off x="548837" y="1322125"/>
        <a:ext cx="7314806" cy="42620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C4B576-E15F-44E2-B69F-845D05BCF4F9}">
      <dsp:nvSpPr>
        <dsp:cNvPr id="0" name=""/>
        <dsp:cNvSpPr/>
      </dsp:nvSpPr>
      <dsp:spPr>
        <a:xfrm>
          <a:off x="0" y="119122"/>
          <a:ext cx="4742771" cy="54054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Key Observations:</a:t>
          </a:r>
        </a:p>
      </dsp:txBody>
      <dsp:txXfrm>
        <a:off x="26387" y="145509"/>
        <a:ext cx="4689997" cy="487766"/>
      </dsp:txXfrm>
    </dsp:sp>
    <dsp:sp modelId="{0409517F-B0F2-45A4-823E-6AE120A4E545}">
      <dsp:nvSpPr>
        <dsp:cNvPr id="0" name=""/>
        <dsp:cNvSpPr/>
      </dsp:nvSpPr>
      <dsp:spPr>
        <a:xfrm>
          <a:off x="0" y="659662"/>
          <a:ext cx="4742771" cy="1593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83"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t>N-BEATS demonstrated potential for better generalization.</a:t>
          </a:r>
        </a:p>
        <a:p>
          <a:pPr marL="171450" lvl="1" indent="-171450" algn="l" defTabSz="755650">
            <a:lnSpc>
              <a:spcPct val="90000"/>
            </a:lnSpc>
            <a:spcBef>
              <a:spcPct val="0"/>
            </a:spcBef>
            <a:spcAft>
              <a:spcPct val="20000"/>
            </a:spcAft>
            <a:buChar char="•"/>
          </a:pPr>
          <a:r>
            <a:rPr lang="en-US" sz="1700" kern="1200"/>
            <a:t>However, severe class imbalance and noisy features limited performance.</a:t>
          </a:r>
        </a:p>
        <a:p>
          <a:pPr marL="171450" lvl="1" indent="-171450" algn="l" defTabSz="755650">
            <a:lnSpc>
              <a:spcPct val="90000"/>
            </a:lnSpc>
            <a:spcBef>
              <a:spcPct val="0"/>
            </a:spcBef>
            <a:spcAft>
              <a:spcPct val="20000"/>
            </a:spcAft>
            <a:buChar char="•"/>
          </a:pPr>
          <a:r>
            <a:rPr lang="en-US" sz="1700" kern="1200"/>
            <a:t>Computational limitations prevented full exploration of the model.</a:t>
          </a:r>
        </a:p>
      </dsp:txBody>
      <dsp:txXfrm>
        <a:off x="0" y="659662"/>
        <a:ext cx="4742771" cy="1593900"/>
      </dsp:txXfrm>
    </dsp:sp>
    <dsp:sp modelId="{4B2F46A2-BD5A-4D70-90BD-6E6FD92D4CDA}">
      <dsp:nvSpPr>
        <dsp:cNvPr id="0" name=""/>
        <dsp:cNvSpPr/>
      </dsp:nvSpPr>
      <dsp:spPr>
        <a:xfrm>
          <a:off x="0" y="2253562"/>
          <a:ext cx="4742771" cy="540540"/>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Lessons Learned:</a:t>
          </a:r>
        </a:p>
      </dsp:txBody>
      <dsp:txXfrm>
        <a:off x="26387" y="2279949"/>
        <a:ext cx="4689997" cy="487766"/>
      </dsp:txXfrm>
    </dsp:sp>
    <dsp:sp modelId="{6B8DEF73-A16B-4744-9410-9B6540BE9434}">
      <dsp:nvSpPr>
        <dsp:cNvPr id="0" name=""/>
        <dsp:cNvSpPr/>
      </dsp:nvSpPr>
      <dsp:spPr>
        <a:xfrm>
          <a:off x="0" y="2794102"/>
          <a:ext cx="4742771" cy="1070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83"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t>Advanced models need substantial resources for effective training.</a:t>
          </a:r>
        </a:p>
        <a:p>
          <a:pPr marL="171450" lvl="1" indent="-171450" algn="l" defTabSz="755650">
            <a:lnSpc>
              <a:spcPct val="90000"/>
            </a:lnSpc>
            <a:spcBef>
              <a:spcPct val="0"/>
            </a:spcBef>
            <a:spcAft>
              <a:spcPct val="20000"/>
            </a:spcAft>
            <a:buChar char="•"/>
          </a:pPr>
          <a:r>
            <a:rPr lang="en-US" sz="1700" kern="1200"/>
            <a:t>Signal prediction shows promise but requires robust dataset balancing.</a:t>
          </a:r>
        </a:p>
      </dsp:txBody>
      <dsp:txXfrm>
        <a:off x="0" y="2794102"/>
        <a:ext cx="4742771" cy="107019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BEABAF-F300-4C84-8FA3-C22D8C57FFE6}">
      <dsp:nvSpPr>
        <dsp:cNvPr id="0" name=""/>
        <dsp:cNvSpPr/>
      </dsp:nvSpPr>
      <dsp:spPr>
        <a:xfrm>
          <a:off x="0" y="3275482"/>
          <a:ext cx="2628900" cy="1075086"/>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86967" tIns="256032" rIns="186967" bIns="256032" numCol="1" spcCol="1270" anchor="ctr" anchorCtr="0">
          <a:noAutofit/>
        </a:bodyPr>
        <a:lstStyle/>
        <a:p>
          <a:pPr marL="0" lvl="0" indent="0" algn="ctr" defTabSz="1600200">
            <a:lnSpc>
              <a:spcPct val="90000"/>
            </a:lnSpc>
            <a:spcBef>
              <a:spcPct val="0"/>
            </a:spcBef>
            <a:spcAft>
              <a:spcPct val="35000"/>
            </a:spcAft>
            <a:buNone/>
          </a:pPr>
          <a:r>
            <a:rPr lang="en-US" sz="3600" kern="1200"/>
            <a:t>Stage 3</a:t>
          </a:r>
        </a:p>
      </dsp:txBody>
      <dsp:txXfrm>
        <a:off x="0" y="3275482"/>
        <a:ext cx="2628900" cy="1075086"/>
      </dsp:txXfrm>
    </dsp:sp>
    <dsp:sp modelId="{69E9DC14-C18B-4991-9B6A-9F395FC3BFE4}">
      <dsp:nvSpPr>
        <dsp:cNvPr id="0" name=""/>
        <dsp:cNvSpPr/>
      </dsp:nvSpPr>
      <dsp:spPr>
        <a:xfrm>
          <a:off x="2628900" y="3275482"/>
          <a:ext cx="7886700" cy="1075086"/>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90500" rIns="159980" bIns="190500" numCol="1" spcCol="1270" anchor="t" anchorCtr="0">
          <a:noAutofit/>
        </a:bodyPr>
        <a:lstStyle/>
        <a:p>
          <a:pPr marL="0" lvl="0" indent="0" algn="l" defTabSz="666750">
            <a:lnSpc>
              <a:spcPct val="90000"/>
            </a:lnSpc>
            <a:spcBef>
              <a:spcPct val="0"/>
            </a:spcBef>
            <a:spcAft>
              <a:spcPct val="35000"/>
            </a:spcAft>
            <a:buNone/>
          </a:pPr>
          <a:r>
            <a:rPr lang="en-US" sz="1500" kern="1200"/>
            <a:t>Advanced modeling and signal prediction.</a:t>
          </a:r>
        </a:p>
        <a:p>
          <a:pPr marL="114300" lvl="1" indent="-114300" algn="l" defTabSz="533400">
            <a:lnSpc>
              <a:spcPct val="90000"/>
            </a:lnSpc>
            <a:spcBef>
              <a:spcPct val="0"/>
            </a:spcBef>
            <a:spcAft>
              <a:spcPct val="15000"/>
            </a:spcAft>
            <a:buChar char="•"/>
          </a:pPr>
          <a:r>
            <a:rPr lang="en-US" sz="1200" kern="1200"/>
            <a:t>Shifted to buy/sell signals with technical indicators.</a:t>
          </a:r>
        </a:p>
        <a:p>
          <a:pPr marL="114300" lvl="1" indent="-114300" algn="l" defTabSz="533400">
            <a:lnSpc>
              <a:spcPct val="90000"/>
            </a:lnSpc>
            <a:spcBef>
              <a:spcPct val="0"/>
            </a:spcBef>
            <a:spcAft>
              <a:spcPct val="15000"/>
            </a:spcAft>
            <a:buChar char="•"/>
          </a:pPr>
          <a:r>
            <a:rPr lang="en-US" sz="1200" kern="1200"/>
            <a:t>Explored N-BEATS but faced computational constraints.</a:t>
          </a:r>
        </a:p>
      </dsp:txBody>
      <dsp:txXfrm>
        <a:off x="2628900" y="3275482"/>
        <a:ext cx="7886700" cy="1075086"/>
      </dsp:txXfrm>
    </dsp:sp>
    <dsp:sp modelId="{9F701B98-FFE4-4F66-9D48-87C82B996036}">
      <dsp:nvSpPr>
        <dsp:cNvPr id="0" name=""/>
        <dsp:cNvSpPr/>
      </dsp:nvSpPr>
      <dsp:spPr>
        <a:xfrm rot="10800000">
          <a:off x="0" y="1638125"/>
          <a:ext cx="2628900" cy="1653482"/>
        </a:xfrm>
        <a:prstGeom prst="upArrowCallout">
          <a:avLst>
            <a:gd name="adj1" fmla="val 5000"/>
            <a:gd name="adj2" fmla="val 10000"/>
            <a:gd name="adj3" fmla="val 15000"/>
            <a:gd name="adj4" fmla="val 64977"/>
          </a:avLst>
        </a:prstGeom>
        <a:solidFill>
          <a:schemeClr val="accent2">
            <a:hueOff val="3221807"/>
            <a:satOff val="-9246"/>
            <a:lumOff val="-14805"/>
            <a:alphaOff val="0"/>
          </a:schemeClr>
        </a:solidFill>
        <a:ln w="19050" cap="flat" cmpd="sng" algn="ctr">
          <a:solidFill>
            <a:schemeClr val="accent2">
              <a:hueOff val="3221807"/>
              <a:satOff val="-9246"/>
              <a:lumOff val="-14805"/>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86967" tIns="256032" rIns="186967" bIns="256032" numCol="1" spcCol="1270" anchor="ctr" anchorCtr="0">
          <a:noAutofit/>
        </a:bodyPr>
        <a:lstStyle/>
        <a:p>
          <a:pPr marL="0" lvl="0" indent="0" algn="ctr" defTabSz="1600200">
            <a:lnSpc>
              <a:spcPct val="90000"/>
            </a:lnSpc>
            <a:spcBef>
              <a:spcPct val="0"/>
            </a:spcBef>
            <a:spcAft>
              <a:spcPct val="35000"/>
            </a:spcAft>
            <a:buNone/>
          </a:pPr>
          <a:r>
            <a:rPr lang="en-US" sz="3600" kern="1200"/>
            <a:t>Stage 2</a:t>
          </a:r>
        </a:p>
      </dsp:txBody>
      <dsp:txXfrm rot="-10800000">
        <a:off x="0" y="1638125"/>
        <a:ext cx="2628900" cy="1074763"/>
      </dsp:txXfrm>
    </dsp:sp>
    <dsp:sp modelId="{93BB37D8-5AC6-4C7B-9C5C-64E025FDB884}">
      <dsp:nvSpPr>
        <dsp:cNvPr id="0" name=""/>
        <dsp:cNvSpPr/>
      </dsp:nvSpPr>
      <dsp:spPr>
        <a:xfrm>
          <a:off x="2628900" y="1638125"/>
          <a:ext cx="7886700" cy="1074763"/>
        </a:xfrm>
        <a:prstGeom prst="rect">
          <a:avLst/>
        </a:prstGeom>
        <a:solidFill>
          <a:schemeClr val="accent2">
            <a:tint val="40000"/>
            <a:alpha val="90000"/>
            <a:hueOff val="3367359"/>
            <a:satOff val="-31116"/>
            <a:lumOff val="-3508"/>
            <a:alphaOff val="0"/>
          </a:schemeClr>
        </a:solidFill>
        <a:ln w="19050" cap="flat" cmpd="sng" algn="ctr">
          <a:solidFill>
            <a:schemeClr val="accent2">
              <a:tint val="40000"/>
              <a:alpha val="90000"/>
              <a:hueOff val="3367359"/>
              <a:satOff val="-31116"/>
              <a:lumOff val="-35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90500" rIns="159980" bIns="190500" numCol="1" spcCol="1270" anchor="t" anchorCtr="0">
          <a:noAutofit/>
        </a:bodyPr>
        <a:lstStyle/>
        <a:p>
          <a:pPr marL="0" lvl="0" indent="0" algn="l" defTabSz="666750">
            <a:lnSpc>
              <a:spcPct val="90000"/>
            </a:lnSpc>
            <a:spcBef>
              <a:spcPct val="0"/>
            </a:spcBef>
            <a:spcAft>
              <a:spcPct val="35000"/>
            </a:spcAft>
            <a:buNone/>
          </a:pPr>
          <a:r>
            <a:rPr lang="en-US" sz="1500" kern="1200"/>
            <a:t>Integration of sentiment analysis.</a:t>
          </a:r>
        </a:p>
        <a:p>
          <a:pPr marL="114300" lvl="1" indent="-114300" algn="l" defTabSz="533400">
            <a:lnSpc>
              <a:spcPct val="90000"/>
            </a:lnSpc>
            <a:spcBef>
              <a:spcPct val="0"/>
            </a:spcBef>
            <a:spcAft>
              <a:spcPct val="15000"/>
            </a:spcAft>
            <a:buChar char="•"/>
          </a:pPr>
          <a:r>
            <a:rPr lang="en-US" sz="1200" kern="1200"/>
            <a:t>Added a new dimension but didn’t improve prediction accuracy.</a:t>
          </a:r>
        </a:p>
      </dsp:txBody>
      <dsp:txXfrm>
        <a:off x="2628900" y="1638125"/>
        <a:ext cx="7886700" cy="1074763"/>
      </dsp:txXfrm>
    </dsp:sp>
    <dsp:sp modelId="{C5A039C0-D025-46CB-9E28-8CD0C2B494A6}">
      <dsp:nvSpPr>
        <dsp:cNvPr id="0" name=""/>
        <dsp:cNvSpPr/>
      </dsp:nvSpPr>
      <dsp:spPr>
        <a:xfrm rot="10800000">
          <a:off x="0" y="769"/>
          <a:ext cx="2628900" cy="1653482"/>
        </a:xfrm>
        <a:prstGeom prst="upArrowCallout">
          <a:avLst>
            <a:gd name="adj1" fmla="val 5000"/>
            <a:gd name="adj2" fmla="val 10000"/>
            <a:gd name="adj3" fmla="val 15000"/>
            <a:gd name="adj4" fmla="val 64977"/>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86967" tIns="256032" rIns="186967" bIns="256032" numCol="1" spcCol="1270" anchor="ctr" anchorCtr="0">
          <a:noAutofit/>
        </a:bodyPr>
        <a:lstStyle/>
        <a:p>
          <a:pPr marL="0" lvl="0" indent="0" algn="ctr" defTabSz="1600200">
            <a:lnSpc>
              <a:spcPct val="90000"/>
            </a:lnSpc>
            <a:spcBef>
              <a:spcPct val="0"/>
            </a:spcBef>
            <a:spcAft>
              <a:spcPct val="35000"/>
            </a:spcAft>
            <a:buNone/>
          </a:pPr>
          <a:r>
            <a:rPr lang="en-US" sz="3600" kern="1200"/>
            <a:t>Stage 1</a:t>
          </a:r>
        </a:p>
      </dsp:txBody>
      <dsp:txXfrm rot="-10800000">
        <a:off x="0" y="769"/>
        <a:ext cx="2628900" cy="1074763"/>
      </dsp:txXfrm>
    </dsp:sp>
    <dsp:sp modelId="{57C3B962-7F26-44CA-9858-1F19B8D5778A}">
      <dsp:nvSpPr>
        <dsp:cNvPr id="0" name=""/>
        <dsp:cNvSpPr/>
      </dsp:nvSpPr>
      <dsp:spPr>
        <a:xfrm>
          <a:off x="2628900" y="769"/>
          <a:ext cx="7886700" cy="1074763"/>
        </a:xfrm>
        <a:prstGeom prst="rect">
          <a:avLst/>
        </a:prstGeom>
        <a:solidFill>
          <a:schemeClr val="accent2">
            <a:tint val="40000"/>
            <a:alpha val="90000"/>
            <a:hueOff val="6734718"/>
            <a:satOff val="-62232"/>
            <a:lumOff val="-7015"/>
            <a:alphaOff val="0"/>
          </a:schemeClr>
        </a:solidFill>
        <a:ln w="19050" cap="flat" cmpd="sng" algn="ctr">
          <a:solidFill>
            <a:schemeClr val="accent2">
              <a:tint val="40000"/>
              <a:alpha val="90000"/>
              <a:hueOff val="6734718"/>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90500" rIns="159980" bIns="190500" numCol="1" spcCol="1270" anchor="t" anchorCtr="0">
          <a:noAutofit/>
        </a:bodyPr>
        <a:lstStyle/>
        <a:p>
          <a:pPr marL="0" lvl="0" indent="0" algn="l" defTabSz="666750">
            <a:lnSpc>
              <a:spcPct val="90000"/>
            </a:lnSpc>
            <a:spcBef>
              <a:spcPct val="0"/>
            </a:spcBef>
            <a:spcAft>
              <a:spcPct val="35000"/>
            </a:spcAft>
            <a:buNone/>
          </a:pPr>
          <a:r>
            <a:rPr lang="en-US" sz="1500" kern="1200"/>
            <a:t>Initial LSTM modeling for price prediction.</a:t>
          </a:r>
        </a:p>
        <a:p>
          <a:pPr marL="114300" lvl="1" indent="-114300" algn="l" defTabSz="533400">
            <a:lnSpc>
              <a:spcPct val="90000"/>
            </a:lnSpc>
            <a:spcBef>
              <a:spcPct val="0"/>
            </a:spcBef>
            <a:spcAft>
              <a:spcPct val="15000"/>
            </a:spcAft>
            <a:buChar char="•"/>
          </a:pPr>
          <a:r>
            <a:rPr lang="en-US" sz="1200" kern="1200"/>
            <a:t>Focused on historical data.</a:t>
          </a:r>
        </a:p>
        <a:p>
          <a:pPr marL="114300" lvl="1" indent="-114300" algn="l" defTabSz="533400">
            <a:lnSpc>
              <a:spcPct val="90000"/>
            </a:lnSpc>
            <a:spcBef>
              <a:spcPct val="0"/>
            </a:spcBef>
            <a:spcAft>
              <a:spcPct val="15000"/>
            </a:spcAft>
            <a:buChar char="•"/>
          </a:pPr>
          <a:r>
            <a:rPr lang="en-US" sz="1200" kern="1200"/>
            <a:t>Foundational insights but lacked robustness.</a:t>
          </a:r>
        </a:p>
      </dsp:txBody>
      <dsp:txXfrm>
        <a:off x="2628900" y="769"/>
        <a:ext cx="7886700" cy="107476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053A59-1204-4D4B-9A93-FC144736FA02}">
      <dsp:nvSpPr>
        <dsp:cNvPr id="0" name=""/>
        <dsp:cNvSpPr/>
      </dsp:nvSpPr>
      <dsp:spPr>
        <a:xfrm>
          <a:off x="0" y="382531"/>
          <a:ext cx="10515600" cy="1587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16127" tIns="437388" rIns="816127" bIns="149352" numCol="1" spcCol="1270" anchor="t" anchorCtr="0">
          <a:noAutofit/>
        </a:bodyPr>
        <a:lstStyle/>
        <a:p>
          <a:pPr marL="228600" lvl="1" indent="-228600" algn="l" defTabSz="933450">
            <a:lnSpc>
              <a:spcPct val="90000"/>
            </a:lnSpc>
            <a:spcBef>
              <a:spcPct val="0"/>
            </a:spcBef>
            <a:spcAft>
              <a:spcPct val="15000"/>
            </a:spcAft>
            <a:buChar char="•"/>
          </a:pPr>
          <a:r>
            <a:rPr lang="en-CA" sz="2100" kern="1200"/>
            <a:t>Volatility and noise in financial data.</a:t>
          </a:r>
          <a:endParaRPr lang="en-US" sz="2100" kern="1200"/>
        </a:p>
        <a:p>
          <a:pPr marL="228600" lvl="1" indent="-228600" algn="l" defTabSz="933450">
            <a:lnSpc>
              <a:spcPct val="90000"/>
            </a:lnSpc>
            <a:spcBef>
              <a:spcPct val="0"/>
            </a:spcBef>
            <a:spcAft>
              <a:spcPct val="15000"/>
            </a:spcAft>
            <a:buChar char="•"/>
          </a:pPr>
          <a:r>
            <a:rPr lang="en-CA" sz="2100" kern="1200"/>
            <a:t>Class imbalance in signal datasets.</a:t>
          </a:r>
          <a:endParaRPr lang="en-US" sz="2100" kern="1200"/>
        </a:p>
        <a:p>
          <a:pPr marL="228600" lvl="1" indent="-228600" algn="l" defTabSz="933450">
            <a:lnSpc>
              <a:spcPct val="90000"/>
            </a:lnSpc>
            <a:spcBef>
              <a:spcPct val="0"/>
            </a:spcBef>
            <a:spcAft>
              <a:spcPct val="15000"/>
            </a:spcAft>
            <a:buChar char="•"/>
          </a:pPr>
          <a:r>
            <a:rPr lang="en-CA" sz="2100" kern="1200"/>
            <a:t>Resource-intensive nature of advanced models.</a:t>
          </a:r>
          <a:endParaRPr lang="en-US" sz="2100" kern="1200"/>
        </a:p>
      </dsp:txBody>
      <dsp:txXfrm>
        <a:off x="0" y="382531"/>
        <a:ext cx="10515600" cy="1587600"/>
      </dsp:txXfrm>
    </dsp:sp>
    <dsp:sp modelId="{0DD059FE-9C4D-450D-8331-81CC9805C846}">
      <dsp:nvSpPr>
        <dsp:cNvPr id="0" name=""/>
        <dsp:cNvSpPr/>
      </dsp:nvSpPr>
      <dsp:spPr>
        <a:xfrm>
          <a:off x="525780" y="72571"/>
          <a:ext cx="7360920" cy="61992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933450">
            <a:lnSpc>
              <a:spcPct val="90000"/>
            </a:lnSpc>
            <a:spcBef>
              <a:spcPct val="0"/>
            </a:spcBef>
            <a:spcAft>
              <a:spcPct val="35000"/>
            </a:spcAft>
            <a:buNone/>
          </a:pPr>
          <a:r>
            <a:rPr lang="en-CA" sz="2100" kern="1200"/>
            <a:t>Challenges:</a:t>
          </a:r>
          <a:endParaRPr lang="en-US" sz="2100" kern="1200"/>
        </a:p>
      </dsp:txBody>
      <dsp:txXfrm>
        <a:off x="556042" y="102833"/>
        <a:ext cx="7300396" cy="559396"/>
      </dsp:txXfrm>
    </dsp:sp>
    <dsp:sp modelId="{2ED6A5AC-9185-4F66-80F5-DC62ED977052}">
      <dsp:nvSpPr>
        <dsp:cNvPr id="0" name=""/>
        <dsp:cNvSpPr/>
      </dsp:nvSpPr>
      <dsp:spPr>
        <a:xfrm>
          <a:off x="0" y="2393491"/>
          <a:ext cx="10515600" cy="1885275"/>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16127" tIns="437388" rIns="816127" bIns="149352" numCol="1" spcCol="1270" anchor="t" anchorCtr="0">
          <a:noAutofit/>
        </a:bodyPr>
        <a:lstStyle/>
        <a:p>
          <a:pPr marL="228600" lvl="1" indent="-228600" algn="l" defTabSz="933450">
            <a:lnSpc>
              <a:spcPct val="90000"/>
            </a:lnSpc>
            <a:spcBef>
              <a:spcPct val="0"/>
            </a:spcBef>
            <a:spcAft>
              <a:spcPct val="15000"/>
            </a:spcAft>
            <a:buChar char="•"/>
          </a:pPr>
          <a:r>
            <a:rPr lang="en-CA" sz="2100" kern="1200"/>
            <a:t>Feature engineering significantly impacts model performance.</a:t>
          </a:r>
          <a:endParaRPr lang="en-US" sz="2100" kern="1200"/>
        </a:p>
        <a:p>
          <a:pPr marL="228600" lvl="1" indent="-228600" algn="l" defTabSz="933450">
            <a:lnSpc>
              <a:spcPct val="90000"/>
            </a:lnSpc>
            <a:spcBef>
              <a:spcPct val="0"/>
            </a:spcBef>
            <a:spcAft>
              <a:spcPct val="15000"/>
            </a:spcAft>
            <a:buChar char="•"/>
          </a:pPr>
          <a:r>
            <a:rPr lang="en-CA" sz="2100" kern="1200"/>
            <a:t>Transitioning from price prediction to signal prediction is promising.</a:t>
          </a:r>
          <a:endParaRPr lang="en-US" sz="2100" kern="1200"/>
        </a:p>
        <a:p>
          <a:pPr marL="228600" lvl="1" indent="-228600" algn="l" defTabSz="933450">
            <a:lnSpc>
              <a:spcPct val="90000"/>
            </a:lnSpc>
            <a:spcBef>
              <a:spcPct val="0"/>
            </a:spcBef>
            <a:spcAft>
              <a:spcPct val="15000"/>
            </a:spcAft>
            <a:buChar char="•"/>
          </a:pPr>
          <a:r>
            <a:rPr lang="en-CA" sz="2100" kern="1200"/>
            <a:t>Combining multiple data sources improves understanding but requires careful integration.</a:t>
          </a:r>
          <a:endParaRPr lang="en-US" sz="2100" kern="1200"/>
        </a:p>
      </dsp:txBody>
      <dsp:txXfrm>
        <a:off x="0" y="2393491"/>
        <a:ext cx="10515600" cy="1885275"/>
      </dsp:txXfrm>
    </dsp:sp>
    <dsp:sp modelId="{B05B5960-0949-4E01-BD5A-F7E67F80F5D0}">
      <dsp:nvSpPr>
        <dsp:cNvPr id="0" name=""/>
        <dsp:cNvSpPr/>
      </dsp:nvSpPr>
      <dsp:spPr>
        <a:xfrm>
          <a:off x="525780" y="2083531"/>
          <a:ext cx="7360920" cy="61992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933450">
            <a:lnSpc>
              <a:spcPct val="90000"/>
            </a:lnSpc>
            <a:spcBef>
              <a:spcPct val="0"/>
            </a:spcBef>
            <a:spcAft>
              <a:spcPct val="35000"/>
            </a:spcAft>
            <a:buNone/>
          </a:pPr>
          <a:r>
            <a:rPr lang="en-CA" sz="2100" kern="1200"/>
            <a:t>Insights:</a:t>
          </a:r>
          <a:endParaRPr lang="en-US" sz="2100" kern="1200"/>
        </a:p>
      </dsp:txBody>
      <dsp:txXfrm>
        <a:off x="556042" y="2113793"/>
        <a:ext cx="7300396" cy="5593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9EF27E-6D6F-4BE0-BF2D-A20DF684F834}">
      <dsp:nvSpPr>
        <dsp:cNvPr id="0" name=""/>
        <dsp:cNvSpPr/>
      </dsp:nvSpPr>
      <dsp:spPr>
        <a:xfrm>
          <a:off x="0" y="666636"/>
          <a:ext cx="11018807" cy="1077300"/>
        </a:xfrm>
        <a:prstGeom prst="rect">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5182" tIns="395732" rIns="855182" bIns="135128" numCol="1" spcCol="1270" anchor="t" anchorCtr="0">
          <a:noAutofit/>
        </a:bodyPr>
        <a:lstStyle/>
        <a:p>
          <a:pPr marL="171450" lvl="1" indent="-171450" algn="l" defTabSz="844550">
            <a:lnSpc>
              <a:spcPct val="90000"/>
            </a:lnSpc>
            <a:spcBef>
              <a:spcPct val="0"/>
            </a:spcBef>
            <a:spcAft>
              <a:spcPct val="15000"/>
            </a:spcAft>
            <a:buChar char="•"/>
          </a:pPr>
          <a:r>
            <a:rPr lang="en-CA" sz="1900" kern="1200">
              <a:solidFill>
                <a:srgbClr val="000000"/>
              </a:solidFill>
              <a:latin typeface="Aptos"/>
              <a:ea typeface="Calibri"/>
              <a:cs typeface="Calibri"/>
            </a:rPr>
            <a:t>Improve the predictive performance of LSTM models by incorporating sentiment analysis from Elon Musk's tweets.</a:t>
          </a:r>
        </a:p>
      </dsp:txBody>
      <dsp:txXfrm>
        <a:off x="0" y="666636"/>
        <a:ext cx="11018807" cy="1077300"/>
      </dsp:txXfrm>
    </dsp:sp>
    <dsp:sp modelId="{094990A8-3CDD-47E6-BB51-5737BC948168}">
      <dsp:nvSpPr>
        <dsp:cNvPr id="0" name=""/>
        <dsp:cNvSpPr/>
      </dsp:nvSpPr>
      <dsp:spPr>
        <a:xfrm>
          <a:off x="550940" y="386196"/>
          <a:ext cx="7713164" cy="56088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1539" tIns="0" rIns="291539" bIns="0" numCol="1" spcCol="1270" anchor="ctr" anchorCtr="0">
          <a:noAutofit/>
        </a:bodyPr>
        <a:lstStyle/>
        <a:p>
          <a:pPr marL="0" lvl="0" indent="0" algn="l" defTabSz="844550" rtl="0">
            <a:lnSpc>
              <a:spcPct val="90000"/>
            </a:lnSpc>
            <a:spcBef>
              <a:spcPct val="0"/>
            </a:spcBef>
            <a:spcAft>
              <a:spcPct val="35000"/>
            </a:spcAft>
            <a:buNone/>
          </a:pPr>
          <a:r>
            <a:rPr lang="en-CA" sz="1900" b="1" kern="1200">
              <a:solidFill>
                <a:srgbClr val="000000"/>
              </a:solidFill>
              <a:latin typeface="Aptos"/>
            </a:rPr>
            <a:t>Objective</a:t>
          </a:r>
          <a:r>
            <a:rPr lang="en-CA" sz="1900" kern="1200">
              <a:solidFill>
                <a:srgbClr val="000000"/>
              </a:solidFill>
              <a:latin typeface="Aptos"/>
            </a:rPr>
            <a:t>: </a:t>
          </a:r>
          <a:endParaRPr lang="en-US" sz="1900" kern="1200">
            <a:latin typeface="Aptos Display" panose="02110004020202020204"/>
          </a:endParaRPr>
        </a:p>
      </dsp:txBody>
      <dsp:txXfrm>
        <a:off x="578320" y="413576"/>
        <a:ext cx="7658404" cy="506120"/>
      </dsp:txXfrm>
    </dsp:sp>
    <dsp:sp modelId="{FD71E619-6BD3-4A58-8ACA-208F5869D4FD}">
      <dsp:nvSpPr>
        <dsp:cNvPr id="0" name=""/>
        <dsp:cNvSpPr/>
      </dsp:nvSpPr>
      <dsp:spPr>
        <a:xfrm>
          <a:off x="0" y="2126976"/>
          <a:ext cx="11018807" cy="807975"/>
        </a:xfrm>
        <a:prstGeom prst="rect">
          <a:avLst/>
        </a:prstGeom>
        <a:solidFill>
          <a:schemeClr val="lt1">
            <a:alpha val="90000"/>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5182" tIns="395732" rIns="855182" bIns="135128" numCol="1" spcCol="1270" anchor="t" anchorCtr="0">
          <a:noAutofit/>
        </a:bodyPr>
        <a:lstStyle/>
        <a:p>
          <a:pPr marL="171450" lvl="1" indent="-171450" algn="l" defTabSz="844550" rtl="0">
            <a:lnSpc>
              <a:spcPct val="90000"/>
            </a:lnSpc>
            <a:spcBef>
              <a:spcPct val="0"/>
            </a:spcBef>
            <a:spcAft>
              <a:spcPct val="15000"/>
            </a:spcAft>
            <a:buChar char="•"/>
          </a:pPr>
          <a:r>
            <a:rPr lang="en-CA" sz="1900" b="0" kern="1200">
              <a:solidFill>
                <a:srgbClr val="000000"/>
              </a:solidFill>
              <a:latin typeface="Aptos"/>
              <a:ea typeface="Calibri"/>
              <a:cs typeface="Calibri"/>
            </a:rPr>
            <a:t>Musk's tweets, due to his influence as Tesla's CEO, could impact Tesla's stock prices.</a:t>
          </a:r>
          <a:endParaRPr lang="en-CA" sz="1900" b="0" kern="1200">
            <a:latin typeface="Calibri"/>
            <a:ea typeface="Calibri"/>
            <a:cs typeface="Calibri"/>
          </a:endParaRPr>
        </a:p>
      </dsp:txBody>
      <dsp:txXfrm>
        <a:off x="0" y="2126976"/>
        <a:ext cx="11018807" cy="807975"/>
      </dsp:txXfrm>
    </dsp:sp>
    <dsp:sp modelId="{28AB3BD8-D8E9-4B80-AEBE-CFACF23E4A3E}">
      <dsp:nvSpPr>
        <dsp:cNvPr id="0" name=""/>
        <dsp:cNvSpPr/>
      </dsp:nvSpPr>
      <dsp:spPr>
        <a:xfrm>
          <a:off x="550940" y="1846536"/>
          <a:ext cx="7713164" cy="560880"/>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1539" tIns="0" rIns="291539" bIns="0" numCol="1" spcCol="1270" anchor="ctr" anchorCtr="0">
          <a:noAutofit/>
        </a:bodyPr>
        <a:lstStyle/>
        <a:p>
          <a:pPr marL="0" lvl="0" indent="0" algn="l" defTabSz="844550">
            <a:lnSpc>
              <a:spcPct val="90000"/>
            </a:lnSpc>
            <a:spcBef>
              <a:spcPct val="0"/>
            </a:spcBef>
            <a:spcAft>
              <a:spcPct val="35000"/>
            </a:spcAft>
            <a:buNone/>
          </a:pPr>
          <a:r>
            <a:rPr lang="en-CA" sz="1900" b="1" kern="1200">
              <a:solidFill>
                <a:srgbClr val="000000"/>
              </a:solidFill>
              <a:latin typeface="Aptos"/>
              <a:ea typeface="Calibri"/>
              <a:cs typeface="Calibri"/>
            </a:rPr>
            <a:t>Hypothesis</a:t>
          </a:r>
          <a:r>
            <a:rPr lang="en-CA" sz="1900" b="0" kern="1200">
              <a:solidFill>
                <a:srgbClr val="444444"/>
              </a:solidFill>
              <a:latin typeface="Calibri"/>
              <a:ea typeface="Calibri"/>
              <a:cs typeface="Calibri"/>
            </a:rPr>
            <a:t>: </a:t>
          </a:r>
          <a:endParaRPr lang="en-US" sz="1900" b="0" kern="1200">
            <a:solidFill>
              <a:srgbClr val="444444"/>
            </a:solidFill>
            <a:latin typeface="Calibri"/>
            <a:ea typeface="Calibri"/>
            <a:cs typeface="Calibri"/>
          </a:endParaRPr>
        </a:p>
      </dsp:txBody>
      <dsp:txXfrm>
        <a:off x="578320" y="1873916"/>
        <a:ext cx="7658404" cy="506120"/>
      </dsp:txXfrm>
    </dsp:sp>
    <dsp:sp modelId="{029CAB93-F997-4430-9865-6B20E33B6EEF}">
      <dsp:nvSpPr>
        <dsp:cNvPr id="0" name=""/>
        <dsp:cNvSpPr/>
      </dsp:nvSpPr>
      <dsp:spPr>
        <a:xfrm>
          <a:off x="0" y="3317991"/>
          <a:ext cx="11018807" cy="1107225"/>
        </a:xfrm>
        <a:prstGeom prst="rect">
          <a:avLst/>
        </a:prstGeom>
        <a:solidFill>
          <a:schemeClr val="lt1">
            <a:alpha val="90000"/>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5182" tIns="395732" rIns="855182" bIns="135128" numCol="1" spcCol="1270" anchor="t" anchorCtr="0">
          <a:noAutofit/>
        </a:bodyPr>
        <a:lstStyle/>
        <a:p>
          <a:pPr marL="171450" lvl="1" indent="-171450" algn="l" defTabSz="844550" rtl="0">
            <a:lnSpc>
              <a:spcPct val="90000"/>
            </a:lnSpc>
            <a:spcBef>
              <a:spcPct val="0"/>
            </a:spcBef>
            <a:spcAft>
              <a:spcPct val="15000"/>
            </a:spcAft>
            <a:buChar char="•"/>
          </a:pPr>
          <a:r>
            <a:rPr lang="en-CA" sz="1900" kern="1200">
              <a:solidFill>
                <a:srgbClr val="000000"/>
              </a:solidFill>
              <a:latin typeface="Aptos"/>
            </a:rPr>
            <a:t>Extracted </a:t>
          </a:r>
          <a:r>
            <a:rPr lang="en-CA" sz="1900" b="1" kern="1200">
              <a:solidFill>
                <a:srgbClr val="000000"/>
              </a:solidFill>
              <a:latin typeface="Aptos"/>
            </a:rPr>
            <a:t>polarity</a:t>
          </a:r>
          <a:r>
            <a:rPr lang="en-CA" sz="1900" kern="1200">
              <a:solidFill>
                <a:srgbClr val="000000"/>
              </a:solidFill>
              <a:latin typeface="Aptos"/>
            </a:rPr>
            <a:t> (sentiment direction) and </a:t>
          </a:r>
          <a:r>
            <a:rPr lang="en-CA" sz="1900" b="1" kern="1200">
              <a:solidFill>
                <a:srgbClr val="000000"/>
              </a:solidFill>
              <a:latin typeface="Aptos"/>
            </a:rPr>
            <a:t>subjectivity</a:t>
          </a:r>
          <a:r>
            <a:rPr lang="en-CA" sz="1900" kern="1200">
              <a:solidFill>
                <a:srgbClr val="000000"/>
              </a:solidFill>
              <a:latin typeface="Aptos"/>
            </a:rPr>
            <a:t> (opinion intensity) as features.</a:t>
          </a:r>
        </a:p>
        <a:p>
          <a:pPr marL="171450" lvl="1" indent="-171450" algn="l" defTabSz="844550">
            <a:lnSpc>
              <a:spcPct val="90000"/>
            </a:lnSpc>
            <a:spcBef>
              <a:spcPct val="0"/>
            </a:spcBef>
            <a:spcAft>
              <a:spcPct val="15000"/>
            </a:spcAft>
            <a:buChar char="•"/>
          </a:pPr>
          <a:r>
            <a:rPr lang="en-CA" sz="1900" kern="1200">
              <a:solidFill>
                <a:srgbClr val="000000"/>
              </a:solidFill>
              <a:latin typeface="Aptos"/>
            </a:rPr>
            <a:t>Combined sentiment data with Tesla stock prices for model training and evaluation.</a:t>
          </a:r>
          <a:endParaRPr lang="en-US" sz="1900" kern="1200">
            <a:solidFill>
              <a:srgbClr val="000000"/>
            </a:solidFill>
            <a:latin typeface="Aptos"/>
          </a:endParaRPr>
        </a:p>
      </dsp:txBody>
      <dsp:txXfrm>
        <a:off x="0" y="3317991"/>
        <a:ext cx="11018807" cy="1107225"/>
      </dsp:txXfrm>
    </dsp:sp>
    <dsp:sp modelId="{A9EC2350-1FC2-45B7-A91E-F118D761F22E}">
      <dsp:nvSpPr>
        <dsp:cNvPr id="0" name=""/>
        <dsp:cNvSpPr/>
      </dsp:nvSpPr>
      <dsp:spPr>
        <a:xfrm>
          <a:off x="550940" y="3037551"/>
          <a:ext cx="7713164" cy="560880"/>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1539" tIns="0" rIns="291539" bIns="0" numCol="1" spcCol="1270" anchor="ctr" anchorCtr="0">
          <a:noAutofit/>
        </a:bodyPr>
        <a:lstStyle/>
        <a:p>
          <a:pPr marL="0" lvl="0" indent="0" algn="l" defTabSz="844550" rtl="0">
            <a:lnSpc>
              <a:spcPct val="90000"/>
            </a:lnSpc>
            <a:spcBef>
              <a:spcPct val="0"/>
            </a:spcBef>
            <a:spcAft>
              <a:spcPct val="35000"/>
            </a:spcAft>
            <a:buNone/>
          </a:pPr>
          <a:r>
            <a:rPr lang="en-CA" sz="1900" b="1" kern="1200">
              <a:solidFill>
                <a:srgbClr val="000000"/>
              </a:solidFill>
              <a:latin typeface="Aptos"/>
            </a:rPr>
            <a:t>Approach</a:t>
          </a:r>
          <a:r>
            <a:rPr lang="en-CA" sz="1900" kern="1200">
              <a:solidFill>
                <a:srgbClr val="000000"/>
              </a:solidFill>
              <a:latin typeface="Aptos"/>
            </a:rPr>
            <a:t>:</a:t>
          </a:r>
        </a:p>
      </dsp:txBody>
      <dsp:txXfrm>
        <a:off x="578320" y="3064931"/>
        <a:ext cx="7658404" cy="5061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C8D556-09A2-4836-9C09-808A354110BC}">
      <dsp:nvSpPr>
        <dsp:cNvPr id="0" name=""/>
        <dsp:cNvSpPr/>
      </dsp:nvSpPr>
      <dsp:spPr>
        <a:xfrm>
          <a:off x="0" y="349162"/>
          <a:ext cx="10867844" cy="699300"/>
        </a:xfrm>
        <a:prstGeom prst="rect">
          <a:avLst/>
        </a:prstGeom>
        <a:solidFill>
          <a:schemeClr val="lt1">
            <a:alpha val="90000"/>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3465" tIns="249936" rIns="843465" bIns="85344" numCol="1" spcCol="1270" anchor="t" anchorCtr="0">
          <a:noAutofit/>
        </a:bodyPr>
        <a:lstStyle/>
        <a:p>
          <a:pPr marL="114300" lvl="1" indent="-114300" algn="l" defTabSz="533400" rtl="0">
            <a:lnSpc>
              <a:spcPct val="90000"/>
            </a:lnSpc>
            <a:spcBef>
              <a:spcPct val="0"/>
            </a:spcBef>
            <a:spcAft>
              <a:spcPct val="15000"/>
            </a:spcAft>
            <a:buChar char="•"/>
          </a:pPr>
          <a:r>
            <a:rPr lang="en-GB" sz="1200" kern="1200">
              <a:solidFill>
                <a:srgbClr val="000000"/>
              </a:solidFill>
              <a:latin typeface="Aptos"/>
            </a:rPr>
            <a:t>Tesla Stock Prices: Downloaded via Yahoo Finance API (2010–2023).</a:t>
          </a:r>
          <a:endParaRPr lang="en-CA" sz="1200" kern="1200">
            <a:solidFill>
              <a:srgbClr val="000000"/>
            </a:solidFill>
            <a:latin typeface="Aptos"/>
          </a:endParaRPr>
        </a:p>
        <a:p>
          <a:pPr marL="114300" lvl="1" indent="-114300" algn="l" defTabSz="533400" rtl="0">
            <a:lnSpc>
              <a:spcPct val="90000"/>
            </a:lnSpc>
            <a:spcBef>
              <a:spcPct val="0"/>
            </a:spcBef>
            <a:spcAft>
              <a:spcPct val="15000"/>
            </a:spcAft>
            <a:buChar char="•"/>
          </a:pPr>
          <a:r>
            <a:rPr lang="en-GB" sz="1200" kern="1200">
              <a:solidFill>
                <a:srgbClr val="000000"/>
              </a:solidFill>
              <a:latin typeface="Aptos"/>
            </a:rPr>
            <a:t>Elon Musk's Tweets: Dataset from Kaggle containing tweets from 2010 to 2023.</a:t>
          </a:r>
          <a:endParaRPr lang="en-CA" sz="1200" kern="1200">
            <a:solidFill>
              <a:srgbClr val="000000"/>
            </a:solidFill>
            <a:latin typeface="Aptos"/>
          </a:endParaRPr>
        </a:p>
      </dsp:txBody>
      <dsp:txXfrm>
        <a:off x="0" y="349162"/>
        <a:ext cx="10867844" cy="699300"/>
      </dsp:txXfrm>
    </dsp:sp>
    <dsp:sp modelId="{C3F46C62-586C-4742-B1C2-6369CE89435C}">
      <dsp:nvSpPr>
        <dsp:cNvPr id="0" name=""/>
        <dsp:cNvSpPr/>
      </dsp:nvSpPr>
      <dsp:spPr>
        <a:xfrm>
          <a:off x="543392" y="172042"/>
          <a:ext cx="7607490" cy="35424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545" tIns="0" rIns="287545" bIns="0" numCol="1" spcCol="1270" anchor="ctr" anchorCtr="0">
          <a:noAutofit/>
        </a:bodyPr>
        <a:lstStyle/>
        <a:p>
          <a:pPr marL="0" lvl="0" indent="0" algn="l" defTabSz="533400" rtl="0">
            <a:lnSpc>
              <a:spcPct val="90000"/>
            </a:lnSpc>
            <a:spcBef>
              <a:spcPct val="0"/>
            </a:spcBef>
            <a:spcAft>
              <a:spcPct val="35000"/>
            </a:spcAft>
            <a:buNone/>
          </a:pPr>
          <a:r>
            <a:rPr lang="en-GB" sz="1200" b="1" kern="1200">
              <a:solidFill>
                <a:srgbClr val="000000"/>
              </a:solidFill>
              <a:latin typeface="Aptos"/>
            </a:rPr>
            <a:t>Data Sources</a:t>
          </a:r>
          <a:r>
            <a:rPr lang="en-GB" sz="1200" kern="1200">
              <a:solidFill>
                <a:srgbClr val="000000"/>
              </a:solidFill>
              <a:latin typeface="Aptos"/>
            </a:rPr>
            <a:t>:</a:t>
          </a:r>
          <a:r>
            <a:rPr lang="en-CA" sz="1200" kern="1200"/>
            <a:t>:</a:t>
          </a:r>
          <a:endParaRPr lang="en-US" sz="1200" kern="1200"/>
        </a:p>
      </dsp:txBody>
      <dsp:txXfrm>
        <a:off x="560685" y="189335"/>
        <a:ext cx="7572904" cy="319654"/>
      </dsp:txXfrm>
    </dsp:sp>
    <dsp:sp modelId="{AFB738AE-E2D1-4D99-8E3E-566890349979}">
      <dsp:nvSpPr>
        <dsp:cNvPr id="0" name=""/>
        <dsp:cNvSpPr/>
      </dsp:nvSpPr>
      <dsp:spPr>
        <a:xfrm>
          <a:off x="0" y="1290382"/>
          <a:ext cx="10867844" cy="907200"/>
        </a:xfrm>
        <a:prstGeom prst="rect">
          <a:avLst/>
        </a:prstGeom>
        <a:solidFill>
          <a:schemeClr val="lt1">
            <a:alpha val="90000"/>
            <a:hueOff val="0"/>
            <a:satOff val="0"/>
            <a:lumOff val="0"/>
            <a:alphaOff val="0"/>
          </a:schemeClr>
        </a:solidFill>
        <a:ln w="19050" cap="flat" cmpd="sng" algn="ctr">
          <a:solidFill>
            <a:schemeClr val="accent5">
              <a:hueOff val="-3038037"/>
              <a:satOff val="-207"/>
              <a:lumOff val="49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3465" tIns="249936" rIns="843465" bIns="85344" numCol="1" spcCol="1270" anchor="t" anchorCtr="0">
          <a:noAutofit/>
        </a:bodyPr>
        <a:lstStyle/>
        <a:p>
          <a:pPr marL="114300" lvl="1" indent="-114300" algn="l" defTabSz="533400">
            <a:lnSpc>
              <a:spcPct val="90000"/>
            </a:lnSpc>
            <a:spcBef>
              <a:spcPct val="0"/>
            </a:spcBef>
            <a:spcAft>
              <a:spcPct val="15000"/>
            </a:spcAft>
            <a:buChar char="•"/>
          </a:pPr>
          <a:r>
            <a:rPr lang="en-GB" sz="1200" kern="1200">
              <a:solidFill>
                <a:srgbClr val="000000"/>
              </a:solidFill>
              <a:latin typeface="Aptos"/>
            </a:rPr>
            <a:t>Used </a:t>
          </a:r>
          <a:r>
            <a:rPr lang="en-GB" sz="1200" b="1" kern="1200">
              <a:solidFill>
                <a:srgbClr val="000000"/>
              </a:solidFill>
              <a:latin typeface="Aptos"/>
            </a:rPr>
            <a:t>TextBlob</a:t>
          </a:r>
          <a:r>
            <a:rPr lang="en-GB" sz="1200" kern="1200">
              <a:solidFill>
                <a:srgbClr val="000000"/>
              </a:solidFill>
              <a:latin typeface="Aptos"/>
            </a:rPr>
            <a:t> to calculate:</a:t>
          </a:r>
          <a:endParaRPr lang="en-CA" sz="1200" kern="1200">
            <a:solidFill>
              <a:srgbClr val="000000"/>
            </a:solidFill>
            <a:latin typeface="Aptos"/>
          </a:endParaRPr>
        </a:p>
        <a:p>
          <a:pPr marL="114300" lvl="1" indent="-114300" algn="l" defTabSz="533400" rtl="0">
            <a:lnSpc>
              <a:spcPct val="90000"/>
            </a:lnSpc>
            <a:spcBef>
              <a:spcPct val="0"/>
            </a:spcBef>
            <a:spcAft>
              <a:spcPct val="15000"/>
            </a:spcAft>
            <a:buChar char="•"/>
          </a:pPr>
          <a:r>
            <a:rPr lang="en-GB" sz="1200" b="1" kern="1200">
              <a:solidFill>
                <a:srgbClr val="000000"/>
              </a:solidFill>
              <a:latin typeface="Aptos"/>
            </a:rPr>
            <a:t>Polarity</a:t>
          </a:r>
          <a:r>
            <a:rPr lang="en-GB" sz="1200" kern="1200">
              <a:solidFill>
                <a:srgbClr val="000000"/>
              </a:solidFill>
              <a:latin typeface="Aptos"/>
            </a:rPr>
            <a:t>: Ranges from -1 (negative) to +1 (positive).</a:t>
          </a:r>
          <a:endParaRPr lang="en-GB" sz="1200" kern="1200">
            <a:latin typeface="Aptos"/>
          </a:endParaRPr>
        </a:p>
        <a:p>
          <a:pPr marL="114300" lvl="1" indent="-114300" algn="l" defTabSz="533400" rtl="0">
            <a:lnSpc>
              <a:spcPct val="90000"/>
            </a:lnSpc>
            <a:spcBef>
              <a:spcPct val="0"/>
            </a:spcBef>
            <a:spcAft>
              <a:spcPct val="15000"/>
            </a:spcAft>
            <a:buChar char="•"/>
          </a:pPr>
          <a:r>
            <a:rPr lang="en-GB" sz="1200" b="1" kern="1200">
              <a:solidFill>
                <a:srgbClr val="000000"/>
              </a:solidFill>
              <a:latin typeface="Aptos"/>
            </a:rPr>
            <a:t>Subjectivity: </a:t>
          </a:r>
          <a:r>
            <a:rPr lang="en-GB" sz="1200" kern="1200">
              <a:solidFill>
                <a:srgbClr val="000000"/>
              </a:solidFill>
              <a:latin typeface="Aptos"/>
            </a:rPr>
            <a:t>Ranges from 0 (objective) to 1 (subjective).</a:t>
          </a:r>
          <a:endParaRPr lang="en-US" sz="1200" kern="1200">
            <a:solidFill>
              <a:srgbClr val="000000"/>
            </a:solidFill>
            <a:latin typeface="Aptos"/>
          </a:endParaRPr>
        </a:p>
      </dsp:txBody>
      <dsp:txXfrm>
        <a:off x="0" y="1290382"/>
        <a:ext cx="10867844" cy="907200"/>
      </dsp:txXfrm>
    </dsp:sp>
    <dsp:sp modelId="{91D156C1-FE7D-4250-B71D-D0A38B1F2607}">
      <dsp:nvSpPr>
        <dsp:cNvPr id="0" name=""/>
        <dsp:cNvSpPr/>
      </dsp:nvSpPr>
      <dsp:spPr>
        <a:xfrm>
          <a:off x="543392" y="1113262"/>
          <a:ext cx="7607490" cy="354240"/>
        </a:xfrm>
        <a:prstGeom prst="roundRect">
          <a:avLst/>
        </a:prstGeom>
        <a:solidFill>
          <a:schemeClr val="accent5">
            <a:hueOff val="-3038037"/>
            <a:satOff val="-207"/>
            <a:lumOff val="49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545" tIns="0" rIns="287545" bIns="0" numCol="1" spcCol="1270" anchor="ctr" anchorCtr="0">
          <a:noAutofit/>
        </a:bodyPr>
        <a:lstStyle/>
        <a:p>
          <a:pPr marL="0" lvl="0" indent="0" algn="l" defTabSz="533400" rtl="0">
            <a:lnSpc>
              <a:spcPct val="90000"/>
            </a:lnSpc>
            <a:spcBef>
              <a:spcPct val="0"/>
            </a:spcBef>
            <a:spcAft>
              <a:spcPct val="35000"/>
            </a:spcAft>
            <a:buNone/>
          </a:pPr>
          <a:r>
            <a:rPr lang="en-GB" sz="1200" b="1" kern="1200">
              <a:solidFill>
                <a:srgbClr val="000000"/>
              </a:solidFill>
              <a:latin typeface="Aptos"/>
            </a:rPr>
            <a:t>Sentiment Analysis</a:t>
          </a:r>
          <a:r>
            <a:rPr lang="en-GB" sz="1200" kern="1200">
              <a:solidFill>
                <a:srgbClr val="000000"/>
              </a:solidFill>
              <a:latin typeface="Aptos"/>
            </a:rPr>
            <a:t>:</a:t>
          </a:r>
          <a:r>
            <a:rPr lang="en-CA" sz="1200" kern="1200">
              <a:latin typeface="Aptos Display" panose="02110004020202020204"/>
            </a:rPr>
            <a:t> </a:t>
          </a:r>
          <a:endParaRPr lang="en-US" sz="1200" kern="1200"/>
        </a:p>
      </dsp:txBody>
      <dsp:txXfrm>
        <a:off x="560685" y="1130555"/>
        <a:ext cx="7572904" cy="319654"/>
      </dsp:txXfrm>
    </dsp:sp>
    <dsp:sp modelId="{FA654FC1-7DB1-44A2-AC10-423BF2D3A284}">
      <dsp:nvSpPr>
        <dsp:cNvPr id="0" name=""/>
        <dsp:cNvSpPr/>
      </dsp:nvSpPr>
      <dsp:spPr>
        <a:xfrm>
          <a:off x="0" y="2439502"/>
          <a:ext cx="10867844" cy="529200"/>
        </a:xfrm>
        <a:prstGeom prst="rect">
          <a:avLst/>
        </a:prstGeom>
        <a:solidFill>
          <a:schemeClr val="lt1">
            <a:alpha val="90000"/>
            <a:hueOff val="0"/>
            <a:satOff val="0"/>
            <a:lumOff val="0"/>
            <a:alphaOff val="0"/>
          </a:schemeClr>
        </a:solidFill>
        <a:ln w="19050" cap="flat" cmpd="sng" algn="ctr">
          <a:solidFill>
            <a:schemeClr val="accent5">
              <a:hueOff val="-6076075"/>
              <a:satOff val="-413"/>
              <a:lumOff val="98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3465" tIns="249936" rIns="843465" bIns="85344" numCol="1" spcCol="1270" anchor="t" anchorCtr="0">
          <a:noAutofit/>
        </a:bodyPr>
        <a:lstStyle/>
        <a:p>
          <a:pPr marL="114300" lvl="1" indent="-114300" algn="l" defTabSz="533400" rtl="0">
            <a:lnSpc>
              <a:spcPct val="100000"/>
            </a:lnSpc>
            <a:spcBef>
              <a:spcPct val="0"/>
            </a:spcBef>
            <a:spcAft>
              <a:spcPct val="15000"/>
            </a:spcAft>
            <a:buChar char="•"/>
          </a:pPr>
          <a:r>
            <a:rPr lang="en-CA" sz="1200" kern="1200">
              <a:solidFill>
                <a:srgbClr val="000000"/>
              </a:solidFill>
              <a:latin typeface="Aptos Display"/>
            </a:rPr>
            <a:t>For multiple tweets per day, select the one with the highest absolute polarity score to represent that day's sentiment.</a:t>
          </a:r>
          <a:endParaRPr lang="en-US" sz="1200" kern="1200">
            <a:solidFill>
              <a:srgbClr val="000000"/>
            </a:solidFill>
            <a:latin typeface="Aptos"/>
          </a:endParaRPr>
        </a:p>
      </dsp:txBody>
      <dsp:txXfrm>
        <a:off x="0" y="2439502"/>
        <a:ext cx="10867844" cy="529200"/>
      </dsp:txXfrm>
    </dsp:sp>
    <dsp:sp modelId="{15B3198B-5B86-43F6-A91E-E42EF7B591AC}">
      <dsp:nvSpPr>
        <dsp:cNvPr id="0" name=""/>
        <dsp:cNvSpPr/>
      </dsp:nvSpPr>
      <dsp:spPr>
        <a:xfrm>
          <a:off x="543392" y="2262382"/>
          <a:ext cx="7607490" cy="354240"/>
        </a:xfrm>
        <a:prstGeom prst="roundRect">
          <a:avLst/>
        </a:prstGeom>
        <a:solidFill>
          <a:schemeClr val="accent5">
            <a:hueOff val="-6076075"/>
            <a:satOff val="-413"/>
            <a:lumOff val="98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545" tIns="0" rIns="287545" bIns="0" numCol="1" spcCol="1270" anchor="ctr" anchorCtr="0">
          <a:noAutofit/>
        </a:bodyPr>
        <a:lstStyle/>
        <a:p>
          <a:pPr marL="0" lvl="0" indent="0" algn="l" defTabSz="533400" rtl="0">
            <a:lnSpc>
              <a:spcPct val="90000"/>
            </a:lnSpc>
            <a:spcBef>
              <a:spcPct val="0"/>
            </a:spcBef>
            <a:spcAft>
              <a:spcPct val="35000"/>
            </a:spcAft>
            <a:buNone/>
          </a:pPr>
          <a:r>
            <a:rPr lang="en-GB" sz="1200" b="1" kern="1200">
              <a:solidFill>
                <a:srgbClr val="000000"/>
              </a:solidFill>
              <a:latin typeface="Aptos"/>
            </a:rPr>
            <a:t>Daily Aggregation</a:t>
          </a:r>
          <a:r>
            <a:rPr lang="en-CA" sz="1200" kern="1200">
              <a:solidFill>
                <a:srgbClr val="000000"/>
              </a:solidFill>
              <a:latin typeface="Aptos Display"/>
            </a:rPr>
            <a:t>:</a:t>
          </a:r>
          <a:endParaRPr lang="en-CA" sz="1200" kern="1200">
            <a:latin typeface="Aptos Display"/>
          </a:endParaRPr>
        </a:p>
      </dsp:txBody>
      <dsp:txXfrm>
        <a:off x="560685" y="2279675"/>
        <a:ext cx="7572904" cy="319654"/>
      </dsp:txXfrm>
    </dsp:sp>
    <dsp:sp modelId="{CBBC7CE2-00F0-497D-A0B7-B243633B7806}">
      <dsp:nvSpPr>
        <dsp:cNvPr id="0" name=""/>
        <dsp:cNvSpPr/>
      </dsp:nvSpPr>
      <dsp:spPr>
        <a:xfrm>
          <a:off x="0" y="3210622"/>
          <a:ext cx="10867844" cy="699300"/>
        </a:xfrm>
        <a:prstGeom prst="rect">
          <a:avLst/>
        </a:prstGeom>
        <a:solidFill>
          <a:schemeClr val="lt1">
            <a:alpha val="90000"/>
            <a:hueOff val="0"/>
            <a:satOff val="0"/>
            <a:lumOff val="0"/>
            <a:alphaOff val="0"/>
          </a:schemeClr>
        </a:solidFill>
        <a:ln w="19050" cap="flat" cmpd="sng" algn="ctr">
          <a:solidFill>
            <a:schemeClr val="accent5">
              <a:hueOff val="-9114112"/>
              <a:satOff val="-620"/>
              <a:lumOff val="147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3465" tIns="249936" rIns="843465" bIns="85344" numCol="1" spcCol="1270" anchor="t" anchorCtr="0">
          <a:noAutofit/>
        </a:bodyPr>
        <a:lstStyle/>
        <a:p>
          <a:pPr marL="114300" lvl="1" indent="-114300" algn="l" defTabSz="533400" rtl="0">
            <a:lnSpc>
              <a:spcPct val="90000"/>
            </a:lnSpc>
            <a:spcBef>
              <a:spcPct val="0"/>
            </a:spcBef>
            <a:spcAft>
              <a:spcPct val="15000"/>
            </a:spcAft>
            <a:buChar char="•"/>
          </a:pPr>
          <a:r>
            <a:rPr lang="en-GB" sz="1200" kern="1200">
              <a:solidFill>
                <a:srgbClr val="000000"/>
              </a:solidFill>
              <a:latin typeface="Aptos"/>
            </a:rPr>
            <a:t>Tesla's stock data and Musk's tweets covered different date ranges.</a:t>
          </a:r>
          <a:endParaRPr lang="en-US" sz="1200" kern="1200"/>
        </a:p>
        <a:p>
          <a:pPr marL="114300" lvl="1" indent="-114300" algn="l" defTabSz="533400" rtl="0">
            <a:lnSpc>
              <a:spcPct val="90000"/>
            </a:lnSpc>
            <a:spcBef>
              <a:spcPct val="0"/>
            </a:spcBef>
            <a:spcAft>
              <a:spcPct val="15000"/>
            </a:spcAft>
            <a:buChar char="•"/>
          </a:pPr>
          <a:r>
            <a:rPr lang="en-GB" sz="1200" kern="1200">
              <a:solidFill>
                <a:srgbClr val="000000"/>
              </a:solidFill>
              <a:latin typeface="Aptos"/>
            </a:rPr>
            <a:t>Excluded data before December 2011 due to Musk's infrequent tweeting.</a:t>
          </a:r>
          <a:endParaRPr lang="en-US" sz="1200" kern="1200"/>
        </a:p>
      </dsp:txBody>
      <dsp:txXfrm>
        <a:off x="0" y="3210622"/>
        <a:ext cx="10867844" cy="699300"/>
      </dsp:txXfrm>
    </dsp:sp>
    <dsp:sp modelId="{436BDEE6-84D0-4E44-9206-02A2E2C2A708}">
      <dsp:nvSpPr>
        <dsp:cNvPr id="0" name=""/>
        <dsp:cNvSpPr/>
      </dsp:nvSpPr>
      <dsp:spPr>
        <a:xfrm>
          <a:off x="543392" y="3033502"/>
          <a:ext cx="7607490" cy="354240"/>
        </a:xfrm>
        <a:prstGeom prst="roundRect">
          <a:avLst/>
        </a:prstGeom>
        <a:solidFill>
          <a:schemeClr val="accent5">
            <a:hueOff val="-9114112"/>
            <a:satOff val="-620"/>
            <a:lumOff val="147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545" tIns="0" rIns="287545" bIns="0" numCol="1" spcCol="1270" anchor="ctr" anchorCtr="0">
          <a:noAutofit/>
        </a:bodyPr>
        <a:lstStyle/>
        <a:p>
          <a:pPr marL="0" lvl="0" indent="0" algn="l" defTabSz="533400">
            <a:lnSpc>
              <a:spcPct val="90000"/>
            </a:lnSpc>
            <a:spcBef>
              <a:spcPct val="0"/>
            </a:spcBef>
            <a:spcAft>
              <a:spcPct val="35000"/>
            </a:spcAft>
            <a:buNone/>
          </a:pPr>
          <a:r>
            <a:rPr lang="en-GB" sz="1200" b="1" kern="1200">
              <a:solidFill>
                <a:srgbClr val="000000"/>
              </a:solidFill>
              <a:latin typeface="Aptos"/>
            </a:rPr>
            <a:t>Preprocessing Challenges</a:t>
          </a:r>
          <a:r>
            <a:rPr lang="en-CA" sz="1200" kern="1200"/>
            <a:t>:</a:t>
          </a:r>
          <a:endParaRPr lang="en-US" sz="1200" kern="1200"/>
        </a:p>
      </dsp:txBody>
      <dsp:txXfrm>
        <a:off x="560685" y="3050795"/>
        <a:ext cx="7572904" cy="319654"/>
      </dsp:txXfrm>
    </dsp:sp>
    <dsp:sp modelId="{9E66F294-8344-4EC7-A7D3-73198A1D4F5D}">
      <dsp:nvSpPr>
        <dsp:cNvPr id="0" name=""/>
        <dsp:cNvSpPr/>
      </dsp:nvSpPr>
      <dsp:spPr>
        <a:xfrm>
          <a:off x="0" y="4151842"/>
          <a:ext cx="10867844" cy="510300"/>
        </a:xfrm>
        <a:prstGeom prst="rect">
          <a:avLst/>
        </a:prstGeom>
        <a:solidFill>
          <a:schemeClr val="lt1">
            <a:alpha val="90000"/>
            <a:hueOff val="0"/>
            <a:satOff val="0"/>
            <a:lumOff val="0"/>
            <a:alphaOff val="0"/>
          </a:schemeClr>
        </a:solidFill>
        <a:ln w="19050" cap="flat" cmpd="sng" algn="ctr">
          <a:solidFill>
            <a:schemeClr val="accent5">
              <a:hueOff val="-12152150"/>
              <a:satOff val="-826"/>
              <a:lumOff val="196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3465" tIns="249936" rIns="843465" bIns="85344" numCol="1" spcCol="1270" anchor="t" anchorCtr="0">
          <a:noAutofit/>
        </a:bodyPr>
        <a:lstStyle/>
        <a:p>
          <a:pPr marL="114300" lvl="1" indent="-114300" algn="l" defTabSz="533400" rtl="0">
            <a:lnSpc>
              <a:spcPct val="90000"/>
            </a:lnSpc>
            <a:spcBef>
              <a:spcPct val="0"/>
            </a:spcBef>
            <a:spcAft>
              <a:spcPct val="15000"/>
            </a:spcAft>
            <a:buChar char="•"/>
          </a:pPr>
          <a:r>
            <a:rPr lang="en-GB" sz="1200" kern="1200">
              <a:latin typeface="Calibri"/>
              <a:ea typeface="Calibri"/>
              <a:cs typeface="Calibri"/>
            </a:rPr>
            <a:t>Filled gaps using </a:t>
          </a:r>
          <a:r>
            <a:rPr lang="en-GB" sz="1200" kern="1200">
              <a:solidFill>
                <a:srgbClr val="000000"/>
              </a:solidFill>
              <a:latin typeface="Aptos"/>
              <a:ea typeface="Calibri"/>
              <a:cs typeface="Calibri"/>
            </a:rPr>
            <a:t>linearinterpolation, forward-fill, and backward-fill.</a:t>
          </a:r>
          <a:r>
            <a:rPr lang="en-GB" sz="1200" kern="1200">
              <a:latin typeface="Calibri"/>
              <a:ea typeface="Calibri"/>
              <a:cs typeface="Calibri"/>
            </a:rPr>
            <a:t> </a:t>
          </a:r>
        </a:p>
      </dsp:txBody>
      <dsp:txXfrm>
        <a:off x="0" y="4151842"/>
        <a:ext cx="10867844" cy="510300"/>
      </dsp:txXfrm>
    </dsp:sp>
    <dsp:sp modelId="{936B2433-0B53-4CEE-8851-54563DD56DC6}">
      <dsp:nvSpPr>
        <dsp:cNvPr id="0" name=""/>
        <dsp:cNvSpPr/>
      </dsp:nvSpPr>
      <dsp:spPr>
        <a:xfrm>
          <a:off x="543392" y="3974722"/>
          <a:ext cx="7607490" cy="354240"/>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545" tIns="0" rIns="287545" bIns="0" numCol="1" spcCol="1270" anchor="ctr" anchorCtr="0">
          <a:noAutofit/>
        </a:bodyPr>
        <a:lstStyle/>
        <a:p>
          <a:pPr marL="0" lvl="0" indent="0" algn="l" defTabSz="533400" rtl="0">
            <a:lnSpc>
              <a:spcPct val="90000"/>
            </a:lnSpc>
            <a:spcBef>
              <a:spcPct val="0"/>
            </a:spcBef>
            <a:spcAft>
              <a:spcPct val="35000"/>
            </a:spcAft>
            <a:buNone/>
          </a:pPr>
          <a:r>
            <a:rPr lang="en-GB" sz="1200" b="1" kern="1200">
              <a:solidFill>
                <a:srgbClr val="000000"/>
              </a:solidFill>
              <a:latin typeface="Aptos"/>
              <a:ea typeface="Calibri"/>
              <a:cs typeface="Calibri"/>
            </a:rPr>
            <a:t>Missing Sentiment Data</a:t>
          </a:r>
          <a:r>
            <a:rPr lang="en-CA" sz="1200" b="0" kern="1200">
              <a:solidFill>
                <a:srgbClr val="000000"/>
              </a:solidFill>
              <a:latin typeface="Calibri"/>
              <a:ea typeface="Calibri"/>
              <a:cs typeface="Calibri"/>
            </a:rPr>
            <a:t>:</a:t>
          </a:r>
          <a:endParaRPr lang="en-CA" sz="1200" b="0" kern="1200">
            <a:solidFill>
              <a:srgbClr val="444444"/>
            </a:solidFill>
            <a:latin typeface="Calibri"/>
            <a:ea typeface="Calibri"/>
            <a:cs typeface="Calibri"/>
          </a:endParaRPr>
        </a:p>
      </dsp:txBody>
      <dsp:txXfrm>
        <a:off x="560685" y="3992015"/>
        <a:ext cx="7572904" cy="3196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9EF27E-6D6F-4BE0-BF2D-A20DF684F834}">
      <dsp:nvSpPr>
        <dsp:cNvPr id="0" name=""/>
        <dsp:cNvSpPr/>
      </dsp:nvSpPr>
      <dsp:spPr>
        <a:xfrm>
          <a:off x="0" y="376454"/>
          <a:ext cx="11176957" cy="893025"/>
        </a:xfrm>
        <a:prstGeom prst="rect">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67456" tIns="437388" rIns="867456" bIns="149352" numCol="1" spcCol="1270" anchor="t" anchorCtr="0">
          <a:noAutofit/>
        </a:bodyPr>
        <a:lstStyle/>
        <a:p>
          <a:pPr marL="228600" lvl="1" indent="-228600" algn="l" defTabSz="933450" rtl="0">
            <a:lnSpc>
              <a:spcPct val="90000"/>
            </a:lnSpc>
            <a:spcBef>
              <a:spcPct val="0"/>
            </a:spcBef>
            <a:spcAft>
              <a:spcPct val="15000"/>
            </a:spcAft>
            <a:buChar char="•"/>
          </a:pPr>
          <a:r>
            <a:rPr lang="en-CA" sz="2100" kern="1200">
              <a:solidFill>
                <a:srgbClr val="000000"/>
              </a:solidFill>
              <a:latin typeface="Aptos"/>
              <a:ea typeface="Calibri"/>
              <a:cs typeface="Calibri"/>
            </a:rPr>
            <a:t>Filtered both datasets to align their overlapping periods</a:t>
          </a:r>
        </a:p>
      </dsp:txBody>
      <dsp:txXfrm>
        <a:off x="0" y="376454"/>
        <a:ext cx="11176957" cy="893025"/>
      </dsp:txXfrm>
    </dsp:sp>
    <dsp:sp modelId="{094990A8-3CDD-47E6-BB51-5737BC948168}">
      <dsp:nvSpPr>
        <dsp:cNvPr id="0" name=""/>
        <dsp:cNvSpPr/>
      </dsp:nvSpPr>
      <dsp:spPr>
        <a:xfrm>
          <a:off x="558847" y="66494"/>
          <a:ext cx="7823869" cy="61992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5724" tIns="0" rIns="295724" bIns="0" numCol="1" spcCol="1270" anchor="ctr" anchorCtr="0">
          <a:noAutofit/>
        </a:bodyPr>
        <a:lstStyle/>
        <a:p>
          <a:pPr marL="0" lvl="0" indent="0" algn="l" defTabSz="933450" rtl="0">
            <a:lnSpc>
              <a:spcPct val="90000"/>
            </a:lnSpc>
            <a:spcBef>
              <a:spcPct val="0"/>
            </a:spcBef>
            <a:spcAft>
              <a:spcPct val="35000"/>
            </a:spcAft>
            <a:buNone/>
          </a:pPr>
          <a:r>
            <a:rPr lang="en-CA" sz="2100" b="1" kern="1200">
              <a:solidFill>
                <a:srgbClr val="000000"/>
              </a:solidFill>
              <a:latin typeface="Aptos"/>
            </a:rPr>
            <a:t>Date Range Mismatch</a:t>
          </a:r>
          <a:r>
            <a:rPr lang="en-CA" sz="2100" b="0" kern="1200">
              <a:solidFill>
                <a:srgbClr val="000000"/>
              </a:solidFill>
              <a:latin typeface="Aptos"/>
            </a:rPr>
            <a:t>:</a:t>
          </a:r>
          <a:r>
            <a:rPr lang="en-CA" sz="2100" kern="1200">
              <a:latin typeface="Aptos"/>
            </a:rPr>
            <a:t> </a:t>
          </a:r>
          <a:endParaRPr lang="en-US" sz="2100" kern="1200">
            <a:latin typeface="Aptos Display" panose="02110004020202020204"/>
          </a:endParaRPr>
        </a:p>
      </dsp:txBody>
      <dsp:txXfrm>
        <a:off x="589109" y="96756"/>
        <a:ext cx="7763345" cy="559396"/>
      </dsp:txXfrm>
    </dsp:sp>
    <dsp:sp modelId="{FD71E619-6BD3-4A58-8ACA-208F5869D4FD}">
      <dsp:nvSpPr>
        <dsp:cNvPr id="0" name=""/>
        <dsp:cNvSpPr/>
      </dsp:nvSpPr>
      <dsp:spPr>
        <a:xfrm>
          <a:off x="0" y="1692839"/>
          <a:ext cx="11176957" cy="1289925"/>
        </a:xfrm>
        <a:prstGeom prst="rect">
          <a:avLst/>
        </a:prstGeom>
        <a:solidFill>
          <a:schemeClr val="lt1">
            <a:alpha val="90000"/>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67456" tIns="437388" rIns="867456" bIns="149352" numCol="1" spcCol="1270" anchor="t" anchorCtr="0">
          <a:noAutofit/>
        </a:bodyPr>
        <a:lstStyle/>
        <a:p>
          <a:pPr marL="228600" lvl="1" indent="-228600" algn="l" defTabSz="933450" rtl="0">
            <a:lnSpc>
              <a:spcPct val="100000"/>
            </a:lnSpc>
            <a:spcBef>
              <a:spcPct val="0"/>
            </a:spcBef>
            <a:spcAft>
              <a:spcPct val="15000"/>
            </a:spcAft>
            <a:buChar char="•"/>
          </a:pPr>
          <a:r>
            <a:rPr lang="en-CA" sz="2100" kern="1200">
              <a:latin typeface="Aptos"/>
              <a:ea typeface="Calibri"/>
              <a:cs typeface="Calibri"/>
            </a:rPr>
            <a:t>Musk's early tweets were in </a:t>
          </a:r>
          <a:r>
            <a:rPr lang="en-CA" sz="2100" kern="1200">
              <a:solidFill>
                <a:srgbClr val="000000"/>
              </a:solidFill>
              <a:latin typeface="Aptos"/>
              <a:ea typeface="Calibri"/>
              <a:cs typeface="Calibri"/>
            </a:rPr>
            <a:t>requent, leading to missing</a:t>
          </a:r>
          <a:r>
            <a:rPr lang="en-CA" sz="2100" kern="1200">
              <a:latin typeface="Aptos"/>
              <a:ea typeface="Calibri"/>
              <a:cs typeface="Calibri"/>
            </a:rPr>
            <a:t> sentiment data.</a:t>
          </a:r>
          <a:endParaRPr lang="en-CA" sz="2100" kern="1200">
            <a:latin typeface="Calibri"/>
            <a:ea typeface="Calibri"/>
            <a:cs typeface="Calibri"/>
          </a:endParaRPr>
        </a:p>
        <a:p>
          <a:pPr marL="228600" lvl="1" indent="-228600" algn="l" defTabSz="933450" rtl="0">
            <a:lnSpc>
              <a:spcPct val="100000"/>
            </a:lnSpc>
            <a:spcBef>
              <a:spcPct val="0"/>
            </a:spcBef>
            <a:spcAft>
              <a:spcPct val="15000"/>
            </a:spcAft>
            <a:buChar char="•"/>
          </a:pPr>
          <a:r>
            <a:rPr lang="en-CA" sz="2100" kern="1200">
              <a:solidFill>
                <a:srgbClr val="000000"/>
              </a:solidFill>
              <a:latin typeface="Aptos"/>
              <a:ea typeface="Calibri"/>
              <a:cs typeface="Calibri"/>
            </a:rPr>
            <a:t>Excluded periods with insufficient tweets and used interpolation</a:t>
          </a:r>
          <a:r>
            <a:rPr lang="en-CA" sz="2100" kern="1200">
              <a:latin typeface="Aptos"/>
              <a:ea typeface="Calibri"/>
              <a:cs typeface="Calibri"/>
            </a:rPr>
            <a:t> methods to fill gaps</a:t>
          </a:r>
        </a:p>
      </dsp:txBody>
      <dsp:txXfrm>
        <a:off x="0" y="1692839"/>
        <a:ext cx="11176957" cy="1289925"/>
      </dsp:txXfrm>
    </dsp:sp>
    <dsp:sp modelId="{28AB3BD8-D8E9-4B80-AEBE-CFACF23E4A3E}">
      <dsp:nvSpPr>
        <dsp:cNvPr id="0" name=""/>
        <dsp:cNvSpPr/>
      </dsp:nvSpPr>
      <dsp:spPr>
        <a:xfrm>
          <a:off x="558847" y="1382879"/>
          <a:ext cx="7823869" cy="619920"/>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5724" tIns="0" rIns="295724" bIns="0" numCol="1" spcCol="1270" anchor="ctr" anchorCtr="0">
          <a:noAutofit/>
        </a:bodyPr>
        <a:lstStyle/>
        <a:p>
          <a:pPr marL="0" lvl="0" indent="0" algn="l" defTabSz="933450" rtl="0">
            <a:lnSpc>
              <a:spcPct val="90000"/>
            </a:lnSpc>
            <a:spcBef>
              <a:spcPct val="0"/>
            </a:spcBef>
            <a:spcAft>
              <a:spcPct val="35000"/>
            </a:spcAft>
            <a:buNone/>
          </a:pPr>
          <a:r>
            <a:rPr lang="en-CA" sz="2100" b="1" kern="1200">
              <a:solidFill>
                <a:srgbClr val="000000"/>
              </a:solidFill>
              <a:latin typeface="Aptos"/>
              <a:ea typeface="Calibri"/>
              <a:cs typeface="Calibri"/>
            </a:rPr>
            <a:t>Reduce Tweet Data</a:t>
          </a:r>
          <a:r>
            <a:rPr lang="en-CA" sz="2100" b="0" kern="1200">
              <a:solidFill>
                <a:srgbClr val="444444"/>
              </a:solidFill>
              <a:latin typeface="Calibri"/>
              <a:ea typeface="Calibri"/>
              <a:cs typeface="Calibri"/>
            </a:rPr>
            <a:t>:</a:t>
          </a:r>
          <a:endParaRPr lang="en-US" sz="2100" b="0" kern="1200">
            <a:solidFill>
              <a:srgbClr val="444444"/>
            </a:solidFill>
            <a:latin typeface="Calibri"/>
            <a:ea typeface="Calibri"/>
            <a:cs typeface="Calibri"/>
          </a:endParaRPr>
        </a:p>
      </dsp:txBody>
      <dsp:txXfrm>
        <a:off x="589109" y="1413141"/>
        <a:ext cx="7763345" cy="559396"/>
      </dsp:txXfrm>
    </dsp:sp>
    <dsp:sp modelId="{029CAB93-F997-4430-9865-6B20E33B6EEF}">
      <dsp:nvSpPr>
        <dsp:cNvPr id="0" name=""/>
        <dsp:cNvSpPr/>
      </dsp:nvSpPr>
      <dsp:spPr>
        <a:xfrm>
          <a:off x="0" y="3406124"/>
          <a:ext cx="11176957" cy="1223775"/>
        </a:xfrm>
        <a:prstGeom prst="rect">
          <a:avLst/>
        </a:prstGeom>
        <a:solidFill>
          <a:schemeClr val="lt1">
            <a:alpha val="90000"/>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67456" tIns="437388" rIns="867456" bIns="149352" numCol="1" spcCol="1270" anchor="t" anchorCtr="0">
          <a:noAutofit/>
        </a:bodyPr>
        <a:lstStyle/>
        <a:p>
          <a:pPr marL="228600" lvl="1" indent="-228600" algn="l" defTabSz="933450" rtl="0">
            <a:lnSpc>
              <a:spcPct val="90000"/>
            </a:lnSpc>
            <a:spcBef>
              <a:spcPct val="0"/>
            </a:spcBef>
            <a:spcAft>
              <a:spcPct val="15000"/>
            </a:spcAft>
            <a:buChar char="•"/>
          </a:pPr>
          <a:r>
            <a:rPr lang="en-CA" sz="2100" kern="1200">
              <a:solidFill>
                <a:srgbClr val="000000"/>
              </a:solidFill>
              <a:latin typeface="Aptos"/>
            </a:rPr>
            <a:t>Many tweets were unrelated to Tesla, introducing irrelevant sentiment signals.</a:t>
          </a:r>
        </a:p>
        <a:p>
          <a:pPr marL="228600" lvl="1" indent="-228600" algn="l" defTabSz="933450" rtl="0">
            <a:lnSpc>
              <a:spcPct val="90000"/>
            </a:lnSpc>
            <a:spcBef>
              <a:spcPct val="0"/>
            </a:spcBef>
            <a:spcAft>
              <a:spcPct val="15000"/>
            </a:spcAft>
            <a:buChar char="•"/>
          </a:pPr>
          <a:r>
            <a:rPr lang="en-CA" sz="2100" kern="1200">
              <a:solidFill>
                <a:srgbClr val="000000"/>
              </a:solidFill>
              <a:latin typeface="Aptos"/>
            </a:rPr>
            <a:t>Preprocessing steps reduced noise but could not fully address this issue.</a:t>
          </a:r>
        </a:p>
      </dsp:txBody>
      <dsp:txXfrm>
        <a:off x="0" y="3406124"/>
        <a:ext cx="11176957" cy="1223775"/>
      </dsp:txXfrm>
    </dsp:sp>
    <dsp:sp modelId="{A9EC2350-1FC2-45B7-A91E-F118D761F22E}">
      <dsp:nvSpPr>
        <dsp:cNvPr id="0" name=""/>
        <dsp:cNvSpPr/>
      </dsp:nvSpPr>
      <dsp:spPr>
        <a:xfrm>
          <a:off x="558847" y="3096164"/>
          <a:ext cx="7823869" cy="619920"/>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5724" tIns="0" rIns="295724" bIns="0" numCol="1" spcCol="1270" anchor="ctr" anchorCtr="0">
          <a:noAutofit/>
        </a:bodyPr>
        <a:lstStyle/>
        <a:p>
          <a:pPr marL="0" lvl="0" indent="0" algn="l" defTabSz="933450" rtl="0">
            <a:lnSpc>
              <a:spcPct val="90000"/>
            </a:lnSpc>
            <a:spcBef>
              <a:spcPct val="0"/>
            </a:spcBef>
            <a:spcAft>
              <a:spcPct val="35000"/>
            </a:spcAft>
            <a:buNone/>
          </a:pPr>
          <a:r>
            <a:rPr lang="en-CA" sz="2100" b="1" kern="1200">
              <a:solidFill>
                <a:srgbClr val="000000"/>
              </a:solidFill>
              <a:latin typeface="Aptos"/>
            </a:rPr>
            <a:t>Noise in Sentiment Data</a:t>
          </a:r>
          <a:r>
            <a:rPr lang="en-CA" sz="2100" kern="1200">
              <a:solidFill>
                <a:srgbClr val="000000"/>
              </a:solidFill>
              <a:latin typeface="Aptos"/>
            </a:rPr>
            <a:t>:</a:t>
          </a:r>
        </a:p>
      </dsp:txBody>
      <dsp:txXfrm>
        <a:off x="589109" y="3126426"/>
        <a:ext cx="7763345" cy="55939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C8D556-09A2-4836-9C09-808A354110BC}">
      <dsp:nvSpPr>
        <dsp:cNvPr id="0" name=""/>
        <dsp:cNvSpPr/>
      </dsp:nvSpPr>
      <dsp:spPr>
        <a:xfrm>
          <a:off x="0" y="343964"/>
          <a:ext cx="10321505" cy="529200"/>
        </a:xfrm>
        <a:prstGeom prst="rect">
          <a:avLst/>
        </a:prstGeom>
        <a:solidFill>
          <a:schemeClr val="lt1">
            <a:alpha val="90000"/>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1063" tIns="437388" rIns="801063" bIns="149352" numCol="1" spcCol="1270" anchor="t" anchorCtr="0">
          <a:noAutofit/>
        </a:bodyPr>
        <a:lstStyle/>
        <a:p>
          <a:pPr marL="228600" lvl="1" indent="-228600" algn="l" defTabSz="933450" rtl="0">
            <a:lnSpc>
              <a:spcPct val="90000"/>
            </a:lnSpc>
            <a:spcBef>
              <a:spcPct val="0"/>
            </a:spcBef>
            <a:spcAft>
              <a:spcPct val="15000"/>
            </a:spcAft>
            <a:buChar char="•"/>
          </a:pPr>
          <a:endParaRPr lang="en-GB" sz="2100" kern="1200">
            <a:solidFill>
              <a:srgbClr val="000000"/>
            </a:solidFill>
            <a:latin typeface="Aptos"/>
          </a:endParaRPr>
        </a:p>
      </dsp:txBody>
      <dsp:txXfrm>
        <a:off x="0" y="343964"/>
        <a:ext cx="10321505" cy="529200"/>
      </dsp:txXfrm>
    </dsp:sp>
    <dsp:sp modelId="{C3F46C62-586C-4742-B1C2-6369CE89435C}">
      <dsp:nvSpPr>
        <dsp:cNvPr id="0" name=""/>
        <dsp:cNvSpPr/>
      </dsp:nvSpPr>
      <dsp:spPr>
        <a:xfrm>
          <a:off x="516075" y="34004"/>
          <a:ext cx="7225053" cy="61992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3090" tIns="0" rIns="273090" bIns="0" numCol="1" spcCol="1270" anchor="ctr" anchorCtr="0">
          <a:noAutofit/>
        </a:bodyPr>
        <a:lstStyle/>
        <a:p>
          <a:pPr marL="0" lvl="0" indent="0" algn="l" defTabSz="933450" rtl="0">
            <a:lnSpc>
              <a:spcPct val="90000"/>
            </a:lnSpc>
            <a:spcBef>
              <a:spcPct val="0"/>
            </a:spcBef>
            <a:spcAft>
              <a:spcPct val="35000"/>
            </a:spcAft>
            <a:buNone/>
          </a:pPr>
          <a:r>
            <a:rPr lang="en-CA" sz="2100" b="1" kern="1200">
              <a:solidFill>
                <a:srgbClr val="000000"/>
              </a:solidFill>
              <a:latin typeface="Aptos"/>
            </a:rPr>
            <a:t>Model Performance with Sentiment Analysis:</a:t>
          </a:r>
          <a:endParaRPr lang="en-GB" sz="2100" b="1" kern="1200">
            <a:latin typeface="Aptos"/>
          </a:endParaRPr>
        </a:p>
      </dsp:txBody>
      <dsp:txXfrm>
        <a:off x="546337" y="64266"/>
        <a:ext cx="7164529" cy="559396"/>
      </dsp:txXfrm>
    </dsp:sp>
    <dsp:sp modelId="{AFB738AE-E2D1-4D99-8E3E-566890349979}">
      <dsp:nvSpPr>
        <dsp:cNvPr id="0" name=""/>
        <dsp:cNvSpPr/>
      </dsp:nvSpPr>
      <dsp:spPr>
        <a:xfrm>
          <a:off x="0" y="1296524"/>
          <a:ext cx="10321505" cy="1587600"/>
        </a:xfrm>
        <a:prstGeom prst="rect">
          <a:avLst/>
        </a:prstGeom>
        <a:solidFill>
          <a:schemeClr val="lt1">
            <a:alpha val="90000"/>
            <a:hueOff val="0"/>
            <a:satOff val="0"/>
            <a:lumOff val="0"/>
            <a:alphaOff val="0"/>
          </a:schemeClr>
        </a:solidFill>
        <a:ln w="19050" cap="flat" cmpd="sng" algn="ctr">
          <a:solidFill>
            <a:schemeClr val="accent5">
              <a:hueOff val="-6076075"/>
              <a:satOff val="-413"/>
              <a:lumOff val="98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1063" tIns="437388" rIns="801063" bIns="149352" numCol="1" spcCol="1270" anchor="t" anchorCtr="0">
          <a:noAutofit/>
        </a:bodyPr>
        <a:lstStyle/>
        <a:p>
          <a:pPr marL="228600" lvl="1" indent="-228600" algn="l" defTabSz="933450">
            <a:lnSpc>
              <a:spcPct val="90000"/>
            </a:lnSpc>
            <a:spcBef>
              <a:spcPct val="0"/>
            </a:spcBef>
            <a:spcAft>
              <a:spcPct val="15000"/>
            </a:spcAft>
            <a:buChar char="•"/>
          </a:pPr>
          <a:r>
            <a:rPr lang="en-GB" sz="2100" kern="1200">
              <a:solidFill>
                <a:srgbClr val="000000"/>
              </a:solidFill>
              <a:latin typeface="Aptos"/>
            </a:rPr>
            <a:t>Used </a:t>
          </a:r>
          <a:r>
            <a:rPr lang="en-GB" sz="2100" b="1" kern="1200">
              <a:solidFill>
                <a:srgbClr val="000000"/>
              </a:solidFill>
              <a:latin typeface="Aptos"/>
            </a:rPr>
            <a:t>TextBlob</a:t>
          </a:r>
          <a:r>
            <a:rPr lang="en-GB" sz="2100" kern="1200">
              <a:solidFill>
                <a:srgbClr val="000000"/>
              </a:solidFill>
              <a:latin typeface="Aptos"/>
            </a:rPr>
            <a:t> to calculate:</a:t>
          </a:r>
          <a:endParaRPr lang="en-CA" sz="2100" kern="1200">
            <a:solidFill>
              <a:srgbClr val="000000"/>
            </a:solidFill>
            <a:latin typeface="Aptos"/>
          </a:endParaRPr>
        </a:p>
        <a:p>
          <a:pPr marL="228600" lvl="1" indent="-228600" algn="l" defTabSz="933450" rtl="0">
            <a:lnSpc>
              <a:spcPct val="90000"/>
            </a:lnSpc>
            <a:spcBef>
              <a:spcPct val="0"/>
            </a:spcBef>
            <a:spcAft>
              <a:spcPct val="15000"/>
            </a:spcAft>
            <a:buChar char="•"/>
          </a:pPr>
          <a:r>
            <a:rPr lang="en-GB" sz="2100" b="1" kern="1200">
              <a:solidFill>
                <a:srgbClr val="000000"/>
              </a:solidFill>
              <a:latin typeface="Aptos"/>
            </a:rPr>
            <a:t>Polarity</a:t>
          </a:r>
          <a:r>
            <a:rPr lang="en-GB" sz="2100" kern="1200">
              <a:solidFill>
                <a:srgbClr val="000000"/>
              </a:solidFill>
              <a:latin typeface="Aptos"/>
            </a:rPr>
            <a:t>: Ranges from -1 (negative) to +1 </a:t>
          </a:r>
          <a:endParaRPr lang="en-GB" sz="2100" kern="1200">
            <a:latin typeface="Aptos"/>
          </a:endParaRPr>
        </a:p>
        <a:p>
          <a:pPr marL="228600" lvl="1" indent="-228600" algn="l" defTabSz="933450" rtl="0">
            <a:lnSpc>
              <a:spcPct val="90000"/>
            </a:lnSpc>
            <a:spcBef>
              <a:spcPct val="0"/>
            </a:spcBef>
            <a:spcAft>
              <a:spcPct val="15000"/>
            </a:spcAft>
            <a:buChar char="•"/>
          </a:pPr>
          <a:r>
            <a:rPr lang="en-GB" sz="2100" b="1" kern="1200">
              <a:solidFill>
                <a:srgbClr val="000000"/>
              </a:solidFill>
              <a:latin typeface="Aptos"/>
            </a:rPr>
            <a:t>Subjectivity: </a:t>
          </a:r>
          <a:r>
            <a:rPr lang="en-GB" sz="2100" kern="1200">
              <a:solidFill>
                <a:srgbClr val="000000"/>
              </a:solidFill>
              <a:latin typeface="Aptos"/>
            </a:rPr>
            <a:t>Ranges from 0 (objective) to 1 (sub</a:t>
          </a:r>
          <a:endParaRPr lang="en-US" sz="2100" kern="1200">
            <a:solidFill>
              <a:srgbClr val="000000"/>
            </a:solidFill>
            <a:latin typeface="Aptos"/>
          </a:endParaRPr>
        </a:p>
      </dsp:txBody>
      <dsp:txXfrm>
        <a:off x="0" y="1296524"/>
        <a:ext cx="10321505" cy="1587600"/>
      </dsp:txXfrm>
    </dsp:sp>
    <dsp:sp modelId="{91D156C1-FE7D-4250-B71D-D0A38B1F2607}">
      <dsp:nvSpPr>
        <dsp:cNvPr id="0" name=""/>
        <dsp:cNvSpPr/>
      </dsp:nvSpPr>
      <dsp:spPr>
        <a:xfrm>
          <a:off x="516075" y="986564"/>
          <a:ext cx="7225053" cy="619920"/>
        </a:xfrm>
        <a:prstGeom prst="roundRect">
          <a:avLst/>
        </a:prstGeom>
        <a:solidFill>
          <a:schemeClr val="accent5">
            <a:hueOff val="-6076075"/>
            <a:satOff val="-413"/>
            <a:lumOff val="98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3090" tIns="0" rIns="273090" bIns="0" numCol="1" spcCol="1270" anchor="ctr" anchorCtr="0">
          <a:noAutofit/>
        </a:bodyPr>
        <a:lstStyle/>
        <a:p>
          <a:pPr marL="0" lvl="0" indent="0" algn="l" defTabSz="933450" rtl="0">
            <a:lnSpc>
              <a:spcPct val="90000"/>
            </a:lnSpc>
            <a:spcBef>
              <a:spcPct val="0"/>
            </a:spcBef>
            <a:spcAft>
              <a:spcPct val="35000"/>
            </a:spcAft>
            <a:buNone/>
          </a:pPr>
          <a:r>
            <a:rPr lang="en-GB" sz="2100" b="1" kern="1200">
              <a:solidFill>
                <a:srgbClr val="000000"/>
              </a:solidFill>
              <a:latin typeface="Aptos"/>
            </a:rPr>
            <a:t>Sentiment Analysis</a:t>
          </a:r>
          <a:r>
            <a:rPr lang="en-GB" sz="2100" kern="1200">
              <a:solidFill>
                <a:srgbClr val="000000"/>
              </a:solidFill>
              <a:latin typeface="Aptos"/>
            </a:rPr>
            <a:t>:</a:t>
          </a:r>
          <a:r>
            <a:rPr lang="en-CA" sz="2100" kern="1200">
              <a:latin typeface="Aptos Display" panose="02110004020202020204"/>
            </a:rPr>
            <a:t> </a:t>
          </a:r>
          <a:endParaRPr lang="en-US" sz="2100" kern="1200"/>
        </a:p>
      </dsp:txBody>
      <dsp:txXfrm>
        <a:off x="546337" y="1016826"/>
        <a:ext cx="7164529" cy="559396"/>
      </dsp:txXfrm>
    </dsp:sp>
    <dsp:sp modelId="{CBBC7CE2-00F0-497D-A0B7-B243633B7806}">
      <dsp:nvSpPr>
        <dsp:cNvPr id="0" name=""/>
        <dsp:cNvSpPr/>
      </dsp:nvSpPr>
      <dsp:spPr>
        <a:xfrm>
          <a:off x="0" y="3307484"/>
          <a:ext cx="10321505" cy="1521449"/>
        </a:xfrm>
        <a:prstGeom prst="rect">
          <a:avLst/>
        </a:prstGeom>
        <a:solidFill>
          <a:schemeClr val="lt1">
            <a:alpha val="90000"/>
            <a:hueOff val="0"/>
            <a:satOff val="0"/>
            <a:lumOff val="0"/>
            <a:alphaOff val="0"/>
          </a:schemeClr>
        </a:solidFill>
        <a:ln w="19050" cap="flat" cmpd="sng" algn="ctr">
          <a:solidFill>
            <a:schemeClr val="accent5">
              <a:hueOff val="-12152150"/>
              <a:satOff val="-826"/>
              <a:lumOff val="196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1063" tIns="437388" rIns="801063" bIns="149352" numCol="1" spcCol="1270" anchor="t" anchorCtr="0">
          <a:noAutofit/>
        </a:bodyPr>
        <a:lstStyle/>
        <a:p>
          <a:pPr marL="228600" lvl="1" indent="-228600" algn="l" defTabSz="933450" rtl="0">
            <a:lnSpc>
              <a:spcPct val="90000"/>
            </a:lnSpc>
            <a:spcBef>
              <a:spcPct val="0"/>
            </a:spcBef>
            <a:spcAft>
              <a:spcPct val="15000"/>
            </a:spcAft>
            <a:buChar char="•"/>
          </a:pPr>
          <a:r>
            <a:rPr lang="en-CA" sz="2100" kern="1200">
              <a:solidFill>
                <a:srgbClr val="000000"/>
              </a:solidFill>
              <a:latin typeface="Aptos"/>
            </a:rPr>
            <a:t>Adding sentiment features </a:t>
          </a:r>
          <a:r>
            <a:rPr lang="en-CA" sz="2100" b="1" kern="1200">
              <a:solidFill>
                <a:srgbClr val="000000"/>
              </a:solidFill>
              <a:latin typeface="Aptos"/>
            </a:rPr>
            <a:t>worsened RMSE and MAE</a:t>
          </a:r>
          <a:r>
            <a:rPr lang="en-CA" sz="2100" kern="1200">
              <a:solidFill>
                <a:srgbClr val="000000"/>
              </a:solidFill>
              <a:latin typeface="Aptos"/>
            </a:rPr>
            <a:t> for most models.</a:t>
          </a:r>
          <a:endParaRPr lang="en-CA" sz="2100" kern="1200">
            <a:solidFill>
              <a:srgbClr val="000000"/>
            </a:solidFill>
          </a:endParaRPr>
        </a:p>
        <a:p>
          <a:pPr marL="228600" lvl="1" indent="-228600" algn="l" defTabSz="933450" rtl="0">
            <a:lnSpc>
              <a:spcPct val="90000"/>
            </a:lnSpc>
            <a:spcBef>
              <a:spcPct val="0"/>
            </a:spcBef>
            <a:spcAft>
              <a:spcPct val="15000"/>
            </a:spcAft>
            <a:buChar char="•"/>
          </a:pPr>
          <a:r>
            <a:rPr lang="en-CA" sz="2100" kern="1200">
              <a:solidFill>
                <a:srgbClr val="000000"/>
              </a:solidFill>
              <a:latin typeface="Aptos"/>
            </a:rPr>
            <a:t>Models struggled to establish meaningful correlations between sentiment and </a:t>
          </a:r>
          <a:r>
            <a:rPr lang="en-CA" sz="2100" kern="1200">
              <a:latin typeface="Aptos"/>
            </a:rPr>
            <a:t>stock price movements.</a:t>
          </a:r>
          <a:endParaRPr lang="en-US" sz="2100" kern="1200"/>
        </a:p>
      </dsp:txBody>
      <dsp:txXfrm>
        <a:off x="0" y="3307484"/>
        <a:ext cx="10321505" cy="1521449"/>
      </dsp:txXfrm>
    </dsp:sp>
    <dsp:sp modelId="{436BDEE6-84D0-4E44-9206-02A2E2C2A708}">
      <dsp:nvSpPr>
        <dsp:cNvPr id="0" name=""/>
        <dsp:cNvSpPr/>
      </dsp:nvSpPr>
      <dsp:spPr>
        <a:xfrm>
          <a:off x="516075" y="2997524"/>
          <a:ext cx="7225053" cy="619920"/>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3090" tIns="0" rIns="273090" bIns="0" numCol="1" spcCol="1270" anchor="ctr" anchorCtr="0">
          <a:noAutofit/>
        </a:bodyPr>
        <a:lstStyle/>
        <a:p>
          <a:pPr marL="0" lvl="0" indent="0" algn="l" defTabSz="933450" rtl="0">
            <a:lnSpc>
              <a:spcPct val="90000"/>
            </a:lnSpc>
            <a:spcBef>
              <a:spcPct val="0"/>
            </a:spcBef>
            <a:spcAft>
              <a:spcPct val="35000"/>
            </a:spcAft>
            <a:buNone/>
          </a:pPr>
          <a:r>
            <a:rPr lang="en-CA" sz="2100" b="1" kern="1200">
              <a:solidFill>
                <a:srgbClr val="000000"/>
              </a:solidFill>
              <a:latin typeface="Aptos"/>
            </a:rPr>
            <a:t>Key Observations</a:t>
          </a:r>
          <a:r>
            <a:rPr lang="en-CA" sz="2100" b="0" kern="1200">
              <a:solidFill>
                <a:srgbClr val="000000"/>
              </a:solidFill>
              <a:latin typeface="Aptos"/>
            </a:rPr>
            <a:t>:</a:t>
          </a:r>
        </a:p>
      </dsp:txBody>
      <dsp:txXfrm>
        <a:off x="546337" y="3027786"/>
        <a:ext cx="7164529" cy="55939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9EF27E-6D6F-4BE0-BF2D-A20DF684F834}">
      <dsp:nvSpPr>
        <dsp:cNvPr id="0" name=""/>
        <dsp:cNvSpPr/>
      </dsp:nvSpPr>
      <dsp:spPr>
        <a:xfrm>
          <a:off x="0" y="621209"/>
          <a:ext cx="11176957" cy="2050650"/>
        </a:xfrm>
        <a:prstGeom prst="rect">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67456" tIns="437388" rIns="867456" bIns="149352" numCol="1" spcCol="1270" anchor="t" anchorCtr="0">
          <a:noAutofit/>
        </a:bodyPr>
        <a:lstStyle/>
        <a:p>
          <a:pPr marL="228600" lvl="1" indent="-228600" algn="l" defTabSz="933450" rtl="0">
            <a:lnSpc>
              <a:spcPct val="90000"/>
            </a:lnSpc>
            <a:spcBef>
              <a:spcPct val="0"/>
            </a:spcBef>
            <a:spcAft>
              <a:spcPct val="15000"/>
            </a:spcAft>
            <a:buChar char="•"/>
          </a:pPr>
          <a:r>
            <a:rPr lang="en-CA" sz="2100" kern="1200">
              <a:solidFill>
                <a:srgbClr val="000000"/>
              </a:solidFill>
              <a:latin typeface="Segoe UI"/>
              <a:ea typeface="Calibri"/>
              <a:cs typeface="Segoe UI"/>
            </a:rPr>
            <a:t>No strong correlation between Musk's tweet sentiment and Tesla stock prices</a:t>
          </a:r>
        </a:p>
        <a:p>
          <a:pPr marL="228600" lvl="1" indent="-228600" algn="l" defTabSz="933450" rtl="0">
            <a:lnSpc>
              <a:spcPct val="90000"/>
            </a:lnSpc>
            <a:spcBef>
              <a:spcPct val="0"/>
            </a:spcBef>
            <a:spcAft>
              <a:spcPct val="15000"/>
            </a:spcAft>
            <a:buChar char="•"/>
          </a:pPr>
          <a:r>
            <a:rPr lang="en-CA" sz="2100" b="0" kern="1200">
              <a:solidFill>
                <a:srgbClr val="000000"/>
              </a:solidFill>
              <a:latin typeface="Aptos"/>
              <a:ea typeface="Calibri"/>
              <a:cs typeface="Segoe UI"/>
            </a:rPr>
            <a:t>Sentiment data added noise, likely influenced by external market factors</a:t>
          </a:r>
          <a:endParaRPr lang="en-CA" sz="2100" b="0" kern="1200">
            <a:latin typeface="Segoe UI"/>
            <a:ea typeface="Calibri"/>
            <a:cs typeface="Segoe UI"/>
          </a:endParaRPr>
        </a:p>
        <a:p>
          <a:pPr marL="228600" lvl="1" indent="-228600" algn="l" defTabSz="933450" rtl="0">
            <a:lnSpc>
              <a:spcPct val="100000"/>
            </a:lnSpc>
            <a:spcBef>
              <a:spcPct val="0"/>
            </a:spcBef>
            <a:spcAft>
              <a:spcPct val="15000"/>
            </a:spcAft>
            <a:buChar char="•"/>
          </a:pPr>
          <a:r>
            <a:rPr lang="en-CA" sz="2100" kern="1200">
              <a:solidFill>
                <a:srgbClr val="000000"/>
              </a:solidFill>
              <a:latin typeface="Segoe UI"/>
              <a:ea typeface="Calibri"/>
              <a:cs typeface="Segoe UI"/>
            </a:rPr>
            <a:t>Although sentiment analysis added a new dimension, it did not improve the model's performance.</a:t>
          </a:r>
        </a:p>
      </dsp:txBody>
      <dsp:txXfrm>
        <a:off x="0" y="621209"/>
        <a:ext cx="11176957" cy="2050650"/>
      </dsp:txXfrm>
    </dsp:sp>
    <dsp:sp modelId="{094990A8-3CDD-47E6-BB51-5737BC948168}">
      <dsp:nvSpPr>
        <dsp:cNvPr id="0" name=""/>
        <dsp:cNvSpPr/>
      </dsp:nvSpPr>
      <dsp:spPr>
        <a:xfrm>
          <a:off x="558847" y="311249"/>
          <a:ext cx="7823869" cy="61992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5724" tIns="0" rIns="295724" bIns="0" numCol="1" spcCol="1270" anchor="ctr" anchorCtr="0">
          <a:noAutofit/>
        </a:bodyPr>
        <a:lstStyle/>
        <a:p>
          <a:pPr marL="0" lvl="0" indent="0" algn="l" defTabSz="933450" rtl="0">
            <a:lnSpc>
              <a:spcPct val="90000"/>
            </a:lnSpc>
            <a:spcBef>
              <a:spcPct val="0"/>
            </a:spcBef>
            <a:spcAft>
              <a:spcPct val="35000"/>
            </a:spcAft>
            <a:buNone/>
          </a:pPr>
          <a:r>
            <a:rPr lang="en-CA" sz="2100" b="1" kern="1200">
              <a:latin typeface="Aptos"/>
            </a:rPr>
            <a:t>Insights</a:t>
          </a:r>
          <a:r>
            <a:rPr lang="en-CA" sz="2100" kern="1200">
              <a:latin typeface="Aptos"/>
            </a:rPr>
            <a:t> </a:t>
          </a:r>
          <a:endParaRPr lang="en-US" sz="2100" kern="1200">
            <a:latin typeface="Aptos Display" panose="02110004020202020204"/>
          </a:endParaRPr>
        </a:p>
      </dsp:txBody>
      <dsp:txXfrm>
        <a:off x="589109" y="341511"/>
        <a:ext cx="7763345" cy="559396"/>
      </dsp:txXfrm>
    </dsp:sp>
    <dsp:sp modelId="{FD71E619-6BD3-4A58-8ACA-208F5869D4FD}">
      <dsp:nvSpPr>
        <dsp:cNvPr id="0" name=""/>
        <dsp:cNvSpPr/>
      </dsp:nvSpPr>
      <dsp:spPr>
        <a:xfrm>
          <a:off x="0" y="3095219"/>
          <a:ext cx="11176957" cy="1289925"/>
        </a:xfrm>
        <a:prstGeom prst="rect">
          <a:avLst/>
        </a:prstGeom>
        <a:solidFill>
          <a:schemeClr val="lt1">
            <a:alpha val="90000"/>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67456" tIns="437388" rIns="867456" bIns="149352" numCol="1" spcCol="1270" anchor="t" anchorCtr="0">
          <a:noAutofit/>
        </a:bodyPr>
        <a:lstStyle/>
        <a:p>
          <a:pPr marL="228600" lvl="1" indent="-228600" algn="l" defTabSz="933450" rtl="0">
            <a:lnSpc>
              <a:spcPct val="100000"/>
            </a:lnSpc>
            <a:spcBef>
              <a:spcPct val="0"/>
            </a:spcBef>
            <a:spcAft>
              <a:spcPct val="15000"/>
            </a:spcAft>
            <a:buChar char="•"/>
          </a:pPr>
          <a:r>
            <a:rPr lang="en-CA" sz="2100" kern="1200">
              <a:solidFill>
                <a:srgbClr val="000000"/>
              </a:solidFill>
              <a:latin typeface="Aptos"/>
              <a:ea typeface="Calibri"/>
              <a:cs typeface="Calibri"/>
            </a:rPr>
            <a:t>Broaden sentiment analysis to include global news and financial reports.</a:t>
          </a:r>
        </a:p>
        <a:p>
          <a:pPr marL="228600" lvl="1" indent="-228600" algn="l" defTabSz="933450" rtl="0">
            <a:lnSpc>
              <a:spcPct val="100000"/>
            </a:lnSpc>
            <a:spcBef>
              <a:spcPct val="0"/>
            </a:spcBef>
            <a:spcAft>
              <a:spcPct val="15000"/>
            </a:spcAft>
            <a:buChar char="•"/>
          </a:pPr>
          <a:r>
            <a:rPr lang="en-CA" sz="2100" kern="1200">
              <a:solidFill>
                <a:srgbClr val="000000"/>
              </a:solidFill>
              <a:latin typeface="Aptos"/>
              <a:ea typeface="Calibri"/>
              <a:cs typeface="Calibri"/>
            </a:rPr>
            <a:t>Use advanced NLP techniques (e.g., topic modeling) to isolate Tesla-related tweets</a:t>
          </a:r>
        </a:p>
      </dsp:txBody>
      <dsp:txXfrm>
        <a:off x="0" y="3095219"/>
        <a:ext cx="11176957" cy="1289925"/>
      </dsp:txXfrm>
    </dsp:sp>
    <dsp:sp modelId="{28AB3BD8-D8E9-4B80-AEBE-CFACF23E4A3E}">
      <dsp:nvSpPr>
        <dsp:cNvPr id="0" name=""/>
        <dsp:cNvSpPr/>
      </dsp:nvSpPr>
      <dsp:spPr>
        <a:xfrm>
          <a:off x="558847" y="2785259"/>
          <a:ext cx="7823869" cy="619920"/>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5724" tIns="0" rIns="295724" bIns="0" numCol="1" spcCol="1270" anchor="ctr" anchorCtr="0">
          <a:noAutofit/>
        </a:bodyPr>
        <a:lstStyle/>
        <a:p>
          <a:pPr marL="0" lvl="0" indent="0" algn="l" defTabSz="933450" rtl="0">
            <a:lnSpc>
              <a:spcPct val="90000"/>
            </a:lnSpc>
            <a:spcBef>
              <a:spcPct val="0"/>
            </a:spcBef>
            <a:spcAft>
              <a:spcPct val="35000"/>
            </a:spcAft>
            <a:buNone/>
          </a:pPr>
          <a:r>
            <a:rPr lang="en-CA" sz="2100" b="1" kern="1200">
              <a:solidFill>
                <a:srgbClr val="444444"/>
              </a:solidFill>
              <a:latin typeface="Aptos"/>
              <a:ea typeface="Calibri"/>
              <a:cs typeface="Calibri"/>
            </a:rPr>
            <a:t>Future work</a:t>
          </a:r>
          <a:r>
            <a:rPr lang="en-CA" sz="2100" b="0" kern="1200">
              <a:solidFill>
                <a:srgbClr val="444444"/>
              </a:solidFill>
              <a:latin typeface="Calibri"/>
              <a:ea typeface="Calibri"/>
              <a:cs typeface="Calibri"/>
            </a:rPr>
            <a:t>:</a:t>
          </a:r>
          <a:endParaRPr lang="en-US" sz="2100" b="0" kern="1200">
            <a:solidFill>
              <a:srgbClr val="444444"/>
            </a:solidFill>
            <a:latin typeface="Calibri"/>
            <a:ea typeface="Calibri"/>
            <a:cs typeface="Calibri"/>
          </a:endParaRPr>
        </a:p>
      </dsp:txBody>
      <dsp:txXfrm>
        <a:off x="589109" y="2815521"/>
        <a:ext cx="7763345" cy="55939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C8D556-09A2-4836-9C09-808A354110BC}">
      <dsp:nvSpPr>
        <dsp:cNvPr id="0" name=""/>
        <dsp:cNvSpPr/>
      </dsp:nvSpPr>
      <dsp:spPr>
        <a:xfrm>
          <a:off x="0" y="321371"/>
          <a:ext cx="10515600" cy="637875"/>
        </a:xfrm>
        <a:prstGeom prst="rect">
          <a:avLst/>
        </a:prstGeom>
        <a:solidFill>
          <a:schemeClr val="lt1">
            <a:alpha val="90000"/>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312420" rIns="816127" bIns="106680" numCol="1" spcCol="1270" anchor="t" anchorCtr="0">
          <a:noAutofit/>
        </a:bodyPr>
        <a:lstStyle/>
        <a:p>
          <a:pPr marL="114300" lvl="1" indent="-114300" algn="l" defTabSz="666750">
            <a:lnSpc>
              <a:spcPct val="90000"/>
            </a:lnSpc>
            <a:spcBef>
              <a:spcPct val="0"/>
            </a:spcBef>
            <a:spcAft>
              <a:spcPct val="15000"/>
            </a:spcAft>
            <a:buChar char="•"/>
          </a:pPr>
          <a:r>
            <a:rPr lang="en-CA" sz="1500" kern="1200"/>
            <a:t>Stock price movements are noisy; actionable signals (buy/sell) may be easier to predict.</a:t>
          </a:r>
          <a:endParaRPr lang="en-US" sz="1500" kern="1200"/>
        </a:p>
      </dsp:txBody>
      <dsp:txXfrm>
        <a:off x="0" y="321371"/>
        <a:ext cx="10515600" cy="637875"/>
      </dsp:txXfrm>
    </dsp:sp>
    <dsp:sp modelId="{C3F46C62-586C-4742-B1C2-6369CE89435C}">
      <dsp:nvSpPr>
        <dsp:cNvPr id="0" name=""/>
        <dsp:cNvSpPr/>
      </dsp:nvSpPr>
      <dsp:spPr>
        <a:xfrm>
          <a:off x="525780" y="99971"/>
          <a:ext cx="7360920" cy="44280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666750">
            <a:lnSpc>
              <a:spcPct val="90000"/>
            </a:lnSpc>
            <a:spcBef>
              <a:spcPct val="0"/>
            </a:spcBef>
            <a:spcAft>
              <a:spcPct val="35000"/>
            </a:spcAft>
            <a:buNone/>
          </a:pPr>
          <a:r>
            <a:rPr lang="en-CA" sz="1500" kern="1200"/>
            <a:t>Rationale:</a:t>
          </a:r>
          <a:endParaRPr lang="en-US" sz="1500" kern="1200"/>
        </a:p>
      </dsp:txBody>
      <dsp:txXfrm>
        <a:off x="547396" y="121587"/>
        <a:ext cx="7317688" cy="399568"/>
      </dsp:txXfrm>
    </dsp:sp>
    <dsp:sp modelId="{AFB738AE-E2D1-4D99-8E3E-566890349979}">
      <dsp:nvSpPr>
        <dsp:cNvPr id="0" name=""/>
        <dsp:cNvSpPr/>
      </dsp:nvSpPr>
      <dsp:spPr>
        <a:xfrm>
          <a:off x="0" y="1261646"/>
          <a:ext cx="10515600" cy="637875"/>
        </a:xfrm>
        <a:prstGeom prst="rect">
          <a:avLst/>
        </a:prstGeom>
        <a:solidFill>
          <a:schemeClr val="lt1">
            <a:alpha val="90000"/>
            <a:hueOff val="0"/>
            <a:satOff val="0"/>
            <a:lumOff val="0"/>
            <a:alphaOff val="0"/>
          </a:schemeClr>
        </a:solidFill>
        <a:ln w="19050" cap="flat" cmpd="sng" algn="ctr">
          <a:solidFill>
            <a:schemeClr val="accent5">
              <a:hueOff val="-4050717"/>
              <a:satOff val="-275"/>
              <a:lumOff val="6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312420" rIns="816127" bIns="106680" numCol="1" spcCol="1270" anchor="t" anchorCtr="0">
          <a:noAutofit/>
        </a:bodyPr>
        <a:lstStyle/>
        <a:p>
          <a:pPr marL="114300" lvl="1" indent="-114300" algn="l" defTabSz="666750">
            <a:lnSpc>
              <a:spcPct val="90000"/>
            </a:lnSpc>
            <a:spcBef>
              <a:spcPct val="0"/>
            </a:spcBef>
            <a:spcAft>
              <a:spcPct val="15000"/>
            </a:spcAft>
            <a:buChar char="•"/>
          </a:pPr>
          <a:r>
            <a:rPr lang="en-CA" sz="1500" kern="1200"/>
            <a:t>EMA (Fast, Medium), RSI, MACD, ATR, Bollinger Bands, VWAP.</a:t>
          </a:r>
          <a:endParaRPr lang="en-US" sz="1500" kern="1200"/>
        </a:p>
      </dsp:txBody>
      <dsp:txXfrm>
        <a:off x="0" y="1261646"/>
        <a:ext cx="10515600" cy="637875"/>
      </dsp:txXfrm>
    </dsp:sp>
    <dsp:sp modelId="{91D156C1-FE7D-4250-B71D-D0A38B1F2607}">
      <dsp:nvSpPr>
        <dsp:cNvPr id="0" name=""/>
        <dsp:cNvSpPr/>
      </dsp:nvSpPr>
      <dsp:spPr>
        <a:xfrm>
          <a:off x="525780" y="1040246"/>
          <a:ext cx="7360920" cy="442800"/>
        </a:xfrm>
        <a:prstGeom prst="roundRect">
          <a:avLst/>
        </a:prstGeom>
        <a:solidFill>
          <a:schemeClr val="accent5">
            <a:hueOff val="-4050717"/>
            <a:satOff val="-275"/>
            <a:lumOff val="65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666750">
            <a:lnSpc>
              <a:spcPct val="90000"/>
            </a:lnSpc>
            <a:spcBef>
              <a:spcPct val="0"/>
            </a:spcBef>
            <a:spcAft>
              <a:spcPct val="35000"/>
            </a:spcAft>
            <a:buNone/>
          </a:pPr>
          <a:r>
            <a:rPr lang="en-CA" sz="1500" kern="1200"/>
            <a:t>Technical Indicators Added:</a:t>
          </a:r>
          <a:endParaRPr lang="en-US" sz="1500" kern="1200"/>
        </a:p>
      </dsp:txBody>
      <dsp:txXfrm>
        <a:off x="547396" y="1061862"/>
        <a:ext cx="7317688" cy="399568"/>
      </dsp:txXfrm>
    </dsp:sp>
    <dsp:sp modelId="{FA654FC1-7DB1-44A2-AC10-423BF2D3A284}">
      <dsp:nvSpPr>
        <dsp:cNvPr id="0" name=""/>
        <dsp:cNvSpPr/>
      </dsp:nvSpPr>
      <dsp:spPr>
        <a:xfrm>
          <a:off x="0" y="2201922"/>
          <a:ext cx="10515600" cy="874125"/>
        </a:xfrm>
        <a:prstGeom prst="rect">
          <a:avLst/>
        </a:prstGeom>
        <a:solidFill>
          <a:schemeClr val="lt1">
            <a:alpha val="90000"/>
            <a:hueOff val="0"/>
            <a:satOff val="0"/>
            <a:lumOff val="0"/>
            <a:alphaOff val="0"/>
          </a:schemeClr>
        </a:solidFill>
        <a:ln w="19050" cap="flat" cmpd="sng" algn="ctr">
          <a:solidFill>
            <a:schemeClr val="accent5">
              <a:hueOff val="-8101434"/>
              <a:satOff val="-551"/>
              <a:lumOff val="130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312420" rIns="816127" bIns="106680" numCol="1" spcCol="1270" anchor="t" anchorCtr="0">
          <a:noAutofit/>
        </a:bodyPr>
        <a:lstStyle/>
        <a:p>
          <a:pPr marL="114300" lvl="1" indent="-114300" algn="l" defTabSz="666750">
            <a:lnSpc>
              <a:spcPct val="90000"/>
            </a:lnSpc>
            <a:spcBef>
              <a:spcPct val="0"/>
            </a:spcBef>
            <a:spcAft>
              <a:spcPct val="15000"/>
            </a:spcAft>
            <a:buChar char="•"/>
          </a:pPr>
          <a:r>
            <a:rPr lang="en-CA" sz="1500" kern="1200"/>
            <a:t>Buy Signal: Triggered by oversold conditions (e.g., RSI thresholds).</a:t>
          </a:r>
          <a:endParaRPr lang="en-US" sz="1500" kern="1200"/>
        </a:p>
        <a:p>
          <a:pPr marL="114300" lvl="1" indent="-114300" algn="l" defTabSz="666750">
            <a:lnSpc>
              <a:spcPct val="90000"/>
            </a:lnSpc>
            <a:spcBef>
              <a:spcPct val="0"/>
            </a:spcBef>
            <a:spcAft>
              <a:spcPct val="15000"/>
            </a:spcAft>
            <a:buChar char="•"/>
          </a:pPr>
          <a:r>
            <a:rPr lang="en-CA" sz="1500" kern="1200"/>
            <a:t>Sell Signal: Triggered by overbought conditions or trend reversals.</a:t>
          </a:r>
          <a:endParaRPr lang="en-US" sz="1500" kern="1200"/>
        </a:p>
      </dsp:txBody>
      <dsp:txXfrm>
        <a:off x="0" y="2201922"/>
        <a:ext cx="10515600" cy="874125"/>
      </dsp:txXfrm>
    </dsp:sp>
    <dsp:sp modelId="{15B3198B-5B86-43F6-A91E-E42EF7B591AC}">
      <dsp:nvSpPr>
        <dsp:cNvPr id="0" name=""/>
        <dsp:cNvSpPr/>
      </dsp:nvSpPr>
      <dsp:spPr>
        <a:xfrm>
          <a:off x="525780" y="1980522"/>
          <a:ext cx="7360920" cy="442800"/>
        </a:xfrm>
        <a:prstGeom prst="roundRect">
          <a:avLst/>
        </a:prstGeom>
        <a:solidFill>
          <a:schemeClr val="accent5">
            <a:hueOff val="-8101434"/>
            <a:satOff val="-551"/>
            <a:lumOff val="130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666750">
            <a:lnSpc>
              <a:spcPct val="90000"/>
            </a:lnSpc>
            <a:spcBef>
              <a:spcPct val="0"/>
            </a:spcBef>
            <a:spcAft>
              <a:spcPct val="35000"/>
            </a:spcAft>
            <a:buNone/>
          </a:pPr>
          <a:r>
            <a:rPr lang="en-CA" sz="1500" kern="1200"/>
            <a:t>Signal Definition:</a:t>
          </a:r>
          <a:endParaRPr lang="en-US" sz="1500" kern="1200"/>
        </a:p>
      </dsp:txBody>
      <dsp:txXfrm>
        <a:off x="547396" y="2002138"/>
        <a:ext cx="7317688" cy="399568"/>
      </dsp:txXfrm>
    </dsp:sp>
    <dsp:sp modelId="{CBBC7CE2-00F0-497D-A0B7-B243633B7806}">
      <dsp:nvSpPr>
        <dsp:cNvPr id="0" name=""/>
        <dsp:cNvSpPr/>
      </dsp:nvSpPr>
      <dsp:spPr>
        <a:xfrm>
          <a:off x="0" y="3378447"/>
          <a:ext cx="10515600" cy="874125"/>
        </a:xfrm>
        <a:prstGeom prst="rect">
          <a:avLst/>
        </a:prstGeom>
        <a:solidFill>
          <a:schemeClr val="lt1">
            <a:alpha val="90000"/>
            <a:hueOff val="0"/>
            <a:satOff val="0"/>
            <a:lumOff val="0"/>
            <a:alphaOff val="0"/>
          </a:schemeClr>
        </a:solidFill>
        <a:ln w="19050" cap="flat" cmpd="sng" algn="ctr">
          <a:solidFill>
            <a:schemeClr val="accent5">
              <a:hueOff val="-12152150"/>
              <a:satOff val="-826"/>
              <a:lumOff val="196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312420" rIns="816127" bIns="106680" numCol="1" spcCol="1270" anchor="t" anchorCtr="0">
          <a:noAutofit/>
        </a:bodyPr>
        <a:lstStyle/>
        <a:p>
          <a:pPr marL="114300" lvl="1" indent="-114300" algn="l" defTabSz="666750">
            <a:lnSpc>
              <a:spcPct val="90000"/>
            </a:lnSpc>
            <a:spcBef>
              <a:spcPct val="0"/>
            </a:spcBef>
            <a:spcAft>
              <a:spcPct val="15000"/>
            </a:spcAft>
            <a:buChar char="•"/>
          </a:pPr>
          <a:r>
            <a:rPr lang="en-CA" sz="1500" kern="1200"/>
            <a:t>Severe class imbalance (fewer buy/sell signals than no-signal instances).</a:t>
          </a:r>
          <a:endParaRPr lang="en-US" sz="1500" kern="1200"/>
        </a:p>
        <a:p>
          <a:pPr marL="114300" lvl="1" indent="-114300" algn="l" defTabSz="666750">
            <a:lnSpc>
              <a:spcPct val="90000"/>
            </a:lnSpc>
            <a:spcBef>
              <a:spcPct val="0"/>
            </a:spcBef>
            <a:spcAft>
              <a:spcPct val="15000"/>
            </a:spcAft>
            <a:buChar char="•"/>
          </a:pPr>
          <a:r>
            <a:rPr lang="en-CA" sz="1500" kern="1200"/>
            <a:t>Integration of multiple timeframes (daily and 5-minute data).</a:t>
          </a:r>
          <a:endParaRPr lang="en-US" sz="1500" kern="1200"/>
        </a:p>
      </dsp:txBody>
      <dsp:txXfrm>
        <a:off x="0" y="3378447"/>
        <a:ext cx="10515600" cy="874125"/>
      </dsp:txXfrm>
    </dsp:sp>
    <dsp:sp modelId="{436BDEE6-84D0-4E44-9206-02A2E2C2A708}">
      <dsp:nvSpPr>
        <dsp:cNvPr id="0" name=""/>
        <dsp:cNvSpPr/>
      </dsp:nvSpPr>
      <dsp:spPr>
        <a:xfrm>
          <a:off x="525780" y="3157047"/>
          <a:ext cx="7360920" cy="442800"/>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666750">
            <a:lnSpc>
              <a:spcPct val="90000"/>
            </a:lnSpc>
            <a:spcBef>
              <a:spcPct val="0"/>
            </a:spcBef>
            <a:spcAft>
              <a:spcPct val="35000"/>
            </a:spcAft>
            <a:buNone/>
          </a:pPr>
          <a:r>
            <a:rPr lang="en-CA" sz="1500" kern="1200"/>
            <a:t>Data Challenges:</a:t>
          </a:r>
          <a:endParaRPr lang="en-US" sz="1500" kern="1200"/>
        </a:p>
      </dsp:txBody>
      <dsp:txXfrm>
        <a:off x="547396" y="3178663"/>
        <a:ext cx="7317688" cy="39956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BD9352-07FE-417D-A920-A03EBA0AF3F6}">
      <dsp:nvSpPr>
        <dsp:cNvPr id="0" name=""/>
        <dsp:cNvSpPr/>
      </dsp:nvSpPr>
      <dsp:spPr>
        <a:xfrm>
          <a:off x="0" y="372203"/>
          <a:ext cx="10515600" cy="104895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16127" tIns="374904" rIns="816127"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Combined stock price and indicator datasets.</a:t>
          </a:r>
        </a:p>
        <a:p>
          <a:pPr marL="171450" lvl="1" indent="-171450" algn="l" defTabSz="800100">
            <a:lnSpc>
              <a:spcPct val="90000"/>
            </a:lnSpc>
            <a:spcBef>
              <a:spcPct val="0"/>
            </a:spcBef>
            <a:spcAft>
              <a:spcPct val="15000"/>
            </a:spcAft>
            <a:buChar char="•"/>
          </a:pPr>
          <a:r>
            <a:rPr lang="en-US" sz="1800" kern="1200"/>
            <a:t>LSTM model with fully connected dense layers to predict signals.</a:t>
          </a:r>
        </a:p>
      </dsp:txBody>
      <dsp:txXfrm>
        <a:off x="0" y="372203"/>
        <a:ext cx="10515600" cy="1048950"/>
      </dsp:txXfrm>
    </dsp:sp>
    <dsp:sp modelId="{245E5A5C-ABF8-469D-B267-F019B131DA78}">
      <dsp:nvSpPr>
        <dsp:cNvPr id="0" name=""/>
        <dsp:cNvSpPr/>
      </dsp:nvSpPr>
      <dsp:spPr>
        <a:xfrm>
          <a:off x="525780" y="106523"/>
          <a:ext cx="7360920" cy="53136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00100">
            <a:lnSpc>
              <a:spcPct val="90000"/>
            </a:lnSpc>
            <a:spcBef>
              <a:spcPct val="0"/>
            </a:spcBef>
            <a:spcAft>
              <a:spcPct val="35000"/>
            </a:spcAft>
            <a:buNone/>
          </a:pPr>
          <a:r>
            <a:rPr lang="en-US" sz="1800" kern="1200"/>
            <a:t>Approach:</a:t>
          </a:r>
        </a:p>
      </dsp:txBody>
      <dsp:txXfrm>
        <a:off x="551719" y="132462"/>
        <a:ext cx="7309042" cy="479482"/>
      </dsp:txXfrm>
    </dsp:sp>
    <dsp:sp modelId="{961D7A87-6FF4-46DE-8BC3-5F07C88C5945}">
      <dsp:nvSpPr>
        <dsp:cNvPr id="0" name=""/>
        <dsp:cNvSpPr/>
      </dsp:nvSpPr>
      <dsp:spPr>
        <a:xfrm>
          <a:off x="0" y="1784034"/>
          <a:ext cx="10515600" cy="1048950"/>
        </a:xfrm>
        <a:prstGeom prst="rect">
          <a:avLst/>
        </a:prstGeom>
        <a:solidFill>
          <a:schemeClr val="lt1">
            <a:alpha val="90000"/>
            <a:hueOff val="0"/>
            <a:satOff val="0"/>
            <a:lumOff val="0"/>
            <a:alphaOff val="0"/>
          </a:schemeClr>
        </a:solidFill>
        <a:ln w="12700" cap="flat" cmpd="sng" algn="ctr">
          <a:solidFill>
            <a:schemeClr val="accent2">
              <a:hueOff val="3221807"/>
              <a:satOff val="-9246"/>
              <a:lumOff val="-14805"/>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16127" tIns="374904" rIns="816127"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Low accuracy for both training and validation sets.</a:t>
          </a:r>
        </a:p>
        <a:p>
          <a:pPr marL="171450" lvl="1" indent="-171450" algn="l" defTabSz="800100">
            <a:lnSpc>
              <a:spcPct val="90000"/>
            </a:lnSpc>
            <a:spcBef>
              <a:spcPct val="0"/>
            </a:spcBef>
            <a:spcAft>
              <a:spcPct val="15000"/>
            </a:spcAft>
            <a:buChar char="•"/>
          </a:pPr>
          <a:r>
            <a:rPr lang="en-US" sz="1800" kern="1200"/>
            <a:t>Fluctuating validation loss indicates instability and underfitting.</a:t>
          </a:r>
        </a:p>
      </dsp:txBody>
      <dsp:txXfrm>
        <a:off x="0" y="1784034"/>
        <a:ext cx="10515600" cy="1048950"/>
      </dsp:txXfrm>
    </dsp:sp>
    <dsp:sp modelId="{E7ABAEE1-4619-4914-8FFA-71B67D208EB9}">
      <dsp:nvSpPr>
        <dsp:cNvPr id="0" name=""/>
        <dsp:cNvSpPr/>
      </dsp:nvSpPr>
      <dsp:spPr>
        <a:xfrm>
          <a:off x="525780" y="1518353"/>
          <a:ext cx="7360920" cy="531360"/>
        </a:xfrm>
        <a:prstGeom prst="roundRect">
          <a:avLst/>
        </a:prstGeom>
        <a:gradFill rotWithShape="0">
          <a:gsLst>
            <a:gs pos="0">
              <a:schemeClr val="accent2">
                <a:hueOff val="3221807"/>
                <a:satOff val="-9246"/>
                <a:lumOff val="-14805"/>
                <a:alphaOff val="0"/>
                <a:satMod val="103000"/>
                <a:lumMod val="102000"/>
                <a:tint val="94000"/>
              </a:schemeClr>
            </a:gs>
            <a:gs pos="50000">
              <a:schemeClr val="accent2">
                <a:hueOff val="3221807"/>
                <a:satOff val="-9246"/>
                <a:lumOff val="-14805"/>
                <a:alphaOff val="0"/>
                <a:satMod val="110000"/>
                <a:lumMod val="100000"/>
                <a:shade val="100000"/>
              </a:schemeClr>
            </a:gs>
            <a:gs pos="100000">
              <a:schemeClr val="accent2">
                <a:hueOff val="3221807"/>
                <a:satOff val="-9246"/>
                <a:lumOff val="-1480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00100">
            <a:lnSpc>
              <a:spcPct val="90000"/>
            </a:lnSpc>
            <a:spcBef>
              <a:spcPct val="0"/>
            </a:spcBef>
            <a:spcAft>
              <a:spcPct val="35000"/>
            </a:spcAft>
            <a:buNone/>
          </a:pPr>
          <a:r>
            <a:rPr lang="en-US" sz="1800" kern="1200"/>
            <a:t>Results:</a:t>
          </a:r>
        </a:p>
      </dsp:txBody>
      <dsp:txXfrm>
        <a:off x="551719" y="1544292"/>
        <a:ext cx="7309042" cy="479482"/>
      </dsp:txXfrm>
    </dsp:sp>
    <dsp:sp modelId="{1F0E2F72-8D96-476F-9840-8F1BEEE6AB05}">
      <dsp:nvSpPr>
        <dsp:cNvPr id="0" name=""/>
        <dsp:cNvSpPr/>
      </dsp:nvSpPr>
      <dsp:spPr>
        <a:xfrm>
          <a:off x="0" y="3195864"/>
          <a:ext cx="10515600" cy="1048950"/>
        </a:xfrm>
        <a:prstGeom prst="rect">
          <a:avLst/>
        </a:prstGeom>
        <a:solidFill>
          <a:schemeClr val="lt1">
            <a:alpha val="90000"/>
            <a:hueOff val="0"/>
            <a:satOff val="0"/>
            <a:lumOff val="0"/>
            <a:alphaOff val="0"/>
          </a:schemeClr>
        </a:solidFill>
        <a:ln w="12700" cap="flat" cmpd="sng" algn="ctr">
          <a:solidFill>
            <a:schemeClr val="accent2">
              <a:hueOff val="6443614"/>
              <a:satOff val="-18493"/>
              <a:lumOff val="-29609"/>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16127" tIns="374904" rIns="816127"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Class imbalance caused the model to prioritize the majority (no signal) class.</a:t>
          </a:r>
        </a:p>
        <a:p>
          <a:pPr marL="171450" lvl="1" indent="-171450" algn="l" defTabSz="800100">
            <a:lnSpc>
              <a:spcPct val="90000"/>
            </a:lnSpc>
            <a:spcBef>
              <a:spcPct val="0"/>
            </a:spcBef>
            <a:spcAft>
              <a:spcPct val="15000"/>
            </a:spcAft>
            <a:buChar char="•"/>
          </a:pPr>
          <a:r>
            <a:rPr lang="en-US" sz="1800" kern="1200"/>
            <a:t>The complexity of patterns in stock data overwhelmed the simple model structure.</a:t>
          </a:r>
        </a:p>
      </dsp:txBody>
      <dsp:txXfrm>
        <a:off x="0" y="3195864"/>
        <a:ext cx="10515600" cy="1048950"/>
      </dsp:txXfrm>
    </dsp:sp>
    <dsp:sp modelId="{8AA450F7-A77A-4B6D-BFA1-15D38B6B59B0}">
      <dsp:nvSpPr>
        <dsp:cNvPr id="0" name=""/>
        <dsp:cNvSpPr/>
      </dsp:nvSpPr>
      <dsp:spPr>
        <a:xfrm>
          <a:off x="525780" y="2930184"/>
          <a:ext cx="7360920" cy="531360"/>
        </a:xfrm>
        <a:prstGeom prst="roundRect">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00100">
            <a:lnSpc>
              <a:spcPct val="90000"/>
            </a:lnSpc>
            <a:spcBef>
              <a:spcPct val="0"/>
            </a:spcBef>
            <a:spcAft>
              <a:spcPct val="35000"/>
            </a:spcAft>
            <a:buNone/>
          </a:pPr>
          <a:r>
            <a:rPr lang="en-US" sz="1800" kern="1200"/>
            <a:t>Issues:</a:t>
          </a:r>
        </a:p>
      </dsp:txBody>
      <dsp:txXfrm>
        <a:off x="551719" y="2956123"/>
        <a:ext cx="7309042" cy="47948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77CB75-6176-4A80-BFFF-5EC5EA5BFB00}">
      <dsp:nvSpPr>
        <dsp:cNvPr id="0" name=""/>
        <dsp:cNvSpPr/>
      </dsp:nvSpPr>
      <dsp:spPr>
        <a:xfrm>
          <a:off x="0" y="22504"/>
          <a:ext cx="6894576" cy="51597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Why Neural Basis Expansion Analysis for Time Series ?</a:t>
          </a:r>
        </a:p>
      </dsp:txBody>
      <dsp:txXfrm>
        <a:off x="25188" y="47692"/>
        <a:ext cx="6844200" cy="465594"/>
      </dsp:txXfrm>
    </dsp:sp>
    <dsp:sp modelId="{7766B064-629E-401A-9722-3B0C4F44007B}">
      <dsp:nvSpPr>
        <dsp:cNvPr id="0" name=""/>
        <dsp:cNvSpPr/>
      </dsp:nvSpPr>
      <dsp:spPr>
        <a:xfrm>
          <a:off x="0" y="538474"/>
          <a:ext cx="6894576" cy="782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8903"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a:t>Designed for time series forecasting.</a:t>
          </a:r>
        </a:p>
        <a:p>
          <a:pPr marL="171450" lvl="1" indent="-171450" algn="l" defTabSz="711200">
            <a:lnSpc>
              <a:spcPct val="90000"/>
            </a:lnSpc>
            <a:spcBef>
              <a:spcPct val="0"/>
            </a:spcBef>
            <a:spcAft>
              <a:spcPct val="20000"/>
            </a:spcAft>
            <a:buChar char="•"/>
          </a:pPr>
          <a:r>
            <a:rPr lang="en-US" sz="1600" kern="1200"/>
            <a:t>Models trend and seasonality components using fully connected neural networks.</a:t>
          </a:r>
        </a:p>
      </dsp:txBody>
      <dsp:txXfrm>
        <a:off x="0" y="538474"/>
        <a:ext cx="6894576" cy="782460"/>
      </dsp:txXfrm>
    </dsp:sp>
    <dsp:sp modelId="{B2CADFB8-CC69-4C4E-8437-9437E5C0C71A}">
      <dsp:nvSpPr>
        <dsp:cNvPr id="0" name=""/>
        <dsp:cNvSpPr/>
      </dsp:nvSpPr>
      <dsp:spPr>
        <a:xfrm>
          <a:off x="0" y="1320934"/>
          <a:ext cx="6894576" cy="515970"/>
        </a:xfrm>
        <a:prstGeom prst="roundRect">
          <a:avLst/>
        </a:prstGeom>
        <a:solidFill>
          <a:schemeClr val="accent5">
            <a:hueOff val="-6076075"/>
            <a:satOff val="-413"/>
            <a:lumOff val="98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Key Features:</a:t>
          </a:r>
        </a:p>
      </dsp:txBody>
      <dsp:txXfrm>
        <a:off x="25188" y="1346122"/>
        <a:ext cx="6844200" cy="465594"/>
      </dsp:txXfrm>
    </dsp:sp>
    <dsp:sp modelId="{595709C7-58A3-4658-B268-CC8BCCB36327}">
      <dsp:nvSpPr>
        <dsp:cNvPr id="0" name=""/>
        <dsp:cNvSpPr/>
      </dsp:nvSpPr>
      <dsp:spPr>
        <a:xfrm>
          <a:off x="0" y="1836904"/>
          <a:ext cx="6894576" cy="554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8903"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a:t>Stack-based architecture for flexible, data-driven pattern learning.</a:t>
          </a:r>
        </a:p>
        <a:p>
          <a:pPr marL="171450" lvl="1" indent="-171450" algn="l" defTabSz="711200">
            <a:lnSpc>
              <a:spcPct val="90000"/>
            </a:lnSpc>
            <a:spcBef>
              <a:spcPct val="0"/>
            </a:spcBef>
            <a:spcAft>
              <a:spcPct val="20000"/>
            </a:spcAft>
            <a:buChar char="•"/>
          </a:pPr>
          <a:r>
            <a:rPr lang="en-US" sz="1600" kern="1200"/>
            <a:t>Suitable for multivariate time series without extensive preprocessing.</a:t>
          </a:r>
        </a:p>
      </dsp:txBody>
      <dsp:txXfrm>
        <a:off x="0" y="1836904"/>
        <a:ext cx="6894576" cy="554242"/>
      </dsp:txXfrm>
    </dsp:sp>
    <dsp:sp modelId="{F413B63B-49EB-4C92-A008-2BB2B3F21F37}">
      <dsp:nvSpPr>
        <dsp:cNvPr id="0" name=""/>
        <dsp:cNvSpPr/>
      </dsp:nvSpPr>
      <dsp:spPr>
        <a:xfrm>
          <a:off x="0" y="2391147"/>
          <a:ext cx="6894576" cy="515970"/>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Implementation Challenges:</a:t>
          </a:r>
        </a:p>
      </dsp:txBody>
      <dsp:txXfrm>
        <a:off x="25188" y="2416335"/>
        <a:ext cx="6844200" cy="465594"/>
      </dsp:txXfrm>
    </dsp:sp>
    <dsp:sp modelId="{A68D974B-2A89-42B4-A046-CC3E4451A429}">
      <dsp:nvSpPr>
        <dsp:cNvPr id="0" name=""/>
        <dsp:cNvSpPr/>
      </dsp:nvSpPr>
      <dsp:spPr>
        <a:xfrm>
          <a:off x="0" y="2907116"/>
          <a:ext cx="6894576" cy="554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8903"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a:t>High computational requirements for training.</a:t>
          </a:r>
        </a:p>
        <a:p>
          <a:pPr marL="171450" lvl="1" indent="-171450" algn="l" defTabSz="711200">
            <a:lnSpc>
              <a:spcPct val="90000"/>
            </a:lnSpc>
            <a:spcBef>
              <a:spcPct val="0"/>
            </a:spcBef>
            <a:spcAft>
              <a:spcPct val="20000"/>
            </a:spcAft>
            <a:buChar char="•"/>
          </a:pPr>
          <a:r>
            <a:rPr lang="en-US" sz="1600" kern="1200"/>
            <a:t>Limited resources forced a halt in experimentation.</a:t>
          </a:r>
        </a:p>
      </dsp:txBody>
      <dsp:txXfrm>
        <a:off x="0" y="2907116"/>
        <a:ext cx="6894576" cy="55424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71686B-14F5-4DC4-8C7E-AE14294CD90D}" type="datetimeFigureOut">
              <a:rPr lang="en-CA" smtClean="0"/>
              <a:t>2024-12-05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45B530-9783-483D-9841-97509510A4FE}" type="slidenum">
              <a:rPr lang="en-CA" smtClean="0"/>
              <a:t>‹#›</a:t>
            </a:fld>
            <a:endParaRPr lang="en-CA"/>
          </a:p>
        </p:txBody>
      </p:sp>
    </p:spTree>
    <p:extLst>
      <p:ext uri="{BB962C8B-B14F-4D97-AF65-F5344CB8AC3E}">
        <p14:creationId xmlns:p14="http://schemas.microsoft.com/office/powerpoint/2010/main" val="30898599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Let’s start by looking at the foundation of our project—predicting stock prices using neural networks.</a:t>
            </a:r>
          </a:p>
          <a:p>
            <a:endParaRPr lang="en-US"/>
          </a:p>
          <a:p>
            <a:r>
              <a:rPr lang="en-US"/>
              <a:t>Our </a:t>
            </a:r>
            <a:r>
              <a:rPr lang="en-US" b="1"/>
              <a:t>objective</a:t>
            </a:r>
            <a:r>
              <a:rPr lang="en-US"/>
              <a:t> was to leverage neural networks, specifically LSTM models, to predict stock price trends effectively.</a:t>
            </a:r>
          </a:p>
          <a:p>
            <a:endParaRPr lang="en-US"/>
          </a:p>
          <a:p>
            <a:r>
              <a:rPr lang="en-US"/>
              <a:t>The </a:t>
            </a:r>
            <a:r>
              <a:rPr lang="en-US" b="1"/>
              <a:t>problem statement</a:t>
            </a:r>
            <a:r>
              <a:rPr lang="en-US"/>
              <a:t> highlights two main challenges:</a:t>
            </a:r>
          </a:p>
          <a:p>
            <a:pPr lvl="1">
              <a:buFont typeface="+mj-lt"/>
              <a:buAutoNum type="arabicPeriod"/>
            </a:pPr>
            <a:r>
              <a:rPr lang="en-US"/>
              <a:t>Stock price movements are highly dynamic and influenced by a variety of factors like market trends, investor sentiment, and global events.</a:t>
            </a:r>
          </a:p>
          <a:p>
            <a:pPr lvl="1">
              <a:buFont typeface="+mj-lt"/>
              <a:buAutoNum type="arabicPeriod"/>
            </a:pPr>
            <a:r>
              <a:rPr lang="en-US"/>
              <a:t>Standard models often fail to capture the complexities introduced by volatility and external market influences.</a:t>
            </a:r>
          </a:p>
          <a:p>
            <a:pPr lvl="1">
              <a:buFont typeface="+mj-lt"/>
              <a:buAutoNum type="arabicPeriod"/>
            </a:pPr>
            <a:endParaRPr lang="en-US"/>
          </a:p>
          <a:p>
            <a:r>
              <a:rPr lang="en-US"/>
              <a:t>To tackle this, our </a:t>
            </a:r>
            <a:r>
              <a:rPr lang="en-US" b="1"/>
              <a:t>approach</a:t>
            </a:r>
            <a:r>
              <a:rPr lang="en-US"/>
              <a:t> included:</a:t>
            </a:r>
          </a:p>
          <a:p>
            <a:pPr lvl="1">
              <a:buFont typeface="Arial" panose="020B0604020202020204" pitchFamily="34" charset="0"/>
              <a:buChar char="•"/>
            </a:pPr>
            <a:r>
              <a:rPr lang="en-US"/>
              <a:t>Experimenting with LSTM models to capture temporal patterns in stock data.</a:t>
            </a:r>
          </a:p>
          <a:p>
            <a:pPr lvl="1">
              <a:buFont typeface="Arial" panose="020B0604020202020204" pitchFamily="34" charset="0"/>
              <a:buChar char="•"/>
            </a:pPr>
            <a:r>
              <a:rPr lang="en-US"/>
              <a:t>Introducing additional features, such as sentiment analysis, to enhance predictions.</a:t>
            </a:r>
          </a:p>
          <a:p>
            <a:pPr lvl="1">
              <a:buFont typeface="Arial" panose="020B0604020202020204" pitchFamily="34" charset="0"/>
              <a:buChar char="•"/>
            </a:pPr>
            <a:endParaRPr lang="en-US"/>
          </a:p>
          <a:p>
            <a:r>
              <a:rPr lang="en-US"/>
              <a:t>As shown in the diagram, building a predictive model for stock prices requires understanding key factors:</a:t>
            </a:r>
          </a:p>
          <a:p>
            <a:pPr lvl="1">
              <a:buFont typeface="Arial" panose="020B0604020202020204" pitchFamily="34" charset="0"/>
              <a:buChar char="•"/>
            </a:pPr>
            <a:r>
              <a:rPr lang="en-US" b="1"/>
              <a:t>LSTM Models</a:t>
            </a:r>
            <a:r>
              <a:rPr lang="en-US"/>
              <a:t> for sequential data analysis.</a:t>
            </a:r>
          </a:p>
          <a:p>
            <a:pPr lvl="1">
              <a:buFont typeface="Arial" panose="020B0604020202020204" pitchFamily="34" charset="0"/>
              <a:buChar char="•"/>
            </a:pPr>
            <a:r>
              <a:rPr lang="en-US" b="1"/>
              <a:t>Market Trends</a:t>
            </a:r>
            <a:r>
              <a:rPr lang="en-US"/>
              <a:t>, which reflect economic indicators and market movements.</a:t>
            </a:r>
          </a:p>
          <a:p>
            <a:pPr lvl="1">
              <a:buFont typeface="Arial" panose="020B0604020202020204" pitchFamily="34" charset="0"/>
              <a:buChar char="•"/>
            </a:pPr>
            <a:r>
              <a:rPr lang="en-US" b="1"/>
              <a:t>Global Events</a:t>
            </a:r>
            <a:r>
              <a:rPr lang="en-US"/>
              <a:t>, such as geopolitical occurrences that impact markets.</a:t>
            </a:r>
          </a:p>
          <a:p>
            <a:pPr lvl="1">
              <a:buFont typeface="Arial" panose="020B0604020202020204" pitchFamily="34" charset="0"/>
              <a:buChar char="•"/>
            </a:pPr>
            <a:r>
              <a:rPr lang="en-US" b="1"/>
              <a:t>Investor Sentiment</a:t>
            </a:r>
            <a:r>
              <a:rPr lang="en-US"/>
              <a:t>, capturing the emotional and psychological factors affecting trading decisions.</a:t>
            </a:r>
          </a:p>
          <a:p>
            <a:pPr lvl="1">
              <a:buFont typeface="Arial" panose="020B0604020202020204" pitchFamily="34" charset="0"/>
              <a:buChar char="•"/>
            </a:pPr>
            <a:endParaRPr lang="en-US"/>
          </a:p>
          <a:p>
            <a:r>
              <a:rPr lang="en-US"/>
              <a:t>These components formed the backbone of our project, and we’ll explore how we approached each in the following slides.</a:t>
            </a:r>
          </a:p>
          <a:p>
            <a:endParaRPr lang="en-CA"/>
          </a:p>
        </p:txBody>
      </p:sp>
      <p:sp>
        <p:nvSpPr>
          <p:cNvPr id="4" name="Slide Number Placeholder 3"/>
          <p:cNvSpPr>
            <a:spLocks noGrp="1"/>
          </p:cNvSpPr>
          <p:nvPr>
            <p:ph type="sldNum" sz="quarter" idx="5"/>
          </p:nvPr>
        </p:nvSpPr>
        <p:spPr/>
        <p:txBody>
          <a:bodyPr/>
          <a:lstStyle/>
          <a:p>
            <a:fld id="{F145B530-9783-483D-9841-97509510A4FE}" type="slidenum">
              <a:rPr lang="en-CA" smtClean="0"/>
              <a:t>2</a:t>
            </a:fld>
            <a:endParaRPr lang="en-CA"/>
          </a:p>
        </p:txBody>
      </p:sp>
    </p:spTree>
    <p:extLst>
      <p:ext uri="{BB962C8B-B14F-4D97-AF65-F5344CB8AC3E}">
        <p14:creationId xmlns:p14="http://schemas.microsoft.com/office/powerpoint/2010/main" val="1614754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First, why LSTM? LSTMs are specifically designed to handle sequential data, which makes them ideal for time-series prediction tasks like stock price forecasting. They excel at modeling dependencies across long time horizons, which is essential when analyzing trends in historical stock prices.</a:t>
            </a:r>
          </a:p>
          <a:p>
            <a:endParaRPr lang="en-US"/>
          </a:p>
          <a:p>
            <a:r>
              <a:rPr lang="en-US"/>
              <a:t>Now, let’s look at the model structure. We used input sequences created from historical stock data, feeding them into LSTM layers to extract temporal patterns. To prevent overfitting, we incorporated dropout layers. The final output comes from a fully connected dense layer.</a:t>
            </a:r>
          </a:p>
          <a:p>
            <a:endParaRPr lang="en-US"/>
          </a:p>
          <a:p>
            <a:r>
              <a:rPr lang="en-US"/>
              <a:t>For training, we used Mean Squared Error as the loss function to minimize prediction errors and Adam as the optimizer, which dynamically adjusts learning rates for faster convergence.</a:t>
            </a:r>
          </a:p>
          <a:p>
            <a:r>
              <a:rPr lang="en-US"/>
              <a:t>This setup formed the foundation for our stock price prediction model, which we refined further through experimentation.</a:t>
            </a:r>
          </a:p>
          <a:p>
            <a:endParaRPr lang="en-CA"/>
          </a:p>
        </p:txBody>
      </p:sp>
      <p:sp>
        <p:nvSpPr>
          <p:cNvPr id="4" name="Slide Number Placeholder 3"/>
          <p:cNvSpPr>
            <a:spLocks noGrp="1"/>
          </p:cNvSpPr>
          <p:nvPr>
            <p:ph type="sldNum" sz="quarter" idx="5"/>
          </p:nvPr>
        </p:nvSpPr>
        <p:spPr/>
        <p:txBody>
          <a:bodyPr/>
          <a:lstStyle/>
          <a:p>
            <a:fld id="{F145B530-9783-483D-9841-97509510A4FE}" type="slidenum">
              <a:rPr lang="en-CA" smtClean="0"/>
              <a:t>3</a:t>
            </a:fld>
            <a:endParaRPr lang="en-CA"/>
          </a:p>
        </p:txBody>
      </p:sp>
    </p:spTree>
    <p:extLst>
      <p:ext uri="{BB962C8B-B14F-4D97-AF65-F5344CB8AC3E}">
        <p14:creationId xmlns:p14="http://schemas.microsoft.com/office/powerpoint/2010/main" val="539214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slide provides a detailed view of the performance and challenges faced with our LSTM models.</a:t>
            </a:r>
          </a:p>
          <a:p>
            <a:endParaRPr lang="en-US"/>
          </a:p>
          <a:p>
            <a:r>
              <a:rPr lang="en-US"/>
              <a:t>At the top, you can see the loss curves for the single-layer, stacked, and bidirectional LSTMs. While the training loss decreased consistently, the validation loss fluctuated, especially in the stacked and bidirectional models, suggesting potential overfitting or noise in the data.</a:t>
            </a:r>
          </a:p>
          <a:p>
            <a:endParaRPr lang="en-US"/>
          </a:p>
          <a:p>
            <a:r>
              <a:rPr lang="en-US"/>
              <a:t>Below, we have actual vs. predicted stock prices for each model. The single-layer LSTM performed reasonably well in capturing trends but struggled with sharp fluctuations. The stacked and bidirectional models, while more complex, introduced higher variance in predictions, as seen by the divergence between the red and blue lines.</a:t>
            </a:r>
          </a:p>
          <a:p>
            <a:endParaRPr lang="en-US"/>
          </a:p>
          <a:p>
            <a:r>
              <a:rPr lang="en-US"/>
              <a:t>Finally, when we denormalized the predictions, the results revealed that these models were not sufficiently robust for high-volatility scenarios. This highlighted the need to refine our approach and explore additional features, which led us to incorporate sentiment analysis. Let’s look at that next</a:t>
            </a:r>
          </a:p>
          <a:p>
            <a:endParaRPr lang="en-CA"/>
          </a:p>
        </p:txBody>
      </p:sp>
      <p:sp>
        <p:nvSpPr>
          <p:cNvPr id="4" name="Slide Number Placeholder 3"/>
          <p:cNvSpPr>
            <a:spLocks noGrp="1"/>
          </p:cNvSpPr>
          <p:nvPr>
            <p:ph type="sldNum" sz="quarter" idx="5"/>
          </p:nvPr>
        </p:nvSpPr>
        <p:spPr/>
        <p:txBody>
          <a:bodyPr/>
          <a:lstStyle/>
          <a:p>
            <a:fld id="{F145B530-9783-483D-9841-97509510A4FE}" type="slidenum">
              <a:rPr lang="en-CA" smtClean="0"/>
              <a:t>4</a:t>
            </a:fld>
            <a:endParaRPr lang="en-CA"/>
          </a:p>
        </p:txBody>
      </p:sp>
    </p:spTree>
    <p:extLst>
      <p:ext uri="{BB962C8B-B14F-4D97-AF65-F5344CB8AC3E}">
        <p14:creationId xmlns:p14="http://schemas.microsoft.com/office/powerpoint/2010/main" val="2054583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chart highlights one of the key challenges we faced during our initial modeling phase with LSTMs. The solid blue line represents the historical stock prices, while the dashed green line shows our model's predicted prices for a 5-day lookahead.</a:t>
            </a:r>
          </a:p>
          <a:p>
            <a:endParaRPr lang="en-US"/>
          </a:p>
          <a:p>
            <a:r>
              <a:rPr lang="en-US"/>
              <a:t>Although the model captures general trends reasonably well, it struggles with sharp fluctuations and high-volatility periods, as seen in this example. This lag in predictions indicates that the model relies heavily on historical data patterns and doesn’t account for external factors that could drive sudden changes.</a:t>
            </a:r>
          </a:p>
          <a:p>
            <a:endParaRPr lang="en-US"/>
          </a:p>
          <a:p>
            <a:r>
              <a:rPr lang="en-US"/>
              <a:t>To address these limitations, we began exploring additional features, such as sentiment analysis, to incorporate more context into the model and improve predictive performance. Let’s take a closer look at that next.</a:t>
            </a:r>
          </a:p>
          <a:p>
            <a:endParaRPr lang="en-CA"/>
          </a:p>
        </p:txBody>
      </p:sp>
      <p:sp>
        <p:nvSpPr>
          <p:cNvPr id="4" name="Slide Number Placeholder 3"/>
          <p:cNvSpPr>
            <a:spLocks noGrp="1"/>
          </p:cNvSpPr>
          <p:nvPr>
            <p:ph type="sldNum" sz="quarter" idx="5"/>
          </p:nvPr>
        </p:nvSpPr>
        <p:spPr/>
        <p:txBody>
          <a:bodyPr/>
          <a:lstStyle/>
          <a:p>
            <a:fld id="{F145B530-9783-483D-9841-97509510A4FE}" type="slidenum">
              <a:rPr lang="en-CA" smtClean="0"/>
              <a:t>5</a:t>
            </a:fld>
            <a:endParaRPr lang="en-CA"/>
          </a:p>
        </p:txBody>
      </p:sp>
    </p:spTree>
    <p:extLst>
      <p:ext uri="{BB962C8B-B14F-4D97-AF65-F5344CB8AC3E}">
        <p14:creationId xmlns:p14="http://schemas.microsoft.com/office/powerpoint/2010/main" val="865990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Walking Through the Insights</a:t>
            </a:r>
          </a:p>
          <a:p>
            <a:pPr>
              <a:buFont typeface="+mj-lt"/>
              <a:buAutoNum type="arabicPeriod"/>
            </a:pPr>
            <a:r>
              <a:rPr lang="en-US" sz="1100" b="1"/>
              <a:t>Advanced Tuning</a:t>
            </a:r>
            <a:endParaRPr lang="en-US" sz="1100"/>
          </a:p>
          <a:p>
            <a:pPr marL="742950" lvl="1" indent="-285750">
              <a:buFont typeface="+mj-lt"/>
              <a:buAutoNum type="arabicPeriod"/>
            </a:pPr>
            <a:r>
              <a:rPr lang="en-US" sz="1100"/>
              <a:t>“First, we found that fine-tuning hyperparameters—like learning rates, dropout rates, and batch sizes—played a crucial role in optimizing the LSTM’s performance under diverse market conditions.”</a:t>
            </a:r>
          </a:p>
          <a:p>
            <a:pPr>
              <a:buFont typeface="+mj-lt"/>
              <a:buAutoNum type="arabicPeriod"/>
            </a:pPr>
            <a:r>
              <a:rPr lang="en-US" sz="1100" b="1"/>
              <a:t>Explore Hybrid Architectures</a:t>
            </a:r>
            <a:endParaRPr lang="en-US" sz="1100"/>
          </a:p>
          <a:p>
            <a:pPr marL="742950" lvl="1" indent="-285750">
              <a:buFont typeface="+mj-lt"/>
              <a:buAutoNum type="arabicPeriod"/>
            </a:pPr>
            <a:r>
              <a:rPr lang="en-US" sz="1100"/>
              <a:t>“Next, exploring hybrid architectures, such as combining LSTMs with CNNs or attention-based models, could allow us to capture both temporal dependencies and more complex relationships within stock data.”</a:t>
            </a:r>
          </a:p>
          <a:p>
            <a:pPr>
              <a:buFont typeface="+mj-lt"/>
              <a:buAutoNum type="arabicPeriod"/>
            </a:pPr>
            <a:r>
              <a:rPr lang="en-US" sz="1100" b="1"/>
              <a:t>Enrich Feature Set</a:t>
            </a:r>
            <a:endParaRPr lang="en-US" sz="1100"/>
          </a:p>
          <a:p>
            <a:pPr marL="742950" lvl="1" indent="-285750">
              <a:buFont typeface="+mj-lt"/>
              <a:buAutoNum type="arabicPeriod"/>
            </a:pPr>
            <a:r>
              <a:rPr lang="en-US" sz="1100"/>
              <a:t>“One of the most important takeaways was that feature engineering is critical. To make the models more robust, we explored integrating additional data sources, such as economic indicators, trading volume, and sentiment analysis.”</a:t>
            </a:r>
          </a:p>
          <a:p>
            <a:pPr>
              <a:buFont typeface="+mj-lt"/>
              <a:buAutoNum type="arabicPeriod"/>
            </a:pPr>
            <a:r>
              <a:rPr lang="en-US" sz="1100" b="1"/>
              <a:t>Effective Preprocessing</a:t>
            </a:r>
            <a:endParaRPr lang="en-US" sz="1100"/>
          </a:p>
          <a:p>
            <a:pPr marL="742950" lvl="1" indent="-285750">
              <a:buFont typeface="+mj-lt"/>
              <a:buAutoNum type="arabicPeriod"/>
            </a:pPr>
            <a:r>
              <a:rPr lang="en-US" sz="1100"/>
              <a:t>“Preprocessing is just as vital, as consistent data scaling and alignment, using techniques like </a:t>
            </a:r>
            <a:r>
              <a:rPr lang="en-US" sz="1100" err="1"/>
              <a:t>MinMaxScaler</a:t>
            </a:r>
            <a:r>
              <a:rPr lang="en-US" sz="1100"/>
              <a:t>, ensured input stability and helped the model train effectively.”</a:t>
            </a:r>
          </a:p>
          <a:p>
            <a:pPr>
              <a:buFont typeface="+mj-lt"/>
              <a:buAutoNum type="arabicPeriod"/>
            </a:pPr>
            <a:r>
              <a:rPr lang="en-US" sz="1100" b="1"/>
              <a:t>Recognize Limitations</a:t>
            </a:r>
            <a:endParaRPr lang="en-US" sz="1100"/>
          </a:p>
          <a:p>
            <a:pPr marL="742950" lvl="1" indent="-285750">
              <a:buFont typeface="+mj-lt"/>
              <a:buAutoNum type="arabicPeriod"/>
            </a:pPr>
            <a:r>
              <a:rPr lang="en-US" sz="1100"/>
              <a:t>“Lastly, it’s important to recognize the challenges of relying solely on historical price data. Volatile markets and external events—factors often outside the scope of traditional models—make it clear that we need to go beyond patterns in historical prices.”</a:t>
            </a:r>
          </a:p>
          <a:p>
            <a:endParaRPr lang="en-US"/>
          </a:p>
          <a:p>
            <a:r>
              <a:rPr lang="en-US"/>
              <a:t>“These challenges pushed us to explore ways to bring external factors into the model. This is where sentiment analysis came into play. By looking at how public sentiment—like Elon Musk’s tweets—might influence stock prices, we aimed to enhance the predictive power of our models. Let’s take a look at how we approached this next step.”</a:t>
            </a:r>
            <a:endParaRPr lang="en-CA"/>
          </a:p>
        </p:txBody>
      </p:sp>
      <p:sp>
        <p:nvSpPr>
          <p:cNvPr id="4" name="Slide Number Placeholder 3"/>
          <p:cNvSpPr>
            <a:spLocks noGrp="1"/>
          </p:cNvSpPr>
          <p:nvPr>
            <p:ph type="sldNum" sz="quarter" idx="5"/>
          </p:nvPr>
        </p:nvSpPr>
        <p:spPr/>
        <p:txBody>
          <a:bodyPr/>
          <a:lstStyle/>
          <a:p>
            <a:fld id="{F145B530-9783-483D-9841-97509510A4FE}" type="slidenum">
              <a:rPr lang="en-CA" smtClean="0"/>
              <a:t>6</a:t>
            </a:fld>
            <a:endParaRPr lang="en-CA"/>
          </a:p>
        </p:txBody>
      </p:sp>
    </p:spTree>
    <p:extLst>
      <p:ext uri="{BB962C8B-B14F-4D97-AF65-F5344CB8AC3E}">
        <p14:creationId xmlns:p14="http://schemas.microsoft.com/office/powerpoint/2010/main" val="1440495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8F10C-5B0C-DC62-A87F-770216317E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44858A61-5A9E-F08C-842B-79BCA3477E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E2340B9A-35A6-EF0B-CEE5-44FC8BEBE0D8}"/>
              </a:ext>
            </a:extLst>
          </p:cNvPr>
          <p:cNvSpPr>
            <a:spLocks noGrp="1"/>
          </p:cNvSpPr>
          <p:nvPr>
            <p:ph type="dt" sz="half" idx="10"/>
          </p:nvPr>
        </p:nvSpPr>
        <p:spPr/>
        <p:txBody>
          <a:bodyPr/>
          <a:lstStyle/>
          <a:p>
            <a:fld id="{D2EC2989-CFF3-4DBF-AE21-84DBF8057B75}" type="datetimeFigureOut">
              <a:rPr lang="en-CA" smtClean="0"/>
              <a:t>2024-12-05</a:t>
            </a:fld>
            <a:endParaRPr lang="en-CA"/>
          </a:p>
        </p:txBody>
      </p:sp>
      <p:sp>
        <p:nvSpPr>
          <p:cNvPr id="5" name="Footer Placeholder 4">
            <a:extLst>
              <a:ext uri="{FF2B5EF4-FFF2-40B4-BE49-F238E27FC236}">
                <a16:creationId xmlns:a16="http://schemas.microsoft.com/office/drawing/2014/main" id="{D52F0E32-49ED-D237-AB72-3CBF2A10AC1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F335239-3A0A-75C0-5B1E-B8F66A13C2EC}"/>
              </a:ext>
            </a:extLst>
          </p:cNvPr>
          <p:cNvSpPr>
            <a:spLocks noGrp="1"/>
          </p:cNvSpPr>
          <p:nvPr>
            <p:ph type="sldNum" sz="quarter" idx="12"/>
          </p:nvPr>
        </p:nvSpPr>
        <p:spPr/>
        <p:txBody>
          <a:bodyPr/>
          <a:lstStyle/>
          <a:p>
            <a:fld id="{F338B201-4E26-4453-AC84-611178BF7D29}" type="slidenum">
              <a:rPr lang="en-CA" smtClean="0"/>
              <a:t>‹#›</a:t>
            </a:fld>
            <a:endParaRPr lang="en-CA"/>
          </a:p>
        </p:txBody>
      </p:sp>
    </p:spTree>
    <p:extLst>
      <p:ext uri="{BB962C8B-B14F-4D97-AF65-F5344CB8AC3E}">
        <p14:creationId xmlns:p14="http://schemas.microsoft.com/office/powerpoint/2010/main" val="10645429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AE80B-851C-FA74-29BF-752D957A49E9}"/>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238336E2-B15D-CD4C-F714-96CA72B3E2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C1BA81A-52FF-C119-2613-88B8751780A3}"/>
              </a:ext>
            </a:extLst>
          </p:cNvPr>
          <p:cNvSpPr>
            <a:spLocks noGrp="1"/>
          </p:cNvSpPr>
          <p:nvPr>
            <p:ph type="dt" sz="half" idx="10"/>
          </p:nvPr>
        </p:nvSpPr>
        <p:spPr/>
        <p:txBody>
          <a:bodyPr/>
          <a:lstStyle/>
          <a:p>
            <a:fld id="{D2EC2989-CFF3-4DBF-AE21-84DBF8057B75}" type="datetimeFigureOut">
              <a:rPr lang="en-CA" smtClean="0"/>
              <a:t>2024-12-05</a:t>
            </a:fld>
            <a:endParaRPr lang="en-CA"/>
          </a:p>
        </p:txBody>
      </p:sp>
      <p:sp>
        <p:nvSpPr>
          <p:cNvPr id="5" name="Footer Placeholder 4">
            <a:extLst>
              <a:ext uri="{FF2B5EF4-FFF2-40B4-BE49-F238E27FC236}">
                <a16:creationId xmlns:a16="http://schemas.microsoft.com/office/drawing/2014/main" id="{F4317480-0468-68A2-A6BD-E77184CB599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30E104E-E9A3-57F3-658A-74F53678A5AB}"/>
              </a:ext>
            </a:extLst>
          </p:cNvPr>
          <p:cNvSpPr>
            <a:spLocks noGrp="1"/>
          </p:cNvSpPr>
          <p:nvPr>
            <p:ph type="sldNum" sz="quarter" idx="12"/>
          </p:nvPr>
        </p:nvSpPr>
        <p:spPr/>
        <p:txBody>
          <a:bodyPr/>
          <a:lstStyle/>
          <a:p>
            <a:fld id="{F338B201-4E26-4453-AC84-611178BF7D29}" type="slidenum">
              <a:rPr lang="en-CA" smtClean="0"/>
              <a:t>‹#›</a:t>
            </a:fld>
            <a:endParaRPr lang="en-CA"/>
          </a:p>
        </p:txBody>
      </p:sp>
    </p:spTree>
    <p:extLst>
      <p:ext uri="{BB962C8B-B14F-4D97-AF65-F5344CB8AC3E}">
        <p14:creationId xmlns:p14="http://schemas.microsoft.com/office/powerpoint/2010/main" val="15018764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8351E3-31C5-A456-DC23-FE16471FD96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1870111-1E57-D739-E3AC-84FCF60364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56CC1ED-1B30-19C6-C0C5-8D318477C84B}"/>
              </a:ext>
            </a:extLst>
          </p:cNvPr>
          <p:cNvSpPr>
            <a:spLocks noGrp="1"/>
          </p:cNvSpPr>
          <p:nvPr>
            <p:ph type="dt" sz="half" idx="10"/>
          </p:nvPr>
        </p:nvSpPr>
        <p:spPr/>
        <p:txBody>
          <a:bodyPr/>
          <a:lstStyle/>
          <a:p>
            <a:fld id="{D2EC2989-CFF3-4DBF-AE21-84DBF8057B75}" type="datetimeFigureOut">
              <a:rPr lang="en-CA" smtClean="0"/>
              <a:t>2024-12-05</a:t>
            </a:fld>
            <a:endParaRPr lang="en-CA"/>
          </a:p>
        </p:txBody>
      </p:sp>
      <p:sp>
        <p:nvSpPr>
          <p:cNvPr id="5" name="Footer Placeholder 4">
            <a:extLst>
              <a:ext uri="{FF2B5EF4-FFF2-40B4-BE49-F238E27FC236}">
                <a16:creationId xmlns:a16="http://schemas.microsoft.com/office/drawing/2014/main" id="{A8631EC8-3254-985F-B30D-9BB47AF6208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F220207-856C-47D0-182D-7DBE9C2F72EA}"/>
              </a:ext>
            </a:extLst>
          </p:cNvPr>
          <p:cNvSpPr>
            <a:spLocks noGrp="1"/>
          </p:cNvSpPr>
          <p:nvPr>
            <p:ph type="sldNum" sz="quarter" idx="12"/>
          </p:nvPr>
        </p:nvSpPr>
        <p:spPr/>
        <p:txBody>
          <a:bodyPr/>
          <a:lstStyle/>
          <a:p>
            <a:fld id="{F338B201-4E26-4453-AC84-611178BF7D29}" type="slidenum">
              <a:rPr lang="en-CA" smtClean="0"/>
              <a:t>‹#›</a:t>
            </a:fld>
            <a:endParaRPr lang="en-CA"/>
          </a:p>
        </p:txBody>
      </p:sp>
    </p:spTree>
    <p:extLst>
      <p:ext uri="{BB962C8B-B14F-4D97-AF65-F5344CB8AC3E}">
        <p14:creationId xmlns:p14="http://schemas.microsoft.com/office/powerpoint/2010/main" val="1048685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CEF4F-16D5-6C90-6E88-35C2579B2A2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9DC0947-85EE-4179-2C00-949C048551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458A4D4-87A2-126A-68F2-3C5BF7DD8DBF}"/>
              </a:ext>
            </a:extLst>
          </p:cNvPr>
          <p:cNvSpPr>
            <a:spLocks noGrp="1"/>
          </p:cNvSpPr>
          <p:nvPr>
            <p:ph type="dt" sz="half" idx="10"/>
          </p:nvPr>
        </p:nvSpPr>
        <p:spPr/>
        <p:txBody>
          <a:bodyPr/>
          <a:lstStyle/>
          <a:p>
            <a:fld id="{D2EC2989-CFF3-4DBF-AE21-84DBF8057B75}" type="datetimeFigureOut">
              <a:rPr lang="en-CA" smtClean="0"/>
              <a:t>2024-12-05</a:t>
            </a:fld>
            <a:endParaRPr lang="en-CA"/>
          </a:p>
        </p:txBody>
      </p:sp>
      <p:sp>
        <p:nvSpPr>
          <p:cNvPr id="5" name="Footer Placeholder 4">
            <a:extLst>
              <a:ext uri="{FF2B5EF4-FFF2-40B4-BE49-F238E27FC236}">
                <a16:creationId xmlns:a16="http://schemas.microsoft.com/office/drawing/2014/main" id="{5CE6FFD5-AD9E-78B3-B45B-309921F3EE6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26AFE9E-D9F0-82D0-D9AD-685D1FE53643}"/>
              </a:ext>
            </a:extLst>
          </p:cNvPr>
          <p:cNvSpPr>
            <a:spLocks noGrp="1"/>
          </p:cNvSpPr>
          <p:nvPr>
            <p:ph type="sldNum" sz="quarter" idx="12"/>
          </p:nvPr>
        </p:nvSpPr>
        <p:spPr/>
        <p:txBody>
          <a:bodyPr/>
          <a:lstStyle/>
          <a:p>
            <a:fld id="{F338B201-4E26-4453-AC84-611178BF7D29}" type="slidenum">
              <a:rPr lang="en-CA" smtClean="0"/>
              <a:t>‹#›</a:t>
            </a:fld>
            <a:endParaRPr lang="en-CA"/>
          </a:p>
        </p:txBody>
      </p:sp>
    </p:spTree>
    <p:extLst>
      <p:ext uri="{BB962C8B-B14F-4D97-AF65-F5344CB8AC3E}">
        <p14:creationId xmlns:p14="http://schemas.microsoft.com/office/powerpoint/2010/main" val="11439366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08B99-8BFB-5AEC-23B7-269390BC38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F60F5EB7-07EF-D44B-EBEE-84084B8CB1C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5CE6B9-5BAA-1F5A-77C7-360FB9A62E4C}"/>
              </a:ext>
            </a:extLst>
          </p:cNvPr>
          <p:cNvSpPr>
            <a:spLocks noGrp="1"/>
          </p:cNvSpPr>
          <p:nvPr>
            <p:ph type="dt" sz="half" idx="10"/>
          </p:nvPr>
        </p:nvSpPr>
        <p:spPr/>
        <p:txBody>
          <a:bodyPr/>
          <a:lstStyle/>
          <a:p>
            <a:fld id="{D2EC2989-CFF3-4DBF-AE21-84DBF8057B75}" type="datetimeFigureOut">
              <a:rPr lang="en-CA" smtClean="0"/>
              <a:t>2024-12-05</a:t>
            </a:fld>
            <a:endParaRPr lang="en-CA"/>
          </a:p>
        </p:txBody>
      </p:sp>
      <p:sp>
        <p:nvSpPr>
          <p:cNvPr id="5" name="Footer Placeholder 4">
            <a:extLst>
              <a:ext uri="{FF2B5EF4-FFF2-40B4-BE49-F238E27FC236}">
                <a16:creationId xmlns:a16="http://schemas.microsoft.com/office/drawing/2014/main" id="{578F6D88-A292-FFE7-A37A-5E9E3D924F1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7461107-7D94-AD22-3E9E-38FEE1C2148B}"/>
              </a:ext>
            </a:extLst>
          </p:cNvPr>
          <p:cNvSpPr>
            <a:spLocks noGrp="1"/>
          </p:cNvSpPr>
          <p:nvPr>
            <p:ph type="sldNum" sz="quarter" idx="12"/>
          </p:nvPr>
        </p:nvSpPr>
        <p:spPr/>
        <p:txBody>
          <a:bodyPr/>
          <a:lstStyle/>
          <a:p>
            <a:fld id="{F338B201-4E26-4453-AC84-611178BF7D29}" type="slidenum">
              <a:rPr lang="en-CA" smtClean="0"/>
              <a:t>‹#›</a:t>
            </a:fld>
            <a:endParaRPr lang="en-CA"/>
          </a:p>
        </p:txBody>
      </p:sp>
    </p:spTree>
    <p:extLst>
      <p:ext uri="{BB962C8B-B14F-4D97-AF65-F5344CB8AC3E}">
        <p14:creationId xmlns:p14="http://schemas.microsoft.com/office/powerpoint/2010/main" val="4259629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86137-C93D-BCBD-2C2F-3D0CF05EA490}"/>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4007BD8-5D49-19E9-2873-7C8F8CFE69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ABD50D5F-CFFA-9E7E-9F7C-6D5E9B48AC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E32A9F3D-8597-8A64-0944-D46B3DB55F0E}"/>
              </a:ext>
            </a:extLst>
          </p:cNvPr>
          <p:cNvSpPr>
            <a:spLocks noGrp="1"/>
          </p:cNvSpPr>
          <p:nvPr>
            <p:ph type="dt" sz="half" idx="10"/>
          </p:nvPr>
        </p:nvSpPr>
        <p:spPr/>
        <p:txBody>
          <a:bodyPr/>
          <a:lstStyle/>
          <a:p>
            <a:fld id="{D2EC2989-CFF3-4DBF-AE21-84DBF8057B75}" type="datetimeFigureOut">
              <a:rPr lang="en-CA" smtClean="0"/>
              <a:t>2024-12-05</a:t>
            </a:fld>
            <a:endParaRPr lang="en-CA"/>
          </a:p>
        </p:txBody>
      </p:sp>
      <p:sp>
        <p:nvSpPr>
          <p:cNvPr id="6" name="Footer Placeholder 5">
            <a:extLst>
              <a:ext uri="{FF2B5EF4-FFF2-40B4-BE49-F238E27FC236}">
                <a16:creationId xmlns:a16="http://schemas.microsoft.com/office/drawing/2014/main" id="{DFB74E83-A5E7-D627-4514-04AD6CA626D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F140142-EB4A-DAE2-DE8F-D03DCAA94837}"/>
              </a:ext>
            </a:extLst>
          </p:cNvPr>
          <p:cNvSpPr>
            <a:spLocks noGrp="1"/>
          </p:cNvSpPr>
          <p:nvPr>
            <p:ph type="sldNum" sz="quarter" idx="12"/>
          </p:nvPr>
        </p:nvSpPr>
        <p:spPr/>
        <p:txBody>
          <a:bodyPr/>
          <a:lstStyle/>
          <a:p>
            <a:fld id="{F338B201-4E26-4453-AC84-611178BF7D29}" type="slidenum">
              <a:rPr lang="en-CA" smtClean="0"/>
              <a:t>‹#›</a:t>
            </a:fld>
            <a:endParaRPr lang="en-CA"/>
          </a:p>
        </p:txBody>
      </p:sp>
    </p:spTree>
    <p:extLst>
      <p:ext uri="{BB962C8B-B14F-4D97-AF65-F5344CB8AC3E}">
        <p14:creationId xmlns:p14="http://schemas.microsoft.com/office/powerpoint/2010/main" val="16171544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4A933-4749-FC30-60D7-8385B680514A}"/>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D9A1872-CD7F-A636-F394-916A5519B2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0157C6-C636-7DB3-74AF-45292D30E9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6A696C53-E153-28E6-A746-13E655F33A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E11235-B35B-F95F-CFFA-AB084BB581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40BD7A7A-CEEE-E123-9570-C8776C901A6B}"/>
              </a:ext>
            </a:extLst>
          </p:cNvPr>
          <p:cNvSpPr>
            <a:spLocks noGrp="1"/>
          </p:cNvSpPr>
          <p:nvPr>
            <p:ph type="dt" sz="half" idx="10"/>
          </p:nvPr>
        </p:nvSpPr>
        <p:spPr/>
        <p:txBody>
          <a:bodyPr/>
          <a:lstStyle/>
          <a:p>
            <a:fld id="{D2EC2989-CFF3-4DBF-AE21-84DBF8057B75}" type="datetimeFigureOut">
              <a:rPr lang="en-CA" smtClean="0"/>
              <a:t>2024-12-05</a:t>
            </a:fld>
            <a:endParaRPr lang="en-CA"/>
          </a:p>
        </p:txBody>
      </p:sp>
      <p:sp>
        <p:nvSpPr>
          <p:cNvPr id="8" name="Footer Placeholder 7">
            <a:extLst>
              <a:ext uri="{FF2B5EF4-FFF2-40B4-BE49-F238E27FC236}">
                <a16:creationId xmlns:a16="http://schemas.microsoft.com/office/drawing/2014/main" id="{DF7A44D8-1C76-5531-A01D-5638DF2E9F8D}"/>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99B0B32F-E67A-8E15-32B2-CDD1C80275C4}"/>
              </a:ext>
            </a:extLst>
          </p:cNvPr>
          <p:cNvSpPr>
            <a:spLocks noGrp="1"/>
          </p:cNvSpPr>
          <p:nvPr>
            <p:ph type="sldNum" sz="quarter" idx="12"/>
          </p:nvPr>
        </p:nvSpPr>
        <p:spPr/>
        <p:txBody>
          <a:bodyPr/>
          <a:lstStyle/>
          <a:p>
            <a:fld id="{F338B201-4E26-4453-AC84-611178BF7D29}" type="slidenum">
              <a:rPr lang="en-CA" smtClean="0"/>
              <a:t>‹#›</a:t>
            </a:fld>
            <a:endParaRPr lang="en-CA"/>
          </a:p>
        </p:txBody>
      </p:sp>
    </p:spTree>
    <p:extLst>
      <p:ext uri="{BB962C8B-B14F-4D97-AF65-F5344CB8AC3E}">
        <p14:creationId xmlns:p14="http://schemas.microsoft.com/office/powerpoint/2010/main" val="31131306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6E980-3BE9-1F83-F44C-31EED975C6AF}"/>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1F653ADB-290E-8C55-29AF-B6542F7D712F}"/>
              </a:ext>
            </a:extLst>
          </p:cNvPr>
          <p:cNvSpPr>
            <a:spLocks noGrp="1"/>
          </p:cNvSpPr>
          <p:nvPr>
            <p:ph type="dt" sz="half" idx="10"/>
          </p:nvPr>
        </p:nvSpPr>
        <p:spPr/>
        <p:txBody>
          <a:bodyPr/>
          <a:lstStyle/>
          <a:p>
            <a:fld id="{D2EC2989-CFF3-4DBF-AE21-84DBF8057B75}" type="datetimeFigureOut">
              <a:rPr lang="en-CA" smtClean="0"/>
              <a:t>2024-12-05</a:t>
            </a:fld>
            <a:endParaRPr lang="en-CA"/>
          </a:p>
        </p:txBody>
      </p:sp>
      <p:sp>
        <p:nvSpPr>
          <p:cNvPr id="4" name="Footer Placeholder 3">
            <a:extLst>
              <a:ext uri="{FF2B5EF4-FFF2-40B4-BE49-F238E27FC236}">
                <a16:creationId xmlns:a16="http://schemas.microsoft.com/office/drawing/2014/main" id="{E2161CDF-EAD7-B2E7-A494-9ABBF2DACA79}"/>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205DF780-714F-A251-DF1A-8BAB70758EFF}"/>
              </a:ext>
            </a:extLst>
          </p:cNvPr>
          <p:cNvSpPr>
            <a:spLocks noGrp="1"/>
          </p:cNvSpPr>
          <p:nvPr>
            <p:ph type="sldNum" sz="quarter" idx="12"/>
          </p:nvPr>
        </p:nvSpPr>
        <p:spPr/>
        <p:txBody>
          <a:bodyPr/>
          <a:lstStyle/>
          <a:p>
            <a:fld id="{F338B201-4E26-4453-AC84-611178BF7D29}" type="slidenum">
              <a:rPr lang="en-CA" smtClean="0"/>
              <a:t>‹#›</a:t>
            </a:fld>
            <a:endParaRPr lang="en-CA"/>
          </a:p>
        </p:txBody>
      </p:sp>
    </p:spTree>
    <p:extLst>
      <p:ext uri="{BB962C8B-B14F-4D97-AF65-F5344CB8AC3E}">
        <p14:creationId xmlns:p14="http://schemas.microsoft.com/office/powerpoint/2010/main" val="32132343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B0A95F-9FFC-72D7-2213-242D54891B5C}"/>
              </a:ext>
            </a:extLst>
          </p:cNvPr>
          <p:cNvSpPr>
            <a:spLocks noGrp="1"/>
          </p:cNvSpPr>
          <p:nvPr>
            <p:ph type="dt" sz="half" idx="10"/>
          </p:nvPr>
        </p:nvSpPr>
        <p:spPr/>
        <p:txBody>
          <a:bodyPr/>
          <a:lstStyle/>
          <a:p>
            <a:fld id="{D2EC2989-CFF3-4DBF-AE21-84DBF8057B75}" type="datetimeFigureOut">
              <a:rPr lang="en-CA" smtClean="0"/>
              <a:t>2024-12-05</a:t>
            </a:fld>
            <a:endParaRPr lang="en-CA"/>
          </a:p>
        </p:txBody>
      </p:sp>
      <p:sp>
        <p:nvSpPr>
          <p:cNvPr id="3" name="Footer Placeholder 2">
            <a:extLst>
              <a:ext uri="{FF2B5EF4-FFF2-40B4-BE49-F238E27FC236}">
                <a16:creationId xmlns:a16="http://schemas.microsoft.com/office/drawing/2014/main" id="{E32DCB8A-FA65-6B48-5105-4DACC4DFD20D}"/>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B5985D8E-6DAE-F44B-3ACF-AFC035C25D99}"/>
              </a:ext>
            </a:extLst>
          </p:cNvPr>
          <p:cNvSpPr>
            <a:spLocks noGrp="1"/>
          </p:cNvSpPr>
          <p:nvPr>
            <p:ph type="sldNum" sz="quarter" idx="12"/>
          </p:nvPr>
        </p:nvSpPr>
        <p:spPr/>
        <p:txBody>
          <a:bodyPr/>
          <a:lstStyle/>
          <a:p>
            <a:fld id="{F338B201-4E26-4453-AC84-611178BF7D29}" type="slidenum">
              <a:rPr lang="en-CA" smtClean="0"/>
              <a:t>‹#›</a:t>
            </a:fld>
            <a:endParaRPr lang="en-CA"/>
          </a:p>
        </p:txBody>
      </p:sp>
    </p:spTree>
    <p:extLst>
      <p:ext uri="{BB962C8B-B14F-4D97-AF65-F5344CB8AC3E}">
        <p14:creationId xmlns:p14="http://schemas.microsoft.com/office/powerpoint/2010/main" val="29413370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B59FD-DC7C-058C-AF2A-ACE37795F2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22016F54-C6BC-7E09-1080-8F037CD738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FD83F92C-17DD-63BB-73A8-60E96DED8F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F547B1-64B4-4408-B827-20DE9352539A}"/>
              </a:ext>
            </a:extLst>
          </p:cNvPr>
          <p:cNvSpPr>
            <a:spLocks noGrp="1"/>
          </p:cNvSpPr>
          <p:nvPr>
            <p:ph type="dt" sz="half" idx="10"/>
          </p:nvPr>
        </p:nvSpPr>
        <p:spPr/>
        <p:txBody>
          <a:bodyPr/>
          <a:lstStyle/>
          <a:p>
            <a:fld id="{D2EC2989-CFF3-4DBF-AE21-84DBF8057B75}" type="datetimeFigureOut">
              <a:rPr lang="en-CA" smtClean="0"/>
              <a:t>2024-12-05</a:t>
            </a:fld>
            <a:endParaRPr lang="en-CA"/>
          </a:p>
        </p:txBody>
      </p:sp>
      <p:sp>
        <p:nvSpPr>
          <p:cNvPr id="6" name="Footer Placeholder 5">
            <a:extLst>
              <a:ext uri="{FF2B5EF4-FFF2-40B4-BE49-F238E27FC236}">
                <a16:creationId xmlns:a16="http://schemas.microsoft.com/office/drawing/2014/main" id="{71F46BDD-CB63-A6DA-7E5F-61432CE9EF6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0DEB370-0C88-2910-81B3-394CD0093B57}"/>
              </a:ext>
            </a:extLst>
          </p:cNvPr>
          <p:cNvSpPr>
            <a:spLocks noGrp="1"/>
          </p:cNvSpPr>
          <p:nvPr>
            <p:ph type="sldNum" sz="quarter" idx="12"/>
          </p:nvPr>
        </p:nvSpPr>
        <p:spPr/>
        <p:txBody>
          <a:bodyPr/>
          <a:lstStyle/>
          <a:p>
            <a:fld id="{F338B201-4E26-4453-AC84-611178BF7D29}" type="slidenum">
              <a:rPr lang="en-CA" smtClean="0"/>
              <a:t>‹#›</a:t>
            </a:fld>
            <a:endParaRPr lang="en-CA"/>
          </a:p>
        </p:txBody>
      </p:sp>
    </p:spTree>
    <p:extLst>
      <p:ext uri="{BB962C8B-B14F-4D97-AF65-F5344CB8AC3E}">
        <p14:creationId xmlns:p14="http://schemas.microsoft.com/office/powerpoint/2010/main" val="35648287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BCC44-D30F-CE73-662B-DA20D5A707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CCDDC721-A719-B146-C324-8D8D75F1AB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A37443F0-E343-E06E-5046-BF6B951DAF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AF69F6-C2E2-FA3C-4CB0-A179329C4F15}"/>
              </a:ext>
            </a:extLst>
          </p:cNvPr>
          <p:cNvSpPr>
            <a:spLocks noGrp="1"/>
          </p:cNvSpPr>
          <p:nvPr>
            <p:ph type="dt" sz="half" idx="10"/>
          </p:nvPr>
        </p:nvSpPr>
        <p:spPr/>
        <p:txBody>
          <a:bodyPr/>
          <a:lstStyle/>
          <a:p>
            <a:fld id="{D2EC2989-CFF3-4DBF-AE21-84DBF8057B75}" type="datetimeFigureOut">
              <a:rPr lang="en-CA" smtClean="0"/>
              <a:t>2024-12-05</a:t>
            </a:fld>
            <a:endParaRPr lang="en-CA"/>
          </a:p>
        </p:txBody>
      </p:sp>
      <p:sp>
        <p:nvSpPr>
          <p:cNvPr id="6" name="Footer Placeholder 5">
            <a:extLst>
              <a:ext uri="{FF2B5EF4-FFF2-40B4-BE49-F238E27FC236}">
                <a16:creationId xmlns:a16="http://schemas.microsoft.com/office/drawing/2014/main" id="{4215642A-E34A-D64A-C5FC-D2E21EEE95B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2A8CE04-5E52-8A12-B037-0114442776CE}"/>
              </a:ext>
            </a:extLst>
          </p:cNvPr>
          <p:cNvSpPr>
            <a:spLocks noGrp="1"/>
          </p:cNvSpPr>
          <p:nvPr>
            <p:ph type="sldNum" sz="quarter" idx="12"/>
          </p:nvPr>
        </p:nvSpPr>
        <p:spPr/>
        <p:txBody>
          <a:bodyPr/>
          <a:lstStyle/>
          <a:p>
            <a:fld id="{F338B201-4E26-4453-AC84-611178BF7D29}" type="slidenum">
              <a:rPr lang="en-CA" smtClean="0"/>
              <a:t>‹#›</a:t>
            </a:fld>
            <a:endParaRPr lang="en-CA"/>
          </a:p>
        </p:txBody>
      </p:sp>
    </p:spTree>
    <p:extLst>
      <p:ext uri="{BB962C8B-B14F-4D97-AF65-F5344CB8AC3E}">
        <p14:creationId xmlns:p14="http://schemas.microsoft.com/office/powerpoint/2010/main" val="2311656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538E2D-8B3F-C6F4-FF08-9FA168DF08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E7003E8-040C-CD18-AF6E-B9233DD431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B50357E-2AD9-36FC-D69E-EB4D3C9E21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2EC2989-CFF3-4DBF-AE21-84DBF8057B75}" type="datetimeFigureOut">
              <a:rPr lang="en-CA" smtClean="0"/>
              <a:t>2024-12-05</a:t>
            </a:fld>
            <a:endParaRPr lang="en-CA"/>
          </a:p>
        </p:txBody>
      </p:sp>
      <p:sp>
        <p:nvSpPr>
          <p:cNvPr id="5" name="Footer Placeholder 4">
            <a:extLst>
              <a:ext uri="{FF2B5EF4-FFF2-40B4-BE49-F238E27FC236}">
                <a16:creationId xmlns:a16="http://schemas.microsoft.com/office/drawing/2014/main" id="{46BF5BD6-A17F-046F-4C6B-03DEC3683C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894DD9AB-AA13-BD19-3818-E287CA8F79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338B201-4E26-4453-AC84-611178BF7D29}" type="slidenum">
              <a:rPr lang="en-CA" smtClean="0"/>
              <a:t>‹#›</a:t>
            </a:fld>
            <a:endParaRPr lang="en-CA"/>
          </a:p>
        </p:txBody>
      </p:sp>
    </p:spTree>
    <p:extLst>
      <p:ext uri="{BB962C8B-B14F-4D97-AF65-F5344CB8AC3E}">
        <p14:creationId xmlns:p14="http://schemas.microsoft.com/office/powerpoint/2010/main" val="41912539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9.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image" Target="../media/image18.jpeg"/><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19.jpeg"/><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464EC53C-35C4-4E84-AFE2-A7D0818526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a:extLst>
              <a:ext uri="{FF2B5EF4-FFF2-40B4-BE49-F238E27FC236}">
                <a16:creationId xmlns:a16="http://schemas.microsoft.com/office/drawing/2014/main" id="{9A3F5928-D955-456A-97B5-AA390B8CE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26" name="Picture 25" descr="An abstract financial digital analysis">
            <a:extLst>
              <a:ext uri="{FF2B5EF4-FFF2-40B4-BE49-F238E27FC236}">
                <a16:creationId xmlns:a16="http://schemas.microsoft.com/office/drawing/2014/main" id="{87B3D192-D898-8BEF-8EDB-1F85C2A645D1}"/>
              </a:ext>
            </a:extLst>
          </p:cNvPr>
          <p:cNvPicPr>
            <a:picLocks noChangeAspect="1"/>
          </p:cNvPicPr>
          <p:nvPr/>
        </p:nvPicPr>
        <p:blipFill>
          <a:blip r:embed="rId2">
            <a:duotone>
              <a:schemeClr val="accent1">
                <a:shade val="45000"/>
                <a:satMod val="135000"/>
              </a:schemeClr>
              <a:prstClr val="white"/>
            </a:duotone>
            <a:alphaModFix amt="35000"/>
          </a:blip>
          <a:srcRect l="1333" r="1" b="1"/>
          <a:stretch/>
        </p:blipFill>
        <p:spPr>
          <a:xfrm>
            <a:off x="20" y="10"/>
            <a:ext cx="12191981" cy="6857989"/>
          </a:xfrm>
          <a:prstGeom prst="rect">
            <a:avLst/>
          </a:prstGeom>
        </p:spPr>
      </p:pic>
      <p:sp>
        <p:nvSpPr>
          <p:cNvPr id="2" name="Title 1">
            <a:extLst>
              <a:ext uri="{FF2B5EF4-FFF2-40B4-BE49-F238E27FC236}">
                <a16:creationId xmlns:a16="http://schemas.microsoft.com/office/drawing/2014/main" id="{2CB02F70-59AC-A043-6D44-896819AF8143}"/>
              </a:ext>
            </a:extLst>
          </p:cNvPr>
          <p:cNvSpPr>
            <a:spLocks noGrp="1"/>
          </p:cNvSpPr>
          <p:nvPr>
            <p:ph type="ctrTitle"/>
          </p:nvPr>
        </p:nvSpPr>
        <p:spPr>
          <a:xfrm>
            <a:off x="1256275" y="2271449"/>
            <a:ext cx="9679449" cy="2847058"/>
          </a:xfrm>
        </p:spPr>
        <p:txBody>
          <a:bodyPr anchor="b">
            <a:normAutofit/>
          </a:bodyPr>
          <a:lstStyle/>
          <a:p>
            <a:pPr algn="l"/>
            <a:r>
              <a:rPr lang="en-US" sz="5600">
                <a:solidFill>
                  <a:srgbClr val="FFFFFF"/>
                </a:solidFill>
              </a:rPr>
              <a:t>Beyond the Numbers: Enhancing Stock Price Prediction with Neural Networks</a:t>
            </a:r>
            <a:endParaRPr lang="en-CA" sz="5600">
              <a:solidFill>
                <a:srgbClr val="FFFFFF"/>
              </a:solidFill>
            </a:endParaRPr>
          </a:p>
        </p:txBody>
      </p:sp>
      <p:sp>
        <p:nvSpPr>
          <p:cNvPr id="3" name="Subtitle 2">
            <a:extLst>
              <a:ext uri="{FF2B5EF4-FFF2-40B4-BE49-F238E27FC236}">
                <a16:creationId xmlns:a16="http://schemas.microsoft.com/office/drawing/2014/main" id="{8CF02650-B647-F734-F897-A1855712F3F7}"/>
              </a:ext>
            </a:extLst>
          </p:cNvPr>
          <p:cNvSpPr>
            <a:spLocks noGrp="1"/>
          </p:cNvSpPr>
          <p:nvPr>
            <p:ph type="subTitle" idx="1"/>
          </p:nvPr>
        </p:nvSpPr>
        <p:spPr>
          <a:xfrm>
            <a:off x="1256275" y="5098254"/>
            <a:ext cx="9679449" cy="750259"/>
          </a:xfrm>
        </p:spPr>
        <p:txBody>
          <a:bodyPr anchor="ctr">
            <a:normAutofit/>
          </a:bodyPr>
          <a:lstStyle/>
          <a:p>
            <a:pPr algn="l"/>
            <a:r>
              <a:rPr lang="en-US" sz="1900">
                <a:solidFill>
                  <a:srgbClr val="FFFFFF"/>
                </a:solidFill>
              </a:rPr>
              <a:t>Neural Networks and Deep Learning Course Project</a:t>
            </a:r>
          </a:p>
          <a:p>
            <a:pPr algn="l"/>
            <a:r>
              <a:rPr lang="en-US" sz="1900">
                <a:solidFill>
                  <a:srgbClr val="FFFFFF"/>
                </a:solidFill>
              </a:rPr>
              <a:t>Presented By: Aiden McLean, Suraj, Lei Wang</a:t>
            </a:r>
          </a:p>
        </p:txBody>
      </p:sp>
      <p:cxnSp>
        <p:nvCxnSpPr>
          <p:cNvPr id="27" name="Straight Connector 26">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5"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54" y="2875093"/>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7"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3734" y="31043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414" y="361953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1088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6D3B95-5964-017B-ED0B-F5044C5FAC73}"/>
              </a:ext>
            </a:extLst>
          </p:cNvPr>
          <p:cNvSpPr>
            <a:spLocks noGrp="1"/>
          </p:cNvSpPr>
          <p:nvPr>
            <p:ph type="title"/>
          </p:nvPr>
        </p:nvSpPr>
        <p:spPr>
          <a:xfrm>
            <a:off x="838200" y="365125"/>
            <a:ext cx="10515600" cy="1325563"/>
          </a:xfrm>
        </p:spPr>
        <p:txBody>
          <a:bodyPr>
            <a:normAutofit/>
          </a:bodyPr>
          <a:lstStyle/>
          <a:p>
            <a:r>
              <a:rPr lang="en-CA"/>
              <a:t>Challenges and Solutions</a:t>
            </a:r>
          </a:p>
        </p:txBody>
      </p:sp>
      <p:graphicFrame>
        <p:nvGraphicFramePr>
          <p:cNvPr id="5" name="Content Placeholder 2">
            <a:extLst>
              <a:ext uri="{FF2B5EF4-FFF2-40B4-BE49-F238E27FC236}">
                <a16:creationId xmlns:a16="http://schemas.microsoft.com/office/drawing/2014/main" id="{83E16665-0428-141C-AAAD-B885C6066483}"/>
              </a:ext>
            </a:extLst>
          </p:cNvPr>
          <p:cNvGraphicFramePr>
            <a:graphicFrameLocks noGrp="1"/>
          </p:cNvGraphicFramePr>
          <p:nvPr>
            <p:ph idx="1"/>
            <p:extLst>
              <p:ext uri="{D42A27DB-BD31-4B8C-83A1-F6EECF244321}">
                <p14:modId xmlns:p14="http://schemas.microsoft.com/office/powerpoint/2010/main" val="1672727280"/>
              </p:ext>
            </p:extLst>
          </p:nvPr>
        </p:nvGraphicFramePr>
        <p:xfrm>
          <a:off x="478767" y="1825625"/>
          <a:ext cx="11176957" cy="46963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16347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D2CD6A-D48B-CB38-9E06-BD63C721E753}"/>
              </a:ext>
            </a:extLst>
          </p:cNvPr>
          <p:cNvSpPr>
            <a:spLocks noGrp="1"/>
          </p:cNvSpPr>
          <p:nvPr>
            <p:ph type="title"/>
          </p:nvPr>
        </p:nvSpPr>
        <p:spPr>
          <a:xfrm>
            <a:off x="838200" y="557188"/>
            <a:ext cx="10515600" cy="1133499"/>
          </a:xfrm>
        </p:spPr>
        <p:txBody>
          <a:bodyPr>
            <a:normAutofit/>
          </a:bodyPr>
          <a:lstStyle/>
          <a:p>
            <a:r>
              <a:rPr lang="en-CA"/>
              <a:t>Results and Limitations</a:t>
            </a:r>
            <a:endParaRPr lang="en-GB"/>
          </a:p>
        </p:txBody>
      </p:sp>
      <p:graphicFrame>
        <p:nvGraphicFramePr>
          <p:cNvPr id="5" name="Content Placeholder 2">
            <a:extLst>
              <a:ext uri="{FF2B5EF4-FFF2-40B4-BE49-F238E27FC236}">
                <a16:creationId xmlns:a16="http://schemas.microsoft.com/office/drawing/2014/main" id="{B8065435-E462-60B2-956A-9FDFD8C409E6}"/>
              </a:ext>
            </a:extLst>
          </p:cNvPr>
          <p:cNvGraphicFramePr>
            <a:graphicFrameLocks noGrp="1"/>
          </p:cNvGraphicFramePr>
          <p:nvPr>
            <p:ph idx="1"/>
            <p:extLst>
              <p:ext uri="{D42A27DB-BD31-4B8C-83A1-F6EECF244321}">
                <p14:modId xmlns:p14="http://schemas.microsoft.com/office/powerpoint/2010/main" val="533099989"/>
              </p:ext>
            </p:extLst>
          </p:nvPr>
        </p:nvGraphicFramePr>
        <p:xfrm>
          <a:off x="839386" y="1657458"/>
          <a:ext cx="10321505" cy="48629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4" name="Picture 203" descr="A screenshot of a computer&#10;&#10;Description automatically generated">
            <a:extLst>
              <a:ext uri="{FF2B5EF4-FFF2-40B4-BE49-F238E27FC236}">
                <a16:creationId xmlns:a16="http://schemas.microsoft.com/office/drawing/2014/main" id="{797E7F83-7BD5-BF71-CE6E-EA4DC1A7D526}"/>
              </a:ext>
            </a:extLst>
          </p:cNvPr>
          <p:cNvPicPr>
            <a:picLocks noChangeAspect="1"/>
          </p:cNvPicPr>
          <p:nvPr/>
        </p:nvPicPr>
        <p:blipFill>
          <a:blip r:embed="rId7"/>
          <a:stretch>
            <a:fillRect/>
          </a:stretch>
        </p:blipFill>
        <p:spPr>
          <a:xfrm>
            <a:off x="1335898" y="2326084"/>
            <a:ext cx="7244524" cy="2256086"/>
          </a:xfrm>
          <a:prstGeom prst="rect">
            <a:avLst/>
          </a:prstGeom>
        </p:spPr>
      </p:pic>
    </p:spTree>
    <p:extLst>
      <p:ext uri="{BB962C8B-B14F-4D97-AF65-F5344CB8AC3E}">
        <p14:creationId xmlns:p14="http://schemas.microsoft.com/office/powerpoint/2010/main" val="2190985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6D3B95-5964-017B-ED0B-F5044C5FAC73}"/>
              </a:ext>
            </a:extLst>
          </p:cNvPr>
          <p:cNvSpPr>
            <a:spLocks noGrp="1"/>
          </p:cNvSpPr>
          <p:nvPr>
            <p:ph type="title"/>
          </p:nvPr>
        </p:nvSpPr>
        <p:spPr>
          <a:xfrm>
            <a:off x="838200" y="365125"/>
            <a:ext cx="10515600" cy="1325563"/>
          </a:xfrm>
        </p:spPr>
        <p:txBody>
          <a:bodyPr>
            <a:normAutofit/>
          </a:bodyPr>
          <a:lstStyle/>
          <a:p>
            <a:r>
              <a:rPr lang="en-US"/>
              <a:t>Key Insights and Future Work</a:t>
            </a:r>
            <a:endParaRPr lang="en-CA"/>
          </a:p>
        </p:txBody>
      </p:sp>
      <p:graphicFrame>
        <p:nvGraphicFramePr>
          <p:cNvPr id="5" name="Content Placeholder 2">
            <a:extLst>
              <a:ext uri="{FF2B5EF4-FFF2-40B4-BE49-F238E27FC236}">
                <a16:creationId xmlns:a16="http://schemas.microsoft.com/office/drawing/2014/main" id="{83E16665-0428-141C-AAAD-B885C6066483}"/>
              </a:ext>
            </a:extLst>
          </p:cNvPr>
          <p:cNvGraphicFramePr>
            <a:graphicFrameLocks noGrp="1"/>
          </p:cNvGraphicFramePr>
          <p:nvPr>
            <p:ph idx="1"/>
            <p:extLst>
              <p:ext uri="{D42A27DB-BD31-4B8C-83A1-F6EECF244321}">
                <p14:modId xmlns:p14="http://schemas.microsoft.com/office/powerpoint/2010/main" val="1547246591"/>
              </p:ext>
            </p:extLst>
          </p:nvPr>
        </p:nvGraphicFramePr>
        <p:xfrm>
          <a:off x="478767" y="1825625"/>
          <a:ext cx="11176957" cy="46963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768830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D2CD6A-D48B-CB38-9E06-BD63C721E753}"/>
              </a:ext>
            </a:extLst>
          </p:cNvPr>
          <p:cNvSpPr>
            <a:spLocks noGrp="1"/>
          </p:cNvSpPr>
          <p:nvPr>
            <p:ph type="title"/>
          </p:nvPr>
        </p:nvSpPr>
        <p:spPr>
          <a:xfrm>
            <a:off x="838200" y="557188"/>
            <a:ext cx="10515600" cy="1133499"/>
          </a:xfrm>
        </p:spPr>
        <p:txBody>
          <a:bodyPr>
            <a:normAutofit/>
          </a:bodyPr>
          <a:lstStyle/>
          <a:p>
            <a:pPr algn="ctr"/>
            <a:r>
              <a:rPr lang="en-US" sz="4800"/>
              <a:t>Transition to Predicting Buy-Sell Signals</a:t>
            </a:r>
            <a:endParaRPr lang="en-CA" sz="4800"/>
          </a:p>
        </p:txBody>
      </p:sp>
      <p:graphicFrame>
        <p:nvGraphicFramePr>
          <p:cNvPr id="5" name="Content Placeholder 2">
            <a:extLst>
              <a:ext uri="{FF2B5EF4-FFF2-40B4-BE49-F238E27FC236}">
                <a16:creationId xmlns:a16="http://schemas.microsoft.com/office/drawing/2014/main" id="{B8065435-E462-60B2-956A-9FDFD8C409E6}"/>
              </a:ext>
            </a:extLst>
          </p:cNvPr>
          <p:cNvGraphicFramePr>
            <a:graphicFrameLocks noGrp="1"/>
          </p:cNvGraphicFramePr>
          <p:nvPr>
            <p:ph idx="1"/>
            <p:extLst>
              <p:ext uri="{D42A27DB-BD31-4B8C-83A1-F6EECF244321}">
                <p14:modId xmlns:p14="http://schemas.microsoft.com/office/powerpoint/2010/main" val="811567366"/>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79187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EED783-99F3-1709-F94F-6C378E6C2BEC}"/>
              </a:ext>
            </a:extLst>
          </p:cNvPr>
          <p:cNvSpPr>
            <a:spLocks noGrp="1"/>
          </p:cNvSpPr>
          <p:nvPr>
            <p:ph type="title"/>
          </p:nvPr>
        </p:nvSpPr>
        <p:spPr>
          <a:xfrm>
            <a:off x="864436" y="159026"/>
            <a:ext cx="10463128" cy="1021743"/>
          </a:xfrm>
        </p:spPr>
        <p:txBody>
          <a:bodyPr vert="horz" lIns="91440" tIns="45720" rIns="91440" bIns="45720" rtlCol="0" anchor="ctr">
            <a:normAutofit/>
          </a:bodyPr>
          <a:lstStyle/>
          <a:p>
            <a:pPr algn="ctr"/>
            <a:r>
              <a:rPr lang="en-US" sz="6600"/>
              <a:t>Visualizing</a:t>
            </a:r>
          </a:p>
        </p:txBody>
      </p:sp>
      <p:sp>
        <p:nvSpPr>
          <p:cNvPr id="12"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graph showing a price with a line graph&#10;&#10;Description automatically generated with medium confidence">
            <a:extLst>
              <a:ext uri="{FF2B5EF4-FFF2-40B4-BE49-F238E27FC236}">
                <a16:creationId xmlns:a16="http://schemas.microsoft.com/office/drawing/2014/main" id="{FEA895C0-6108-DB37-9165-1ABE75BDFC8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856" t="2361" r="617" b="1922"/>
          <a:stretch/>
        </p:blipFill>
        <p:spPr bwMode="auto">
          <a:xfrm>
            <a:off x="285846" y="2925683"/>
            <a:ext cx="5648610" cy="3021359"/>
          </a:xfrm>
          <a:prstGeom prst="rect">
            <a:avLst/>
          </a:prstGeom>
          <a:extLst>
            <a:ext uri="{53640926-AAD7-44D8-BBD7-CCE9431645EC}">
              <a14:shadowObscured xmlns:a14="http://schemas.microsoft.com/office/drawing/2010/main"/>
            </a:ext>
          </a:extLst>
        </p:spPr>
      </p:pic>
      <p:pic>
        <p:nvPicPr>
          <p:cNvPr id="5" name="Picture 4" descr="A graph showing a line graph&#10;&#10;Description automatically generated with medium confidence">
            <a:extLst>
              <a:ext uri="{FF2B5EF4-FFF2-40B4-BE49-F238E27FC236}">
                <a16:creationId xmlns:a16="http://schemas.microsoft.com/office/drawing/2014/main" id="{42228A32-99E2-25F6-7587-8A2FB7DC1FE6}"/>
              </a:ext>
            </a:extLst>
          </p:cNvPr>
          <p:cNvPicPr>
            <a:picLocks noChangeAspect="1"/>
          </p:cNvPicPr>
          <p:nvPr/>
        </p:nvPicPr>
        <p:blipFill rotWithShape="1">
          <a:blip r:embed="rId3">
            <a:extLst>
              <a:ext uri="{28A0092B-C50C-407E-A947-70E740481C1C}">
                <a14:useLocalDpi xmlns:a14="http://schemas.microsoft.com/office/drawing/2010/main" val="0"/>
              </a:ext>
            </a:extLst>
          </a:blip>
          <a:srcRect l="1070"/>
          <a:stretch/>
        </p:blipFill>
        <p:spPr bwMode="auto">
          <a:xfrm>
            <a:off x="6254495" y="2841280"/>
            <a:ext cx="5801669" cy="3108140"/>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3257508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F96C12C-E7AD-80FA-33BB-16020EC7BA8B}"/>
              </a:ext>
            </a:extLst>
          </p:cNvPr>
          <p:cNvPicPr>
            <a:picLocks noChangeAspect="1"/>
          </p:cNvPicPr>
          <p:nvPr/>
        </p:nvPicPr>
        <p:blipFill>
          <a:blip r:embed="rId2">
            <a:duotone>
              <a:schemeClr val="bg2">
                <a:shade val="45000"/>
                <a:satMod val="135000"/>
              </a:schemeClr>
              <a:prstClr val="white"/>
            </a:duotone>
          </a:blip>
          <a:srcRect t="15730"/>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925989-7A78-441A-CEC4-594921BFFA71}"/>
              </a:ext>
            </a:extLst>
          </p:cNvPr>
          <p:cNvSpPr>
            <a:spLocks noGrp="1"/>
          </p:cNvSpPr>
          <p:nvPr>
            <p:ph type="title"/>
          </p:nvPr>
        </p:nvSpPr>
        <p:spPr>
          <a:xfrm>
            <a:off x="838200" y="365125"/>
            <a:ext cx="10515600" cy="1325563"/>
          </a:xfrm>
        </p:spPr>
        <p:txBody>
          <a:bodyPr>
            <a:normAutofit/>
          </a:bodyPr>
          <a:lstStyle/>
          <a:p>
            <a:r>
              <a:rPr lang="en-US"/>
              <a:t>Initial Modeling with Buy-Sell Signals</a:t>
            </a:r>
            <a:endParaRPr lang="en-CA"/>
          </a:p>
        </p:txBody>
      </p:sp>
      <p:graphicFrame>
        <p:nvGraphicFramePr>
          <p:cNvPr id="5" name="Content Placeholder 2">
            <a:extLst>
              <a:ext uri="{FF2B5EF4-FFF2-40B4-BE49-F238E27FC236}">
                <a16:creationId xmlns:a16="http://schemas.microsoft.com/office/drawing/2014/main" id="{1302C0D6-F126-FB1C-781B-18BA81139038}"/>
              </a:ext>
            </a:extLst>
          </p:cNvPr>
          <p:cNvGraphicFramePr>
            <a:graphicFrameLocks noGrp="1"/>
          </p:cNvGraphicFramePr>
          <p:nvPr>
            <p:ph idx="1"/>
            <p:extLst>
              <p:ext uri="{D42A27DB-BD31-4B8C-83A1-F6EECF244321}">
                <p14:modId xmlns:p14="http://schemas.microsoft.com/office/powerpoint/2010/main" val="349222722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a:extLst>
              <a:ext uri="{FF2B5EF4-FFF2-40B4-BE49-F238E27FC236}">
                <a16:creationId xmlns:a16="http://schemas.microsoft.com/office/drawing/2014/main" id="{A141F191-2AFA-BC67-EDCE-F0495B69D4E4}"/>
              </a:ext>
            </a:extLst>
          </p:cNvPr>
          <p:cNvPicPr>
            <a:picLocks noChangeAspect="1"/>
          </p:cNvPicPr>
          <p:nvPr/>
        </p:nvPicPr>
        <p:blipFill>
          <a:blip r:embed="rId8"/>
          <a:stretch>
            <a:fillRect/>
          </a:stretch>
        </p:blipFill>
        <p:spPr>
          <a:xfrm>
            <a:off x="9812574" y="0"/>
            <a:ext cx="2379406" cy="6857990"/>
          </a:xfrm>
          <a:prstGeom prst="rect">
            <a:avLst/>
          </a:prstGeom>
        </p:spPr>
      </p:pic>
    </p:spTree>
    <p:extLst>
      <p:ext uri="{BB962C8B-B14F-4D97-AF65-F5344CB8AC3E}">
        <p14:creationId xmlns:p14="http://schemas.microsoft.com/office/powerpoint/2010/main" val="25938300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CD2ACB0-1D55-3C98-F5C1-E337D912EF07}"/>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kern="1200">
                <a:solidFill>
                  <a:schemeClr val="tx1"/>
                </a:solidFill>
                <a:latin typeface="+mj-lt"/>
                <a:ea typeface="+mj-ea"/>
                <a:cs typeface="+mj-cs"/>
              </a:rPr>
              <a:t>Results</a:t>
            </a:r>
          </a:p>
        </p:txBody>
      </p:sp>
      <p:pic>
        <p:nvPicPr>
          <p:cNvPr id="4" name="Content Placeholder 3" descr="A graph of a graph of a graph&#10;&#10;Description automatically generated with medium confidence">
            <a:extLst>
              <a:ext uri="{FF2B5EF4-FFF2-40B4-BE49-F238E27FC236}">
                <a16:creationId xmlns:a16="http://schemas.microsoft.com/office/drawing/2014/main" id="{167BAB78-1474-2851-6190-F3B548CBBF91}"/>
              </a:ext>
            </a:extLst>
          </p:cNvPr>
          <p:cNvPicPr>
            <a:picLocks noGrp="1" noChangeAspect="1"/>
          </p:cNvPicPr>
          <p:nvPr>
            <p:ph idx="1"/>
          </p:nvPr>
        </p:nvPicPr>
        <p:blipFill>
          <a:blip r:embed="rId2"/>
          <a:srcRect l="949" t="1928" b="2651"/>
          <a:stretch/>
        </p:blipFill>
        <p:spPr>
          <a:xfrm>
            <a:off x="723900" y="2387574"/>
            <a:ext cx="10744200" cy="3881414"/>
          </a:xfrm>
          <a:prstGeom prst="rect">
            <a:avLst/>
          </a:prstGeom>
        </p:spPr>
      </p:pic>
    </p:spTree>
    <p:extLst>
      <p:ext uri="{BB962C8B-B14F-4D97-AF65-F5344CB8AC3E}">
        <p14:creationId xmlns:p14="http://schemas.microsoft.com/office/powerpoint/2010/main" val="2648182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75E532-4906-3B63-AE19-C36FEF4F16B9}"/>
              </a:ext>
            </a:extLst>
          </p:cNvPr>
          <p:cNvSpPr>
            <a:spLocks noGrp="1"/>
          </p:cNvSpPr>
          <p:nvPr>
            <p:ph type="title"/>
          </p:nvPr>
        </p:nvSpPr>
        <p:spPr>
          <a:xfrm>
            <a:off x="640080" y="329184"/>
            <a:ext cx="6894576" cy="1783080"/>
          </a:xfrm>
        </p:spPr>
        <p:txBody>
          <a:bodyPr anchor="b">
            <a:normAutofit/>
          </a:bodyPr>
          <a:lstStyle/>
          <a:p>
            <a:r>
              <a:rPr lang="en-CA" sz="5400"/>
              <a:t>Exploring Advanced Models: N-BEATS</a:t>
            </a:r>
          </a:p>
        </p:txBody>
      </p:sp>
      <p:sp>
        <p:nvSpPr>
          <p:cNvPr id="17"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diagram of a block diagram&#10;&#10;Description automatically generated">
            <a:extLst>
              <a:ext uri="{FF2B5EF4-FFF2-40B4-BE49-F238E27FC236}">
                <a16:creationId xmlns:a16="http://schemas.microsoft.com/office/drawing/2014/main" id="{1F64F0BA-9A8D-CF23-3801-179B5E320D4E}"/>
              </a:ext>
            </a:extLst>
          </p:cNvPr>
          <p:cNvPicPr>
            <a:picLocks noChangeAspect="1"/>
          </p:cNvPicPr>
          <p:nvPr/>
        </p:nvPicPr>
        <p:blipFill>
          <a:blip r:embed="rId2"/>
          <a:stretch>
            <a:fillRect/>
          </a:stretch>
        </p:blipFill>
        <p:spPr>
          <a:xfrm>
            <a:off x="7603067" y="2112264"/>
            <a:ext cx="4588933" cy="2994278"/>
          </a:xfrm>
          <a:prstGeom prst="rect">
            <a:avLst/>
          </a:prstGeom>
        </p:spPr>
      </p:pic>
      <p:graphicFrame>
        <p:nvGraphicFramePr>
          <p:cNvPr id="5" name="Content Placeholder 2">
            <a:extLst>
              <a:ext uri="{FF2B5EF4-FFF2-40B4-BE49-F238E27FC236}">
                <a16:creationId xmlns:a16="http://schemas.microsoft.com/office/drawing/2014/main" id="{A864DEA3-BAA1-FA9D-99F9-1BBDB4DB0827}"/>
              </a:ext>
            </a:extLst>
          </p:cNvPr>
          <p:cNvGraphicFramePr>
            <a:graphicFrameLocks noGrp="1"/>
          </p:cNvGraphicFramePr>
          <p:nvPr>
            <p:ph idx="1"/>
            <p:extLst>
              <p:ext uri="{D42A27DB-BD31-4B8C-83A1-F6EECF244321}">
                <p14:modId xmlns:p14="http://schemas.microsoft.com/office/powerpoint/2010/main" val="86003370"/>
              </p:ext>
            </p:extLst>
          </p:nvPr>
        </p:nvGraphicFramePr>
        <p:xfrm>
          <a:off x="640080" y="2706624"/>
          <a:ext cx="6894576" cy="34838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609282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1293230-B0F6-45B1-96D1-13D18E242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627FF48C-AF46-4D52-998F-ED0BDDEEF2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9000"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6504CFB-2E5C-49EA-1C8C-1D7CAD25D231}"/>
              </a:ext>
            </a:extLst>
          </p:cNvPr>
          <p:cNvSpPr>
            <a:spLocks noGrp="1"/>
          </p:cNvSpPr>
          <p:nvPr>
            <p:ph type="title"/>
          </p:nvPr>
        </p:nvSpPr>
        <p:spPr>
          <a:xfrm>
            <a:off x="1137034" y="609599"/>
            <a:ext cx="5338194" cy="1322888"/>
          </a:xfrm>
        </p:spPr>
        <p:txBody>
          <a:bodyPr>
            <a:normAutofit/>
          </a:bodyPr>
          <a:lstStyle/>
          <a:p>
            <a:r>
              <a:rPr lang="en-CA"/>
              <a:t>Results of Advanced Modeling</a:t>
            </a:r>
          </a:p>
        </p:txBody>
      </p:sp>
      <p:pic>
        <p:nvPicPr>
          <p:cNvPr id="3" name="Picture 2">
            <a:extLst>
              <a:ext uri="{FF2B5EF4-FFF2-40B4-BE49-F238E27FC236}">
                <a16:creationId xmlns:a16="http://schemas.microsoft.com/office/drawing/2014/main" id="{894BDA99-29C3-4B08-2635-7B191823C77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8599553" y="0"/>
            <a:ext cx="2231894" cy="6830292"/>
          </a:xfrm>
          <a:prstGeom prst="rect">
            <a:avLst/>
          </a:prstGeom>
          <a:noFill/>
        </p:spPr>
      </p:pic>
      <p:graphicFrame>
        <p:nvGraphicFramePr>
          <p:cNvPr id="5" name="Content Placeholder 2">
            <a:extLst>
              <a:ext uri="{FF2B5EF4-FFF2-40B4-BE49-F238E27FC236}">
                <a16:creationId xmlns:a16="http://schemas.microsoft.com/office/drawing/2014/main" id="{C331619C-32B4-E0A0-CF48-14BC002AF282}"/>
              </a:ext>
            </a:extLst>
          </p:cNvPr>
          <p:cNvGraphicFramePr>
            <a:graphicFrameLocks noGrp="1"/>
          </p:cNvGraphicFramePr>
          <p:nvPr>
            <p:ph idx="1"/>
            <p:extLst>
              <p:ext uri="{D42A27DB-BD31-4B8C-83A1-F6EECF244321}">
                <p14:modId xmlns:p14="http://schemas.microsoft.com/office/powerpoint/2010/main" val="3494301929"/>
              </p:ext>
            </p:extLst>
          </p:nvPr>
        </p:nvGraphicFramePr>
        <p:xfrm>
          <a:off x="1137034" y="2194101"/>
          <a:ext cx="4742771" cy="39834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519539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442616-A8C1-8F75-52F9-3256D24196EA}"/>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100" kern="1200">
                <a:solidFill>
                  <a:schemeClr val="tx1"/>
                </a:solidFill>
                <a:latin typeface="+mj-lt"/>
                <a:ea typeface="+mj-ea"/>
                <a:cs typeface="+mj-cs"/>
              </a:rPr>
              <a:t>Why? This Happened</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aph of different types of electricity&#10;&#10;Description automatically generated with medium confidence">
            <a:extLst>
              <a:ext uri="{FF2B5EF4-FFF2-40B4-BE49-F238E27FC236}">
                <a16:creationId xmlns:a16="http://schemas.microsoft.com/office/drawing/2014/main" id="{AE7D1794-3FE0-FBE3-29B1-DE18BADA4CB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441" t="1911" b="1158"/>
          <a:stretch/>
        </p:blipFill>
        <p:spPr>
          <a:xfrm>
            <a:off x="4654296" y="1220230"/>
            <a:ext cx="7214616" cy="4390108"/>
          </a:xfrm>
          <a:prstGeom prst="rect">
            <a:avLst/>
          </a:prstGeom>
        </p:spPr>
      </p:pic>
    </p:spTree>
    <p:extLst>
      <p:ext uri="{BB962C8B-B14F-4D97-AF65-F5344CB8AC3E}">
        <p14:creationId xmlns:p14="http://schemas.microsoft.com/office/powerpoint/2010/main" val="1261105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7FE54F-2406-4096-945C-DF11C07B53C6}"/>
              </a:ext>
            </a:extLst>
          </p:cNvPr>
          <p:cNvSpPr>
            <a:spLocks noGrp="1"/>
          </p:cNvSpPr>
          <p:nvPr>
            <p:ph type="title"/>
          </p:nvPr>
        </p:nvSpPr>
        <p:spPr>
          <a:xfrm>
            <a:off x="411480" y="991443"/>
            <a:ext cx="4443154" cy="1087819"/>
          </a:xfrm>
        </p:spPr>
        <p:txBody>
          <a:bodyPr anchor="b">
            <a:normAutofit/>
          </a:bodyPr>
          <a:lstStyle/>
          <a:p>
            <a:r>
              <a:rPr lang="en-US" sz="3400"/>
              <a:t>Introduction to Stock Price Prediction</a:t>
            </a:r>
            <a:endParaRPr lang="en-CA" sz="3400"/>
          </a:p>
        </p:txBody>
      </p:sp>
      <p:sp>
        <p:nvSpPr>
          <p:cNvPr id="23" name="Rectangle 22">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11971932-917A-2C77-AE3A-A21AF2ADC3F3}"/>
              </a:ext>
            </a:extLst>
          </p:cNvPr>
          <p:cNvSpPr>
            <a:spLocks noGrp="1"/>
          </p:cNvSpPr>
          <p:nvPr>
            <p:ph idx="1"/>
          </p:nvPr>
        </p:nvSpPr>
        <p:spPr>
          <a:xfrm>
            <a:off x="411480" y="2684095"/>
            <a:ext cx="4443154" cy="3492868"/>
          </a:xfrm>
        </p:spPr>
        <p:txBody>
          <a:bodyPr>
            <a:normAutofit/>
          </a:bodyPr>
          <a:lstStyle/>
          <a:p>
            <a:r>
              <a:rPr lang="en-US" sz="1500"/>
              <a:t>Objective: Use neural networks to predict stock price trends effectively.</a:t>
            </a:r>
          </a:p>
          <a:p>
            <a:r>
              <a:rPr lang="en-US" sz="1500"/>
              <a:t>Problems:</a:t>
            </a:r>
          </a:p>
          <a:p>
            <a:pPr lvl="1"/>
            <a:r>
              <a:rPr lang="en-US" sz="1500"/>
              <a:t>Stock price movements are highly dynamic and influenced by a range of factors.</a:t>
            </a:r>
          </a:p>
          <a:p>
            <a:pPr lvl="1"/>
            <a:r>
              <a:rPr lang="en-US" sz="1500"/>
              <a:t>Standard models often fail to capture complexities like volatility and external market influences.</a:t>
            </a:r>
          </a:p>
          <a:p>
            <a:r>
              <a:rPr lang="en-US" sz="1500"/>
              <a:t>Approach:</a:t>
            </a:r>
          </a:p>
          <a:p>
            <a:pPr lvl="1"/>
            <a:r>
              <a:rPr lang="en-US" sz="1500"/>
              <a:t>Experiment with LSTM models for temporal pattern recognition.</a:t>
            </a:r>
          </a:p>
          <a:p>
            <a:pPr lvl="1"/>
            <a:r>
              <a:rPr lang="en-US" sz="1500"/>
              <a:t>Introduce additional features (e.g., sentiment) to enhance predictions.</a:t>
            </a:r>
            <a:endParaRPr lang="en-CA" sz="1500"/>
          </a:p>
        </p:txBody>
      </p:sp>
      <p:pic>
        <p:nvPicPr>
          <p:cNvPr id="5" name="Picture 4" descr="A diagram of a diagram&#10;&#10;Description automatically generated with medium confidence">
            <a:extLst>
              <a:ext uri="{FF2B5EF4-FFF2-40B4-BE49-F238E27FC236}">
                <a16:creationId xmlns:a16="http://schemas.microsoft.com/office/drawing/2014/main" id="{92E89C05-1FC8-5CF7-725B-BF8E1A2565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5816" y="1469196"/>
            <a:ext cx="6440424" cy="3864254"/>
          </a:xfrm>
          <a:prstGeom prst="rect">
            <a:avLst/>
          </a:prstGeom>
        </p:spPr>
      </p:pic>
    </p:spTree>
    <p:extLst>
      <p:ext uri="{BB962C8B-B14F-4D97-AF65-F5344CB8AC3E}">
        <p14:creationId xmlns:p14="http://schemas.microsoft.com/office/powerpoint/2010/main" val="28109697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DE4F899-BD55-7777-544F-30BE5FA507FF}"/>
              </a:ext>
            </a:extLst>
          </p:cNvPr>
          <p:cNvPicPr>
            <a:picLocks noChangeAspect="1"/>
          </p:cNvPicPr>
          <p:nvPr/>
        </p:nvPicPr>
        <p:blipFill>
          <a:blip r:embed="rId2">
            <a:duotone>
              <a:schemeClr val="bg2">
                <a:shade val="45000"/>
                <a:satMod val="135000"/>
              </a:schemeClr>
              <a:prstClr val="white"/>
            </a:duotone>
          </a:blip>
          <a:srcRect t="14122"/>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B42B4A-FDB8-00A9-CB3D-89C46DEA5B34}"/>
              </a:ext>
            </a:extLst>
          </p:cNvPr>
          <p:cNvSpPr>
            <a:spLocks noGrp="1"/>
          </p:cNvSpPr>
          <p:nvPr>
            <p:ph type="title"/>
          </p:nvPr>
        </p:nvSpPr>
        <p:spPr>
          <a:xfrm>
            <a:off x="838200" y="365125"/>
            <a:ext cx="10515600" cy="1325563"/>
          </a:xfrm>
        </p:spPr>
        <p:txBody>
          <a:bodyPr>
            <a:normAutofit/>
          </a:bodyPr>
          <a:lstStyle/>
          <a:p>
            <a:r>
              <a:rPr lang="en-CA"/>
              <a:t>Summary of Project Stages</a:t>
            </a:r>
          </a:p>
        </p:txBody>
      </p:sp>
      <p:graphicFrame>
        <p:nvGraphicFramePr>
          <p:cNvPr id="5" name="Content Placeholder 2">
            <a:extLst>
              <a:ext uri="{FF2B5EF4-FFF2-40B4-BE49-F238E27FC236}">
                <a16:creationId xmlns:a16="http://schemas.microsoft.com/office/drawing/2014/main" id="{C0904471-3E20-ADD3-BB70-ECB8976F7E8B}"/>
              </a:ext>
            </a:extLst>
          </p:cNvPr>
          <p:cNvGraphicFramePr>
            <a:graphicFrameLocks noGrp="1"/>
          </p:cNvGraphicFramePr>
          <p:nvPr>
            <p:ph idx="1"/>
            <p:extLst>
              <p:ext uri="{D42A27DB-BD31-4B8C-83A1-F6EECF244321}">
                <p14:modId xmlns:p14="http://schemas.microsoft.com/office/powerpoint/2010/main" val="270626549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957995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21EC0C9-CB0E-E889-9940-1FEB2EEC6986}"/>
              </a:ext>
            </a:extLst>
          </p:cNvPr>
          <p:cNvPicPr>
            <a:picLocks noChangeAspect="1"/>
          </p:cNvPicPr>
          <p:nvPr/>
        </p:nvPicPr>
        <p:blipFill>
          <a:blip r:embed="rId2">
            <a:duotone>
              <a:schemeClr val="bg2">
                <a:shade val="45000"/>
                <a:satMod val="135000"/>
              </a:schemeClr>
              <a:prstClr val="white"/>
            </a:duotone>
          </a:blip>
          <a:srcRect b="12791"/>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2D2A93-07B5-2B92-E990-10F15B52643E}"/>
              </a:ext>
            </a:extLst>
          </p:cNvPr>
          <p:cNvSpPr>
            <a:spLocks noGrp="1"/>
          </p:cNvSpPr>
          <p:nvPr>
            <p:ph type="title"/>
          </p:nvPr>
        </p:nvSpPr>
        <p:spPr>
          <a:xfrm>
            <a:off x="838200" y="365125"/>
            <a:ext cx="10515600" cy="1325563"/>
          </a:xfrm>
        </p:spPr>
        <p:txBody>
          <a:bodyPr>
            <a:normAutofit/>
          </a:bodyPr>
          <a:lstStyle/>
          <a:p>
            <a:r>
              <a:rPr lang="en-CA"/>
              <a:t>Key Challenges and Insights</a:t>
            </a:r>
          </a:p>
        </p:txBody>
      </p:sp>
      <p:graphicFrame>
        <p:nvGraphicFramePr>
          <p:cNvPr id="5" name="Content Placeholder 2">
            <a:extLst>
              <a:ext uri="{FF2B5EF4-FFF2-40B4-BE49-F238E27FC236}">
                <a16:creationId xmlns:a16="http://schemas.microsoft.com/office/drawing/2014/main" id="{1341CDA9-43A8-DAEB-9D28-7E79D8EDF257}"/>
              </a:ext>
            </a:extLst>
          </p:cNvPr>
          <p:cNvGraphicFramePr>
            <a:graphicFrameLocks noGrp="1"/>
          </p:cNvGraphicFramePr>
          <p:nvPr>
            <p:ph idx="1"/>
            <p:extLst>
              <p:ext uri="{D42A27DB-BD31-4B8C-83A1-F6EECF244321}">
                <p14:modId xmlns:p14="http://schemas.microsoft.com/office/powerpoint/2010/main" val="311276745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679687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D65733-DCAE-CB5C-7807-DAB3562DFFE0}"/>
              </a:ext>
            </a:extLst>
          </p:cNvPr>
          <p:cNvSpPr>
            <a:spLocks noGrp="1"/>
          </p:cNvSpPr>
          <p:nvPr>
            <p:ph type="title"/>
          </p:nvPr>
        </p:nvSpPr>
        <p:spPr>
          <a:xfrm>
            <a:off x="411480" y="991443"/>
            <a:ext cx="4443154" cy="1087819"/>
          </a:xfrm>
        </p:spPr>
        <p:txBody>
          <a:bodyPr anchor="b">
            <a:normAutofit/>
          </a:bodyPr>
          <a:lstStyle/>
          <a:p>
            <a:r>
              <a:rPr lang="en-CA" sz="3400"/>
              <a:t>Future Directions</a:t>
            </a:r>
          </a:p>
        </p:txBody>
      </p:sp>
      <p:sp>
        <p:nvSpPr>
          <p:cNvPr id="19" name="Rectangle 18">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0B0FBBD4-672F-AED5-448F-18CDDD06F395}"/>
              </a:ext>
            </a:extLst>
          </p:cNvPr>
          <p:cNvSpPr>
            <a:spLocks noGrp="1"/>
          </p:cNvSpPr>
          <p:nvPr>
            <p:ph idx="1"/>
          </p:nvPr>
        </p:nvSpPr>
        <p:spPr>
          <a:xfrm>
            <a:off x="411480" y="2684095"/>
            <a:ext cx="4443154" cy="3492868"/>
          </a:xfrm>
        </p:spPr>
        <p:txBody>
          <a:bodyPr>
            <a:normAutofit/>
          </a:bodyPr>
          <a:lstStyle/>
          <a:p>
            <a:r>
              <a:rPr lang="en-CA" sz="1500"/>
              <a:t>Next Steps:</a:t>
            </a:r>
          </a:p>
          <a:p>
            <a:pPr lvl="1"/>
            <a:r>
              <a:rPr lang="en-CA" sz="1500"/>
              <a:t>Address dataset imbalance with oversampling or synthetic data.</a:t>
            </a:r>
          </a:p>
          <a:p>
            <a:pPr lvl="1"/>
            <a:r>
              <a:rPr lang="en-CA" sz="1500"/>
              <a:t>Explore hybrid models integrating sentiment, technical indicators, and macroeconomic data.</a:t>
            </a:r>
          </a:p>
          <a:p>
            <a:pPr lvl="1"/>
            <a:r>
              <a:rPr lang="en-CA" sz="1500"/>
              <a:t>Leverage cloud-based or distributed computing for advanced models.</a:t>
            </a:r>
          </a:p>
          <a:p>
            <a:r>
              <a:rPr lang="en-CA" sz="1500"/>
              <a:t>Long-Term Vision:</a:t>
            </a:r>
          </a:p>
          <a:p>
            <a:pPr lvl="1"/>
            <a:r>
              <a:rPr lang="en-CA" sz="1500"/>
              <a:t>Develop a robust, scalable system for actionable stock market insights.</a:t>
            </a:r>
          </a:p>
          <a:p>
            <a:pPr lvl="1"/>
            <a:r>
              <a:rPr lang="en-CA" sz="1500"/>
              <a:t>Combine deep learning with domain-specific expertise for better results.</a:t>
            </a:r>
          </a:p>
        </p:txBody>
      </p:sp>
      <p:pic>
        <p:nvPicPr>
          <p:cNvPr id="5" name="Picture 4" descr="A diagram of stock market prediction&#10;&#10;Description automatically generated">
            <a:extLst>
              <a:ext uri="{FF2B5EF4-FFF2-40B4-BE49-F238E27FC236}">
                <a16:creationId xmlns:a16="http://schemas.microsoft.com/office/drawing/2014/main" id="{4F22AD1C-D501-8880-649B-CF10438FEC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5816" y="1533601"/>
            <a:ext cx="6440424" cy="3735444"/>
          </a:xfrm>
          <a:prstGeom prst="rect">
            <a:avLst/>
          </a:prstGeom>
        </p:spPr>
      </p:pic>
    </p:spTree>
    <p:extLst>
      <p:ext uri="{BB962C8B-B14F-4D97-AF65-F5344CB8AC3E}">
        <p14:creationId xmlns:p14="http://schemas.microsoft.com/office/powerpoint/2010/main" val="32818457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C51ECD-4FE8-71D2-EFAA-5220FAF5A54A}"/>
              </a:ext>
            </a:extLst>
          </p:cNvPr>
          <p:cNvSpPr>
            <a:spLocks noGrp="1"/>
          </p:cNvSpPr>
          <p:nvPr>
            <p:ph type="title"/>
          </p:nvPr>
        </p:nvSpPr>
        <p:spPr>
          <a:xfrm>
            <a:off x="6234727" y="2730816"/>
            <a:ext cx="5957273" cy="1777684"/>
          </a:xfrm>
        </p:spPr>
        <p:txBody>
          <a:bodyPr vert="horz" lIns="91440" tIns="45720" rIns="91440" bIns="45720" rtlCol="0" anchor="t">
            <a:normAutofit/>
          </a:bodyPr>
          <a:lstStyle/>
          <a:p>
            <a:r>
              <a:rPr lang="en-US" sz="3600" kern="1200">
                <a:solidFill>
                  <a:schemeClr val="tx2"/>
                </a:solidFill>
                <a:latin typeface="+mj-lt"/>
                <a:ea typeface="+mj-ea"/>
                <a:cs typeface="+mj-cs"/>
              </a:rPr>
              <a:t>“Sometimes Not Knowing the future is a benefit. A known future is already the past.</a:t>
            </a:r>
            <a:r>
              <a:rPr lang="en-US" sz="3600">
                <a:solidFill>
                  <a:schemeClr val="tx2"/>
                </a:solidFill>
              </a:rPr>
              <a:t>”</a:t>
            </a:r>
            <a:endParaRPr lang="en-US" sz="3600" kern="1200">
              <a:solidFill>
                <a:schemeClr val="tx2"/>
              </a:solidFill>
              <a:latin typeface="+mj-lt"/>
              <a:ea typeface="+mj-ea"/>
              <a:cs typeface="+mj-cs"/>
            </a:endParaRPr>
          </a:p>
        </p:txBody>
      </p:sp>
      <p:pic>
        <p:nvPicPr>
          <p:cNvPr id="7" name="Graphic 6" descr="Infinity">
            <a:extLst>
              <a:ext uri="{FF2B5EF4-FFF2-40B4-BE49-F238E27FC236}">
                <a16:creationId xmlns:a16="http://schemas.microsoft.com/office/drawing/2014/main" id="{A07D4F1D-F7E2-D1EA-51AD-84BB749A46D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059119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6D3B95-5964-017B-ED0B-F5044C5FAC73}"/>
              </a:ext>
            </a:extLst>
          </p:cNvPr>
          <p:cNvSpPr>
            <a:spLocks noGrp="1"/>
          </p:cNvSpPr>
          <p:nvPr>
            <p:ph type="title"/>
          </p:nvPr>
        </p:nvSpPr>
        <p:spPr>
          <a:xfrm>
            <a:off x="838200" y="365125"/>
            <a:ext cx="10515600" cy="1325563"/>
          </a:xfrm>
        </p:spPr>
        <p:txBody>
          <a:bodyPr>
            <a:normAutofit/>
          </a:bodyPr>
          <a:lstStyle/>
          <a:p>
            <a:r>
              <a:rPr lang="en-CA"/>
              <a:t> LSTM Model Architecture</a:t>
            </a:r>
          </a:p>
        </p:txBody>
      </p:sp>
      <p:graphicFrame>
        <p:nvGraphicFramePr>
          <p:cNvPr id="5" name="Content Placeholder 2">
            <a:extLst>
              <a:ext uri="{FF2B5EF4-FFF2-40B4-BE49-F238E27FC236}">
                <a16:creationId xmlns:a16="http://schemas.microsoft.com/office/drawing/2014/main" id="{83E16665-0428-141C-AAAD-B885C6066483}"/>
              </a:ext>
            </a:extLst>
          </p:cNvPr>
          <p:cNvGraphicFramePr>
            <a:graphicFrameLocks noGrp="1"/>
          </p:cNvGraphicFramePr>
          <p:nvPr>
            <p:ph idx="1"/>
            <p:extLst>
              <p:ext uri="{D42A27DB-BD31-4B8C-83A1-F6EECF244321}">
                <p14:modId xmlns:p14="http://schemas.microsoft.com/office/powerpoint/2010/main" val="62450766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198505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8F05A-B247-55CE-6392-14F35F4DCC2B}"/>
              </a:ext>
            </a:extLst>
          </p:cNvPr>
          <p:cNvSpPr>
            <a:spLocks noGrp="1"/>
          </p:cNvSpPr>
          <p:nvPr>
            <p:ph type="title"/>
          </p:nvPr>
        </p:nvSpPr>
        <p:spPr/>
        <p:txBody>
          <a:bodyPr/>
          <a:lstStyle/>
          <a:p>
            <a:r>
              <a:rPr lang="en-CA"/>
              <a:t>Results and Challenges</a:t>
            </a:r>
          </a:p>
        </p:txBody>
      </p:sp>
      <p:pic>
        <p:nvPicPr>
          <p:cNvPr id="5" name="Picture 4" descr="A screenshot of a computer screen&#10;&#10;Description automatically generated">
            <a:extLst>
              <a:ext uri="{FF2B5EF4-FFF2-40B4-BE49-F238E27FC236}">
                <a16:creationId xmlns:a16="http://schemas.microsoft.com/office/drawing/2014/main" id="{BB6D6D4E-6719-FB2E-EDB1-D741923D486A}"/>
              </a:ext>
            </a:extLst>
          </p:cNvPr>
          <p:cNvPicPr>
            <a:picLocks noChangeAspect="1"/>
          </p:cNvPicPr>
          <p:nvPr/>
        </p:nvPicPr>
        <p:blipFill>
          <a:blip r:embed="rId3"/>
          <a:stretch>
            <a:fillRect/>
          </a:stretch>
        </p:blipFill>
        <p:spPr>
          <a:xfrm>
            <a:off x="1" y="1353922"/>
            <a:ext cx="4118066" cy="5535713"/>
          </a:xfrm>
          <a:prstGeom prst="rect">
            <a:avLst/>
          </a:prstGeom>
        </p:spPr>
      </p:pic>
      <p:pic>
        <p:nvPicPr>
          <p:cNvPr id="6" name="Picture 5" descr="A screenshot of a computer screen&#10;&#10;Description automatically generated">
            <a:extLst>
              <a:ext uri="{FF2B5EF4-FFF2-40B4-BE49-F238E27FC236}">
                <a16:creationId xmlns:a16="http://schemas.microsoft.com/office/drawing/2014/main" id="{4E955EAA-A173-59C6-BA79-82A719E5207C}"/>
              </a:ext>
            </a:extLst>
          </p:cNvPr>
          <p:cNvPicPr>
            <a:picLocks noChangeAspect="1"/>
          </p:cNvPicPr>
          <p:nvPr/>
        </p:nvPicPr>
        <p:blipFill>
          <a:blip r:embed="rId4"/>
          <a:stretch>
            <a:fillRect/>
          </a:stretch>
        </p:blipFill>
        <p:spPr>
          <a:xfrm>
            <a:off x="4118067" y="1347991"/>
            <a:ext cx="4125773" cy="5537649"/>
          </a:xfrm>
          <a:prstGeom prst="rect">
            <a:avLst/>
          </a:prstGeom>
        </p:spPr>
      </p:pic>
      <p:pic>
        <p:nvPicPr>
          <p:cNvPr id="7" name="Picture 6" descr="A screenshot of a computer screen&#10;&#10;Description automatically generated">
            <a:extLst>
              <a:ext uri="{FF2B5EF4-FFF2-40B4-BE49-F238E27FC236}">
                <a16:creationId xmlns:a16="http://schemas.microsoft.com/office/drawing/2014/main" id="{D14AB56F-3622-11BE-6F5C-B4174CA45F27}"/>
              </a:ext>
            </a:extLst>
          </p:cNvPr>
          <p:cNvPicPr>
            <a:picLocks noChangeAspect="1"/>
          </p:cNvPicPr>
          <p:nvPr/>
        </p:nvPicPr>
        <p:blipFill>
          <a:blip r:embed="rId5"/>
          <a:stretch>
            <a:fillRect/>
          </a:stretch>
        </p:blipFill>
        <p:spPr>
          <a:xfrm>
            <a:off x="8243840" y="1353922"/>
            <a:ext cx="3948159" cy="5535713"/>
          </a:xfrm>
          <a:prstGeom prst="rect">
            <a:avLst/>
          </a:prstGeom>
        </p:spPr>
      </p:pic>
    </p:spTree>
    <p:extLst>
      <p:ext uri="{BB962C8B-B14F-4D97-AF65-F5344CB8AC3E}">
        <p14:creationId xmlns:p14="http://schemas.microsoft.com/office/powerpoint/2010/main" val="31083181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FCA2118-59A2-4310-A4B2-F2CBA821E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40492"/>
            <a:ext cx="12192000" cy="1924333"/>
          </a:xfrm>
          <a:custGeom>
            <a:avLst/>
            <a:gdLst>
              <a:gd name="connsiteX0" fmla="*/ 6189199 w 12192000"/>
              <a:gd name="connsiteY0" fmla="*/ 588 h 1924333"/>
              <a:gd name="connsiteX1" fmla="*/ 6207079 w 12192000"/>
              <a:gd name="connsiteY1" fmla="*/ 2850 h 1924333"/>
              <a:gd name="connsiteX2" fmla="*/ 6285610 w 12192000"/>
              <a:gd name="connsiteY2" fmla="*/ 18131 h 1924333"/>
              <a:gd name="connsiteX3" fmla="*/ 6378008 w 12192000"/>
              <a:gd name="connsiteY3" fmla="*/ 24625 h 1924333"/>
              <a:gd name="connsiteX4" fmla="*/ 6466340 w 12192000"/>
              <a:gd name="connsiteY4" fmla="*/ 21366 h 1924333"/>
              <a:gd name="connsiteX5" fmla="*/ 6553334 w 12192000"/>
              <a:gd name="connsiteY5" fmla="*/ 35307 h 1924333"/>
              <a:gd name="connsiteX6" fmla="*/ 6626068 w 12192000"/>
              <a:gd name="connsiteY6" fmla="*/ 58045 h 1924333"/>
              <a:gd name="connsiteX7" fmla="*/ 6692303 w 12192000"/>
              <a:gd name="connsiteY7" fmla="*/ 91487 h 1924333"/>
              <a:gd name="connsiteX8" fmla="*/ 6733670 w 12192000"/>
              <a:gd name="connsiteY8" fmla="*/ 118130 h 1924333"/>
              <a:gd name="connsiteX9" fmla="*/ 6798016 w 12192000"/>
              <a:gd name="connsiteY9" fmla="*/ 112271 h 1924333"/>
              <a:gd name="connsiteX10" fmla="*/ 6801081 w 12192000"/>
              <a:gd name="connsiteY10" fmla="*/ 114963 h 1924333"/>
              <a:gd name="connsiteX11" fmla="*/ 6819351 w 12192000"/>
              <a:gd name="connsiteY11" fmla="*/ 128825 h 1924333"/>
              <a:gd name="connsiteX12" fmla="*/ 6852732 w 12192000"/>
              <a:gd name="connsiteY12" fmla="*/ 123321 h 1924333"/>
              <a:gd name="connsiteX13" fmla="*/ 6865247 w 12192000"/>
              <a:gd name="connsiteY13" fmla="*/ 128836 h 1924333"/>
              <a:gd name="connsiteX14" fmla="*/ 6905517 w 12192000"/>
              <a:gd name="connsiteY14" fmla="*/ 129265 h 1924333"/>
              <a:gd name="connsiteX15" fmla="*/ 6950286 w 12192000"/>
              <a:gd name="connsiteY15" fmla="*/ 150104 h 1924333"/>
              <a:gd name="connsiteX16" fmla="*/ 7003442 w 12192000"/>
              <a:gd name="connsiteY16" fmla="*/ 136136 h 1924333"/>
              <a:gd name="connsiteX17" fmla="*/ 7160047 w 12192000"/>
              <a:gd name="connsiteY17" fmla="*/ 166721 h 1924333"/>
              <a:gd name="connsiteX18" fmla="*/ 7325604 w 12192000"/>
              <a:gd name="connsiteY18" fmla="*/ 215867 h 1924333"/>
              <a:gd name="connsiteX19" fmla="*/ 7540522 w 12192000"/>
              <a:gd name="connsiteY19" fmla="*/ 239374 h 1924333"/>
              <a:gd name="connsiteX20" fmla="*/ 7612071 w 12192000"/>
              <a:gd name="connsiteY20" fmla="*/ 229553 h 1924333"/>
              <a:gd name="connsiteX21" fmla="*/ 7651995 w 12192000"/>
              <a:gd name="connsiteY21" fmla="*/ 244567 h 1924333"/>
              <a:gd name="connsiteX22" fmla="*/ 7725761 w 12192000"/>
              <a:gd name="connsiteY22" fmla="*/ 258638 h 1924333"/>
              <a:gd name="connsiteX23" fmla="*/ 7823038 w 12192000"/>
              <a:gd name="connsiteY23" fmla="*/ 287078 h 1924333"/>
              <a:gd name="connsiteX24" fmla="*/ 7866405 w 12192000"/>
              <a:gd name="connsiteY24" fmla="*/ 287288 h 1924333"/>
              <a:gd name="connsiteX25" fmla="*/ 7875021 w 12192000"/>
              <a:gd name="connsiteY25" fmla="*/ 288224 h 1924333"/>
              <a:gd name="connsiteX26" fmla="*/ 7875146 w 12192000"/>
              <a:gd name="connsiteY26" fmla="*/ 288614 h 1924333"/>
              <a:gd name="connsiteX27" fmla="*/ 7907443 w 12192000"/>
              <a:gd name="connsiteY27" fmla="*/ 291752 h 1924333"/>
              <a:gd name="connsiteX28" fmla="*/ 7912892 w 12192000"/>
              <a:gd name="connsiteY28" fmla="*/ 294833 h 1924333"/>
              <a:gd name="connsiteX29" fmla="*/ 7946345 w 12192000"/>
              <a:gd name="connsiteY29" fmla="*/ 319359 h 1924333"/>
              <a:gd name="connsiteX30" fmla="*/ 8021238 w 12192000"/>
              <a:gd name="connsiteY30" fmla="*/ 315159 h 1924333"/>
              <a:gd name="connsiteX31" fmla="*/ 8094697 w 12192000"/>
              <a:gd name="connsiteY31" fmla="*/ 351819 h 1924333"/>
              <a:gd name="connsiteX32" fmla="*/ 8155208 w 12192000"/>
              <a:gd name="connsiteY32" fmla="*/ 371168 h 1924333"/>
              <a:gd name="connsiteX33" fmla="*/ 8248472 w 12192000"/>
              <a:gd name="connsiteY33" fmla="*/ 400489 h 1924333"/>
              <a:gd name="connsiteX34" fmla="*/ 8300068 w 12192000"/>
              <a:gd name="connsiteY34" fmla="*/ 405531 h 1924333"/>
              <a:gd name="connsiteX35" fmla="*/ 8356293 w 12192000"/>
              <a:gd name="connsiteY35" fmla="*/ 403328 h 1924333"/>
              <a:gd name="connsiteX36" fmla="*/ 8475838 w 12192000"/>
              <a:gd name="connsiteY36" fmla="*/ 435524 h 1924333"/>
              <a:gd name="connsiteX37" fmla="*/ 8575216 w 12192000"/>
              <a:gd name="connsiteY37" fmla="*/ 450198 h 1924333"/>
              <a:gd name="connsiteX38" fmla="*/ 8588650 w 12192000"/>
              <a:gd name="connsiteY38" fmla="*/ 447070 h 1924333"/>
              <a:gd name="connsiteX39" fmla="*/ 8612184 w 12192000"/>
              <a:gd name="connsiteY39" fmla="*/ 439577 h 1924333"/>
              <a:gd name="connsiteX40" fmla="*/ 8630713 w 12192000"/>
              <a:gd name="connsiteY40" fmla="*/ 433015 h 1924333"/>
              <a:gd name="connsiteX41" fmla="*/ 8704240 w 12192000"/>
              <a:gd name="connsiteY41" fmla="*/ 422865 h 1924333"/>
              <a:gd name="connsiteX42" fmla="*/ 8829513 w 12192000"/>
              <a:gd name="connsiteY42" fmla="*/ 429389 h 1924333"/>
              <a:gd name="connsiteX43" fmla="*/ 9083651 w 12192000"/>
              <a:gd name="connsiteY43" fmla="*/ 390744 h 1924333"/>
              <a:gd name="connsiteX44" fmla="*/ 9371402 w 12192000"/>
              <a:gd name="connsiteY44" fmla="*/ 371809 h 1924333"/>
              <a:gd name="connsiteX45" fmla="*/ 9429586 w 12192000"/>
              <a:gd name="connsiteY45" fmla="*/ 369213 h 1924333"/>
              <a:gd name="connsiteX46" fmla="*/ 9489757 w 12192000"/>
              <a:gd name="connsiteY46" fmla="*/ 377814 h 1924333"/>
              <a:gd name="connsiteX47" fmla="*/ 9516954 w 12192000"/>
              <a:gd name="connsiteY47" fmla="*/ 376991 h 1924333"/>
              <a:gd name="connsiteX48" fmla="*/ 9645588 w 12192000"/>
              <a:gd name="connsiteY48" fmla="*/ 363590 h 1924333"/>
              <a:gd name="connsiteX49" fmla="*/ 9722896 w 12192000"/>
              <a:gd name="connsiteY49" fmla="*/ 360983 h 1924333"/>
              <a:gd name="connsiteX50" fmla="*/ 9752803 w 12192000"/>
              <a:gd name="connsiteY50" fmla="*/ 368492 h 1924333"/>
              <a:gd name="connsiteX51" fmla="*/ 9890305 w 12192000"/>
              <a:gd name="connsiteY51" fmla="*/ 380736 h 1924333"/>
              <a:gd name="connsiteX52" fmla="*/ 9939767 w 12192000"/>
              <a:gd name="connsiteY52" fmla="*/ 377776 h 1924333"/>
              <a:gd name="connsiteX53" fmla="*/ 9944355 w 12192000"/>
              <a:gd name="connsiteY53" fmla="*/ 377352 h 1924333"/>
              <a:gd name="connsiteX54" fmla="*/ 9953719 w 12192000"/>
              <a:gd name="connsiteY54" fmla="*/ 375642 h 1924333"/>
              <a:gd name="connsiteX55" fmla="*/ 9955809 w 12192000"/>
              <a:gd name="connsiteY55" fmla="*/ 376294 h 1924333"/>
              <a:gd name="connsiteX56" fmla="*/ 10032710 w 12192000"/>
              <a:gd name="connsiteY56" fmla="*/ 394940 h 1924333"/>
              <a:gd name="connsiteX57" fmla="*/ 10049925 w 12192000"/>
              <a:gd name="connsiteY57" fmla="*/ 404971 h 1924333"/>
              <a:gd name="connsiteX58" fmla="*/ 10112671 w 12192000"/>
              <a:gd name="connsiteY58" fmla="*/ 414549 h 1924333"/>
              <a:gd name="connsiteX59" fmla="*/ 10170853 w 12192000"/>
              <a:gd name="connsiteY59" fmla="*/ 435168 h 1924333"/>
              <a:gd name="connsiteX60" fmla="*/ 10290184 w 12192000"/>
              <a:gd name="connsiteY60" fmla="*/ 448123 h 1924333"/>
              <a:gd name="connsiteX61" fmla="*/ 10320158 w 12192000"/>
              <a:gd name="connsiteY61" fmla="*/ 458352 h 1924333"/>
              <a:gd name="connsiteX62" fmla="*/ 10321815 w 12192000"/>
              <a:gd name="connsiteY62" fmla="*/ 463087 h 1924333"/>
              <a:gd name="connsiteX63" fmla="*/ 10373742 w 12192000"/>
              <a:gd name="connsiteY63" fmla="*/ 464538 h 1924333"/>
              <a:gd name="connsiteX64" fmla="*/ 10428532 w 12192000"/>
              <a:gd name="connsiteY64" fmla="*/ 492504 h 1924333"/>
              <a:gd name="connsiteX65" fmla="*/ 10466490 w 12192000"/>
              <a:gd name="connsiteY65" fmla="*/ 517759 h 1924333"/>
              <a:gd name="connsiteX66" fmla="*/ 10466675 w 12192000"/>
              <a:gd name="connsiteY66" fmla="*/ 522076 h 1924333"/>
              <a:gd name="connsiteX67" fmla="*/ 10470309 w 12192000"/>
              <a:gd name="connsiteY67" fmla="*/ 522792 h 1924333"/>
              <a:gd name="connsiteX68" fmla="*/ 10474138 w 12192000"/>
              <a:gd name="connsiteY68" fmla="*/ 519761 h 1924333"/>
              <a:gd name="connsiteX69" fmla="*/ 10501100 w 12192000"/>
              <a:gd name="connsiteY69" fmla="*/ 528263 h 1924333"/>
              <a:gd name="connsiteX70" fmla="*/ 10502395 w 12192000"/>
              <a:gd name="connsiteY70" fmla="*/ 536393 h 1924333"/>
              <a:gd name="connsiteX71" fmla="*/ 10689496 w 12192000"/>
              <a:gd name="connsiteY71" fmla="*/ 560233 h 1924333"/>
              <a:gd name="connsiteX72" fmla="*/ 10788736 w 12192000"/>
              <a:gd name="connsiteY72" fmla="*/ 613188 h 1924333"/>
              <a:gd name="connsiteX73" fmla="*/ 10819747 w 12192000"/>
              <a:gd name="connsiteY73" fmla="*/ 621351 h 1924333"/>
              <a:gd name="connsiteX74" fmla="*/ 10864632 w 12192000"/>
              <a:gd name="connsiteY74" fmla="*/ 644858 h 1924333"/>
              <a:gd name="connsiteX75" fmla="*/ 10929407 w 12192000"/>
              <a:gd name="connsiteY75" fmla="*/ 652945 h 1924333"/>
              <a:gd name="connsiteX76" fmla="*/ 10979412 w 12192000"/>
              <a:gd name="connsiteY76" fmla="*/ 654217 h 1924333"/>
              <a:gd name="connsiteX77" fmla="*/ 11006959 w 12192000"/>
              <a:gd name="connsiteY77" fmla="*/ 657017 h 1924333"/>
              <a:gd name="connsiteX78" fmla="*/ 11077038 w 12192000"/>
              <a:gd name="connsiteY78" fmla="*/ 668487 h 1924333"/>
              <a:gd name="connsiteX79" fmla="*/ 11157850 w 12192000"/>
              <a:gd name="connsiteY79" fmla="*/ 693164 h 1924333"/>
              <a:gd name="connsiteX80" fmla="*/ 11175276 w 12192000"/>
              <a:gd name="connsiteY80" fmla="*/ 697243 h 1924333"/>
              <a:gd name="connsiteX81" fmla="*/ 11191131 w 12192000"/>
              <a:gd name="connsiteY81" fmla="*/ 696085 h 1924333"/>
              <a:gd name="connsiteX82" fmla="*/ 11195573 w 12192000"/>
              <a:gd name="connsiteY82" fmla="*/ 691751 h 1924333"/>
              <a:gd name="connsiteX83" fmla="*/ 11205299 w 12192000"/>
              <a:gd name="connsiteY83" fmla="*/ 693247 h 1924333"/>
              <a:gd name="connsiteX84" fmla="*/ 11223770 w 12192000"/>
              <a:gd name="connsiteY84" fmla="*/ 690335 h 1924333"/>
              <a:gd name="connsiteX85" fmla="*/ 11292119 w 12192000"/>
              <a:gd name="connsiteY85" fmla="*/ 713311 h 1924333"/>
              <a:gd name="connsiteX86" fmla="*/ 11435379 w 12192000"/>
              <a:gd name="connsiteY86" fmla="*/ 758519 h 1924333"/>
              <a:gd name="connsiteX87" fmla="*/ 11604406 w 12192000"/>
              <a:gd name="connsiteY87" fmla="*/ 810476 h 1924333"/>
              <a:gd name="connsiteX88" fmla="*/ 11652155 w 12192000"/>
              <a:gd name="connsiteY88" fmla="*/ 825109 h 1924333"/>
              <a:gd name="connsiteX89" fmla="*/ 11654192 w 12192000"/>
              <a:gd name="connsiteY89" fmla="*/ 827301 h 1924333"/>
              <a:gd name="connsiteX90" fmla="*/ 11676599 w 12192000"/>
              <a:gd name="connsiteY90" fmla="*/ 846628 h 1924333"/>
              <a:gd name="connsiteX91" fmla="*/ 11775168 w 12192000"/>
              <a:gd name="connsiteY91" fmla="*/ 890664 h 1924333"/>
              <a:gd name="connsiteX92" fmla="*/ 11826341 w 12192000"/>
              <a:gd name="connsiteY92" fmla="*/ 877558 h 1924333"/>
              <a:gd name="connsiteX93" fmla="*/ 11879068 w 12192000"/>
              <a:gd name="connsiteY93" fmla="*/ 874038 h 1924333"/>
              <a:gd name="connsiteX94" fmla="*/ 11889563 w 12192000"/>
              <a:gd name="connsiteY94" fmla="*/ 878619 h 1924333"/>
              <a:gd name="connsiteX95" fmla="*/ 12016613 w 12192000"/>
              <a:gd name="connsiteY95" fmla="*/ 886111 h 1924333"/>
              <a:gd name="connsiteX96" fmla="*/ 12108292 w 12192000"/>
              <a:gd name="connsiteY96" fmla="*/ 868500 h 1924333"/>
              <a:gd name="connsiteX97" fmla="*/ 12182910 w 12192000"/>
              <a:gd name="connsiteY97" fmla="*/ 882003 h 1924333"/>
              <a:gd name="connsiteX98" fmla="*/ 12192000 w 12192000"/>
              <a:gd name="connsiteY98" fmla="*/ 884778 h 1924333"/>
              <a:gd name="connsiteX99" fmla="*/ 12192000 w 12192000"/>
              <a:gd name="connsiteY99" fmla="*/ 1610315 h 1924333"/>
              <a:gd name="connsiteX100" fmla="*/ 12191998 w 12192000"/>
              <a:gd name="connsiteY100" fmla="*/ 1610315 h 1924333"/>
              <a:gd name="connsiteX101" fmla="*/ 12191998 w 12192000"/>
              <a:gd name="connsiteY101" fmla="*/ 1924333 h 1924333"/>
              <a:gd name="connsiteX102" fmla="*/ 0 w 12192000"/>
              <a:gd name="connsiteY102" fmla="*/ 1924333 h 1924333"/>
              <a:gd name="connsiteX103" fmla="*/ 0 w 12192000"/>
              <a:gd name="connsiteY103" fmla="*/ 505159 h 1924333"/>
              <a:gd name="connsiteX104" fmla="*/ 5722 w 12192000"/>
              <a:gd name="connsiteY104" fmla="*/ 508889 h 1924333"/>
              <a:gd name="connsiteX105" fmla="*/ 38476 w 12192000"/>
              <a:gd name="connsiteY105" fmla="*/ 524137 h 1924333"/>
              <a:gd name="connsiteX106" fmla="*/ 192883 w 12192000"/>
              <a:gd name="connsiteY106" fmla="*/ 545272 h 1924333"/>
              <a:gd name="connsiteX107" fmla="*/ 343710 w 12192000"/>
              <a:gd name="connsiteY107" fmla="*/ 565029 h 1924333"/>
              <a:gd name="connsiteX108" fmla="*/ 471066 w 12192000"/>
              <a:gd name="connsiteY108" fmla="*/ 549837 h 1924333"/>
              <a:gd name="connsiteX109" fmla="*/ 617333 w 12192000"/>
              <a:gd name="connsiteY109" fmla="*/ 526428 h 1924333"/>
              <a:gd name="connsiteX110" fmla="*/ 725203 w 12192000"/>
              <a:gd name="connsiteY110" fmla="*/ 523793 h 1924333"/>
              <a:gd name="connsiteX111" fmla="*/ 788494 w 12192000"/>
              <a:gd name="connsiteY111" fmla="*/ 505799 h 1924333"/>
              <a:gd name="connsiteX112" fmla="*/ 885977 w 12192000"/>
              <a:gd name="connsiteY112" fmla="*/ 526585 h 1924333"/>
              <a:gd name="connsiteX113" fmla="*/ 932142 w 12192000"/>
              <a:gd name="connsiteY113" fmla="*/ 528005 h 1924333"/>
              <a:gd name="connsiteX114" fmla="*/ 1090404 w 12192000"/>
              <a:gd name="connsiteY114" fmla="*/ 498299 h 1924333"/>
              <a:gd name="connsiteX115" fmla="*/ 1188628 w 12192000"/>
              <a:gd name="connsiteY115" fmla="*/ 483151 h 1924333"/>
              <a:gd name="connsiteX116" fmla="*/ 1316247 w 12192000"/>
              <a:gd name="connsiteY116" fmla="*/ 425979 h 1924333"/>
              <a:gd name="connsiteX117" fmla="*/ 1357712 w 12192000"/>
              <a:gd name="connsiteY117" fmla="*/ 416549 h 1924333"/>
              <a:gd name="connsiteX118" fmla="*/ 1425921 w 12192000"/>
              <a:gd name="connsiteY118" fmla="*/ 413953 h 1924333"/>
              <a:gd name="connsiteX119" fmla="*/ 1503817 w 12192000"/>
              <a:gd name="connsiteY119" fmla="*/ 380457 h 1924333"/>
              <a:gd name="connsiteX120" fmla="*/ 1639196 w 12192000"/>
              <a:gd name="connsiteY120" fmla="*/ 372785 h 1924333"/>
              <a:gd name="connsiteX121" fmla="*/ 1705606 w 12192000"/>
              <a:gd name="connsiteY121" fmla="*/ 359023 h 1924333"/>
              <a:gd name="connsiteX122" fmla="*/ 1813011 w 12192000"/>
              <a:gd name="connsiteY122" fmla="*/ 331023 h 1924333"/>
              <a:gd name="connsiteX123" fmla="*/ 1831380 w 12192000"/>
              <a:gd name="connsiteY123" fmla="*/ 341307 h 1924333"/>
              <a:gd name="connsiteX124" fmla="*/ 1858612 w 12192000"/>
              <a:gd name="connsiteY124" fmla="*/ 326777 h 1924333"/>
              <a:gd name="connsiteX125" fmla="*/ 1880661 w 12192000"/>
              <a:gd name="connsiteY125" fmla="*/ 335987 h 1924333"/>
              <a:gd name="connsiteX126" fmla="*/ 1941495 w 12192000"/>
              <a:gd name="connsiteY126" fmla="*/ 310792 h 1924333"/>
              <a:gd name="connsiteX127" fmla="*/ 1995402 w 12192000"/>
              <a:gd name="connsiteY127" fmla="*/ 305480 h 1924333"/>
              <a:gd name="connsiteX128" fmla="*/ 2223864 w 12192000"/>
              <a:gd name="connsiteY128" fmla="*/ 266118 h 1924333"/>
              <a:gd name="connsiteX129" fmla="*/ 2418043 w 12192000"/>
              <a:gd name="connsiteY129" fmla="*/ 215314 h 1924333"/>
              <a:gd name="connsiteX130" fmla="*/ 2558461 w 12192000"/>
              <a:gd name="connsiteY130" fmla="*/ 168193 h 1924333"/>
              <a:gd name="connsiteX131" fmla="*/ 2595535 w 12192000"/>
              <a:gd name="connsiteY131" fmla="*/ 158548 h 1924333"/>
              <a:gd name="connsiteX132" fmla="*/ 2626942 w 12192000"/>
              <a:gd name="connsiteY132" fmla="*/ 130400 h 1924333"/>
              <a:gd name="connsiteX133" fmla="*/ 2632225 w 12192000"/>
              <a:gd name="connsiteY133" fmla="*/ 130446 h 1924333"/>
              <a:gd name="connsiteX134" fmla="*/ 2696856 w 12192000"/>
              <a:gd name="connsiteY134" fmla="*/ 128498 h 1924333"/>
              <a:gd name="connsiteX135" fmla="*/ 2759767 w 12192000"/>
              <a:gd name="connsiteY135" fmla="*/ 127784 h 1924333"/>
              <a:gd name="connsiteX136" fmla="*/ 2792685 w 12192000"/>
              <a:gd name="connsiteY136" fmla="*/ 115710 h 1924333"/>
              <a:gd name="connsiteX137" fmla="*/ 2799767 w 12192000"/>
              <a:gd name="connsiteY137" fmla="*/ 113754 h 1924333"/>
              <a:gd name="connsiteX138" fmla="*/ 2829799 w 12192000"/>
              <a:gd name="connsiteY138" fmla="*/ 120042 h 1924333"/>
              <a:gd name="connsiteX139" fmla="*/ 2890704 w 12192000"/>
              <a:gd name="connsiteY139" fmla="*/ 121493 h 1924333"/>
              <a:gd name="connsiteX140" fmla="*/ 3042646 w 12192000"/>
              <a:gd name="connsiteY140" fmla="*/ 112273 h 1924333"/>
              <a:gd name="connsiteX141" fmla="*/ 3146630 w 12192000"/>
              <a:gd name="connsiteY141" fmla="*/ 100898 h 1924333"/>
              <a:gd name="connsiteX142" fmla="*/ 3233163 w 12192000"/>
              <a:gd name="connsiteY142" fmla="*/ 120200 h 1924333"/>
              <a:gd name="connsiteX143" fmla="*/ 3372699 w 12192000"/>
              <a:gd name="connsiteY143" fmla="*/ 129394 h 1924333"/>
              <a:gd name="connsiteX144" fmla="*/ 3394352 w 12192000"/>
              <a:gd name="connsiteY144" fmla="*/ 131671 h 1924333"/>
              <a:gd name="connsiteX145" fmla="*/ 3448218 w 12192000"/>
              <a:gd name="connsiteY145" fmla="*/ 118229 h 1924333"/>
              <a:gd name="connsiteX146" fmla="*/ 3505047 w 12192000"/>
              <a:gd name="connsiteY146" fmla="*/ 115412 h 1924333"/>
              <a:gd name="connsiteX147" fmla="*/ 3521767 w 12192000"/>
              <a:gd name="connsiteY147" fmla="*/ 111071 h 1924333"/>
              <a:gd name="connsiteX148" fmla="*/ 3585137 w 12192000"/>
              <a:gd name="connsiteY148" fmla="*/ 114371 h 1924333"/>
              <a:gd name="connsiteX149" fmla="*/ 3690293 w 12192000"/>
              <a:gd name="connsiteY149" fmla="*/ 98301 h 1924333"/>
              <a:gd name="connsiteX150" fmla="*/ 3867818 w 12192000"/>
              <a:gd name="connsiteY150" fmla="*/ 88985 h 1924333"/>
              <a:gd name="connsiteX151" fmla="*/ 4091337 w 12192000"/>
              <a:gd name="connsiteY151" fmla="*/ 70813 h 1924333"/>
              <a:gd name="connsiteX152" fmla="*/ 4246332 w 12192000"/>
              <a:gd name="connsiteY152" fmla="*/ 41697 h 1924333"/>
              <a:gd name="connsiteX153" fmla="*/ 4266975 w 12192000"/>
              <a:gd name="connsiteY153" fmla="*/ 46592 h 1924333"/>
              <a:gd name="connsiteX154" fmla="*/ 4270566 w 12192000"/>
              <a:gd name="connsiteY154" fmla="*/ 47620 h 1924333"/>
              <a:gd name="connsiteX155" fmla="*/ 4288964 w 12192000"/>
              <a:gd name="connsiteY155" fmla="*/ 52766 h 1924333"/>
              <a:gd name="connsiteX156" fmla="*/ 4365137 w 12192000"/>
              <a:gd name="connsiteY156" fmla="*/ 51783 h 1924333"/>
              <a:gd name="connsiteX157" fmla="*/ 4430546 w 12192000"/>
              <a:gd name="connsiteY157" fmla="*/ 44555 h 1924333"/>
              <a:gd name="connsiteX158" fmla="*/ 4444136 w 12192000"/>
              <a:gd name="connsiteY158" fmla="*/ 39567 h 1924333"/>
              <a:gd name="connsiteX159" fmla="*/ 4534039 w 12192000"/>
              <a:gd name="connsiteY159" fmla="*/ 31604 h 1924333"/>
              <a:gd name="connsiteX160" fmla="*/ 4560448 w 12192000"/>
              <a:gd name="connsiteY160" fmla="*/ 25231 h 1924333"/>
              <a:gd name="connsiteX161" fmla="*/ 4568006 w 12192000"/>
              <a:gd name="connsiteY161" fmla="*/ 25970 h 1924333"/>
              <a:gd name="connsiteX162" fmla="*/ 4595497 w 12192000"/>
              <a:gd name="connsiteY162" fmla="*/ 22958 h 1924333"/>
              <a:gd name="connsiteX163" fmla="*/ 4608623 w 12192000"/>
              <a:gd name="connsiteY163" fmla="*/ 18108 h 1924333"/>
              <a:gd name="connsiteX164" fmla="*/ 4623942 w 12192000"/>
              <a:gd name="connsiteY164" fmla="*/ 22251 h 1924333"/>
              <a:gd name="connsiteX165" fmla="*/ 4664336 w 12192000"/>
              <a:gd name="connsiteY165" fmla="*/ 23306 h 1924333"/>
              <a:gd name="connsiteX166" fmla="*/ 4677385 w 12192000"/>
              <a:gd name="connsiteY166" fmla="*/ 18246 h 1924333"/>
              <a:gd name="connsiteX167" fmla="*/ 4698143 w 12192000"/>
              <a:gd name="connsiteY167" fmla="*/ 18036 h 1924333"/>
              <a:gd name="connsiteX168" fmla="*/ 4750609 w 12192000"/>
              <a:gd name="connsiteY168" fmla="*/ 23611 h 1924333"/>
              <a:gd name="connsiteX169" fmla="*/ 4784658 w 12192000"/>
              <a:gd name="connsiteY169" fmla="*/ 25057 h 1924333"/>
              <a:gd name="connsiteX170" fmla="*/ 4847558 w 12192000"/>
              <a:gd name="connsiteY170" fmla="*/ 38726 h 1924333"/>
              <a:gd name="connsiteX171" fmla="*/ 4909134 w 12192000"/>
              <a:gd name="connsiteY171" fmla="*/ 50659 h 1924333"/>
              <a:gd name="connsiteX172" fmla="*/ 5099219 w 12192000"/>
              <a:gd name="connsiteY172" fmla="*/ 55050 h 1924333"/>
              <a:gd name="connsiteX173" fmla="*/ 5184992 w 12192000"/>
              <a:gd name="connsiteY173" fmla="*/ 67596 h 1924333"/>
              <a:gd name="connsiteX174" fmla="*/ 5229637 w 12192000"/>
              <a:gd name="connsiteY174" fmla="*/ 67789 h 1924333"/>
              <a:gd name="connsiteX175" fmla="*/ 5389346 w 12192000"/>
              <a:gd name="connsiteY175" fmla="*/ 80211 h 1924333"/>
              <a:gd name="connsiteX176" fmla="*/ 5494414 w 12192000"/>
              <a:gd name="connsiteY176" fmla="*/ 75926 h 1924333"/>
              <a:gd name="connsiteX177" fmla="*/ 5528443 w 12192000"/>
              <a:gd name="connsiteY177" fmla="*/ 77206 h 1924333"/>
              <a:gd name="connsiteX178" fmla="*/ 5684939 w 12192000"/>
              <a:gd name="connsiteY178" fmla="*/ 50269 h 1924333"/>
              <a:gd name="connsiteX179" fmla="*/ 5765146 w 12192000"/>
              <a:gd name="connsiteY179" fmla="*/ 50414 h 1924333"/>
              <a:gd name="connsiteX180" fmla="*/ 5848655 w 12192000"/>
              <a:gd name="connsiteY180" fmla="*/ 35257 h 1924333"/>
              <a:gd name="connsiteX181" fmla="*/ 5930656 w 12192000"/>
              <a:gd name="connsiteY181" fmla="*/ 30131 h 1924333"/>
              <a:gd name="connsiteX182" fmla="*/ 6124150 w 12192000"/>
              <a:gd name="connsiteY182" fmla="*/ 31679 h 1924333"/>
              <a:gd name="connsiteX183" fmla="*/ 6189199 w 12192000"/>
              <a:gd name="connsiteY183" fmla="*/ 588 h 1924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Lst>
            <a:rect l="l" t="t" r="r" b="b"/>
            <a:pathLst>
              <a:path w="12192000" h="1924333">
                <a:moveTo>
                  <a:pt x="6189199" y="588"/>
                </a:moveTo>
                <a:cubicBezTo>
                  <a:pt x="6196356" y="-574"/>
                  <a:pt x="6202609" y="-108"/>
                  <a:pt x="6207079" y="2850"/>
                </a:cubicBezTo>
                <a:cubicBezTo>
                  <a:pt x="6222026" y="2749"/>
                  <a:pt x="6273489" y="3767"/>
                  <a:pt x="6285610" y="18131"/>
                </a:cubicBezTo>
                <a:cubicBezTo>
                  <a:pt x="6307255" y="18685"/>
                  <a:pt x="6357141" y="23793"/>
                  <a:pt x="6378008" y="24625"/>
                </a:cubicBezTo>
                <a:cubicBezTo>
                  <a:pt x="6409946" y="30645"/>
                  <a:pt x="6438307" y="10375"/>
                  <a:pt x="6466340" y="21366"/>
                </a:cubicBezTo>
                <a:cubicBezTo>
                  <a:pt x="6488276" y="31229"/>
                  <a:pt x="6529854" y="28110"/>
                  <a:pt x="6553334" y="35307"/>
                </a:cubicBezTo>
                <a:cubicBezTo>
                  <a:pt x="6561737" y="48059"/>
                  <a:pt x="6609188" y="62087"/>
                  <a:pt x="6626068" y="58045"/>
                </a:cubicBezTo>
                <a:cubicBezTo>
                  <a:pt x="6660952" y="66570"/>
                  <a:pt x="6666277" y="84716"/>
                  <a:pt x="6692303" y="91487"/>
                </a:cubicBezTo>
                <a:lnTo>
                  <a:pt x="6733670" y="118130"/>
                </a:lnTo>
                <a:lnTo>
                  <a:pt x="6798016" y="112271"/>
                </a:lnTo>
                <a:lnTo>
                  <a:pt x="6801081" y="114963"/>
                </a:lnTo>
                <a:cubicBezTo>
                  <a:pt x="6806919" y="120140"/>
                  <a:pt x="6812832" y="125016"/>
                  <a:pt x="6819351" y="128825"/>
                </a:cubicBezTo>
                <a:cubicBezTo>
                  <a:pt x="6825742" y="109997"/>
                  <a:pt x="6840132" y="116541"/>
                  <a:pt x="6852732" y="123321"/>
                </a:cubicBezTo>
                <a:lnTo>
                  <a:pt x="6865247" y="128836"/>
                </a:lnTo>
                <a:lnTo>
                  <a:pt x="6905517" y="129265"/>
                </a:lnTo>
                <a:cubicBezTo>
                  <a:pt x="6934052" y="140042"/>
                  <a:pt x="6939773" y="141556"/>
                  <a:pt x="6950286" y="150104"/>
                </a:cubicBezTo>
                <a:lnTo>
                  <a:pt x="7003442" y="136136"/>
                </a:lnTo>
                <a:lnTo>
                  <a:pt x="7160047" y="166721"/>
                </a:lnTo>
                <a:cubicBezTo>
                  <a:pt x="7207281" y="179911"/>
                  <a:pt x="7280644" y="210197"/>
                  <a:pt x="7325604" y="215867"/>
                </a:cubicBezTo>
                <a:cubicBezTo>
                  <a:pt x="7460113" y="233904"/>
                  <a:pt x="7393081" y="242880"/>
                  <a:pt x="7540522" y="239374"/>
                </a:cubicBezTo>
                <a:cubicBezTo>
                  <a:pt x="7545714" y="234872"/>
                  <a:pt x="7605972" y="231727"/>
                  <a:pt x="7612071" y="229553"/>
                </a:cubicBezTo>
                <a:lnTo>
                  <a:pt x="7651995" y="244567"/>
                </a:lnTo>
                <a:lnTo>
                  <a:pt x="7725761" y="258638"/>
                </a:lnTo>
                <a:lnTo>
                  <a:pt x="7823038" y="287078"/>
                </a:lnTo>
                <a:cubicBezTo>
                  <a:pt x="7837080" y="286482"/>
                  <a:pt x="7851647" y="286498"/>
                  <a:pt x="7866405" y="287288"/>
                </a:cubicBezTo>
                <a:lnTo>
                  <a:pt x="7875021" y="288224"/>
                </a:lnTo>
                <a:cubicBezTo>
                  <a:pt x="7875062" y="288354"/>
                  <a:pt x="7875105" y="288483"/>
                  <a:pt x="7875146" y="288614"/>
                </a:cubicBezTo>
                <a:cubicBezTo>
                  <a:pt x="7880550" y="289202"/>
                  <a:pt x="7901153" y="290716"/>
                  <a:pt x="7907443" y="291752"/>
                </a:cubicBezTo>
                <a:lnTo>
                  <a:pt x="7912892" y="294833"/>
                </a:lnTo>
                <a:lnTo>
                  <a:pt x="7946345" y="319359"/>
                </a:lnTo>
                <a:cubicBezTo>
                  <a:pt x="7958657" y="312776"/>
                  <a:pt x="7996513" y="309749"/>
                  <a:pt x="8021238" y="315159"/>
                </a:cubicBezTo>
                <a:cubicBezTo>
                  <a:pt x="8045964" y="320570"/>
                  <a:pt x="8058169" y="340462"/>
                  <a:pt x="8094697" y="351819"/>
                </a:cubicBezTo>
                <a:cubicBezTo>
                  <a:pt x="8129587" y="361154"/>
                  <a:pt x="8116181" y="360544"/>
                  <a:pt x="8155208" y="371168"/>
                </a:cubicBezTo>
                <a:cubicBezTo>
                  <a:pt x="8196217" y="383300"/>
                  <a:pt x="8205468" y="391801"/>
                  <a:pt x="8248472" y="400489"/>
                </a:cubicBezTo>
                <a:cubicBezTo>
                  <a:pt x="8283932" y="419791"/>
                  <a:pt x="8278617" y="392031"/>
                  <a:pt x="8300068" y="405531"/>
                </a:cubicBezTo>
                <a:lnTo>
                  <a:pt x="8356293" y="403328"/>
                </a:lnTo>
                <a:cubicBezTo>
                  <a:pt x="8377247" y="404463"/>
                  <a:pt x="8438442" y="433194"/>
                  <a:pt x="8475838" y="435524"/>
                </a:cubicBezTo>
                <a:cubicBezTo>
                  <a:pt x="8510241" y="438037"/>
                  <a:pt x="8545511" y="449840"/>
                  <a:pt x="8575216" y="450198"/>
                </a:cubicBezTo>
                <a:lnTo>
                  <a:pt x="8588650" y="447070"/>
                </a:lnTo>
                <a:lnTo>
                  <a:pt x="8612184" y="439577"/>
                </a:lnTo>
                <a:lnTo>
                  <a:pt x="8630713" y="433015"/>
                </a:lnTo>
                <a:cubicBezTo>
                  <a:pt x="8635870" y="429519"/>
                  <a:pt x="8700685" y="428411"/>
                  <a:pt x="8704240" y="422865"/>
                </a:cubicBezTo>
                <a:cubicBezTo>
                  <a:pt x="8761777" y="429549"/>
                  <a:pt x="8768302" y="427178"/>
                  <a:pt x="8829513" y="429389"/>
                </a:cubicBezTo>
                <a:cubicBezTo>
                  <a:pt x="8922895" y="444672"/>
                  <a:pt x="8924579" y="401507"/>
                  <a:pt x="9083651" y="390744"/>
                </a:cubicBezTo>
                <a:cubicBezTo>
                  <a:pt x="9138403" y="388032"/>
                  <a:pt x="9315003" y="378647"/>
                  <a:pt x="9371402" y="371809"/>
                </a:cubicBezTo>
                <a:cubicBezTo>
                  <a:pt x="9358632" y="337502"/>
                  <a:pt x="9402842" y="379364"/>
                  <a:pt x="9429586" y="369213"/>
                </a:cubicBezTo>
                <a:cubicBezTo>
                  <a:pt x="9449312" y="370213"/>
                  <a:pt x="9473938" y="373270"/>
                  <a:pt x="9489757" y="377814"/>
                </a:cubicBezTo>
                <a:cubicBezTo>
                  <a:pt x="9498164" y="379256"/>
                  <a:pt x="9507139" y="379272"/>
                  <a:pt x="9516954" y="376991"/>
                </a:cubicBezTo>
                <a:cubicBezTo>
                  <a:pt x="9548430" y="354766"/>
                  <a:pt x="9591874" y="370315"/>
                  <a:pt x="9645588" y="363590"/>
                </a:cubicBezTo>
                <a:cubicBezTo>
                  <a:pt x="9660487" y="368814"/>
                  <a:pt x="9710817" y="350550"/>
                  <a:pt x="9722896" y="360983"/>
                </a:cubicBezTo>
                <a:cubicBezTo>
                  <a:pt x="9733918" y="362239"/>
                  <a:pt x="9745201" y="356679"/>
                  <a:pt x="9752803" y="368492"/>
                </a:cubicBezTo>
                <a:cubicBezTo>
                  <a:pt x="9793268" y="374490"/>
                  <a:pt x="9843313" y="380978"/>
                  <a:pt x="9890305" y="380736"/>
                </a:cubicBezTo>
                <a:cubicBezTo>
                  <a:pt x="9912701" y="380083"/>
                  <a:pt x="9926523" y="379037"/>
                  <a:pt x="9939767" y="377776"/>
                </a:cubicBezTo>
                <a:lnTo>
                  <a:pt x="9944355" y="377352"/>
                </a:lnTo>
                <a:lnTo>
                  <a:pt x="9953719" y="375642"/>
                </a:lnTo>
                <a:lnTo>
                  <a:pt x="9955809" y="376294"/>
                </a:lnTo>
                <a:lnTo>
                  <a:pt x="10032710" y="394940"/>
                </a:lnTo>
                <a:lnTo>
                  <a:pt x="10049925" y="404971"/>
                </a:lnTo>
                <a:lnTo>
                  <a:pt x="10112671" y="414549"/>
                </a:lnTo>
                <a:cubicBezTo>
                  <a:pt x="10169643" y="412125"/>
                  <a:pt x="10132220" y="425358"/>
                  <a:pt x="10170853" y="435168"/>
                </a:cubicBezTo>
                <a:cubicBezTo>
                  <a:pt x="10206088" y="442020"/>
                  <a:pt x="10240809" y="454081"/>
                  <a:pt x="10290184" y="448123"/>
                </a:cubicBezTo>
                <a:cubicBezTo>
                  <a:pt x="10301813" y="444919"/>
                  <a:pt x="10315233" y="449499"/>
                  <a:pt x="10320158" y="458352"/>
                </a:cubicBezTo>
                <a:cubicBezTo>
                  <a:pt x="10321006" y="459876"/>
                  <a:pt x="10321565" y="461470"/>
                  <a:pt x="10321815" y="463087"/>
                </a:cubicBezTo>
                <a:cubicBezTo>
                  <a:pt x="10354058" y="457158"/>
                  <a:pt x="10355176" y="470634"/>
                  <a:pt x="10373742" y="464538"/>
                </a:cubicBezTo>
                <a:cubicBezTo>
                  <a:pt x="10403060" y="475292"/>
                  <a:pt x="10411841" y="497597"/>
                  <a:pt x="10428532" y="492504"/>
                </a:cubicBezTo>
                <a:cubicBezTo>
                  <a:pt x="10440561" y="500742"/>
                  <a:pt x="10446267" y="521930"/>
                  <a:pt x="10466490" y="517759"/>
                </a:cubicBezTo>
                <a:cubicBezTo>
                  <a:pt x="10464622" y="519986"/>
                  <a:pt x="10465013" y="521261"/>
                  <a:pt x="10466675" y="522076"/>
                </a:cubicBezTo>
                <a:lnTo>
                  <a:pt x="10470309" y="522792"/>
                </a:lnTo>
                <a:lnTo>
                  <a:pt x="10474138" y="519761"/>
                </a:lnTo>
                <a:cubicBezTo>
                  <a:pt x="10488888" y="509612"/>
                  <a:pt x="10484914" y="524734"/>
                  <a:pt x="10501100" y="528263"/>
                </a:cubicBezTo>
                <a:cubicBezTo>
                  <a:pt x="10508412" y="530705"/>
                  <a:pt x="10505426" y="533743"/>
                  <a:pt x="10502395" y="536393"/>
                </a:cubicBezTo>
                <a:lnTo>
                  <a:pt x="10689496" y="560233"/>
                </a:lnTo>
                <a:cubicBezTo>
                  <a:pt x="10721441" y="573640"/>
                  <a:pt x="10757547" y="582937"/>
                  <a:pt x="10788736" y="613188"/>
                </a:cubicBezTo>
                <a:cubicBezTo>
                  <a:pt x="10794510" y="621641"/>
                  <a:pt x="10807098" y="616073"/>
                  <a:pt x="10819747" y="621351"/>
                </a:cubicBezTo>
                <a:cubicBezTo>
                  <a:pt x="10832398" y="626630"/>
                  <a:pt x="10846356" y="639592"/>
                  <a:pt x="10864632" y="644858"/>
                </a:cubicBezTo>
                <a:cubicBezTo>
                  <a:pt x="10895617" y="652290"/>
                  <a:pt x="10921550" y="640451"/>
                  <a:pt x="10929407" y="652945"/>
                </a:cubicBezTo>
                <a:cubicBezTo>
                  <a:pt x="10945460" y="653176"/>
                  <a:pt x="10968148" y="640553"/>
                  <a:pt x="10979412" y="654217"/>
                </a:cubicBezTo>
                <a:cubicBezTo>
                  <a:pt x="10981679" y="643737"/>
                  <a:pt x="10997287" y="663414"/>
                  <a:pt x="11006959" y="657017"/>
                </a:cubicBezTo>
                <a:cubicBezTo>
                  <a:pt x="11023230" y="659396"/>
                  <a:pt x="11051890" y="662462"/>
                  <a:pt x="11077038" y="668487"/>
                </a:cubicBezTo>
                <a:cubicBezTo>
                  <a:pt x="11097000" y="690299"/>
                  <a:pt x="11141286" y="676399"/>
                  <a:pt x="11157850" y="693164"/>
                </a:cubicBezTo>
                <a:cubicBezTo>
                  <a:pt x="11163800" y="695757"/>
                  <a:pt x="11169599" y="696942"/>
                  <a:pt x="11175276" y="697243"/>
                </a:cubicBezTo>
                <a:lnTo>
                  <a:pt x="11191131" y="696085"/>
                </a:lnTo>
                <a:lnTo>
                  <a:pt x="11195573" y="691751"/>
                </a:lnTo>
                <a:lnTo>
                  <a:pt x="11205299" y="693247"/>
                </a:lnTo>
                <a:lnTo>
                  <a:pt x="11223770" y="690335"/>
                </a:lnTo>
                <a:cubicBezTo>
                  <a:pt x="11237778" y="693777"/>
                  <a:pt x="11256852" y="701947"/>
                  <a:pt x="11292119" y="713311"/>
                </a:cubicBezTo>
                <a:cubicBezTo>
                  <a:pt x="11334878" y="733451"/>
                  <a:pt x="11401662" y="729175"/>
                  <a:pt x="11435379" y="758519"/>
                </a:cubicBezTo>
                <a:lnTo>
                  <a:pt x="11604406" y="810476"/>
                </a:lnTo>
                <a:lnTo>
                  <a:pt x="11652155" y="825109"/>
                </a:lnTo>
                <a:lnTo>
                  <a:pt x="11654192" y="827301"/>
                </a:lnTo>
                <a:cubicBezTo>
                  <a:pt x="11661650" y="834729"/>
                  <a:pt x="11669215" y="841480"/>
                  <a:pt x="11676599" y="846628"/>
                </a:cubicBezTo>
                <a:cubicBezTo>
                  <a:pt x="11688258" y="861760"/>
                  <a:pt x="11752266" y="896888"/>
                  <a:pt x="11775168" y="890664"/>
                </a:cubicBezTo>
                <a:cubicBezTo>
                  <a:pt x="11790977" y="883819"/>
                  <a:pt x="11808364" y="879901"/>
                  <a:pt x="11826341" y="877558"/>
                </a:cubicBezTo>
                <a:lnTo>
                  <a:pt x="11879068" y="874038"/>
                </a:lnTo>
                <a:lnTo>
                  <a:pt x="11889563" y="878619"/>
                </a:lnTo>
                <a:lnTo>
                  <a:pt x="12016613" y="886111"/>
                </a:lnTo>
                <a:lnTo>
                  <a:pt x="12108292" y="868500"/>
                </a:lnTo>
                <a:cubicBezTo>
                  <a:pt x="12129725" y="867311"/>
                  <a:pt x="12157891" y="874537"/>
                  <a:pt x="12182910" y="882003"/>
                </a:cubicBezTo>
                <a:lnTo>
                  <a:pt x="12192000" y="884778"/>
                </a:lnTo>
                <a:lnTo>
                  <a:pt x="12192000" y="1610315"/>
                </a:lnTo>
                <a:lnTo>
                  <a:pt x="12191998" y="1610315"/>
                </a:lnTo>
                <a:lnTo>
                  <a:pt x="12191998" y="1924333"/>
                </a:lnTo>
                <a:lnTo>
                  <a:pt x="0" y="1924333"/>
                </a:lnTo>
                <a:lnTo>
                  <a:pt x="0" y="505159"/>
                </a:lnTo>
                <a:lnTo>
                  <a:pt x="5722" y="508889"/>
                </a:lnTo>
                <a:cubicBezTo>
                  <a:pt x="21614" y="518548"/>
                  <a:pt x="33814" y="524781"/>
                  <a:pt x="38476" y="524137"/>
                </a:cubicBezTo>
                <a:cubicBezTo>
                  <a:pt x="99229" y="544180"/>
                  <a:pt x="142010" y="538457"/>
                  <a:pt x="192883" y="545272"/>
                </a:cubicBezTo>
                <a:cubicBezTo>
                  <a:pt x="277629" y="525210"/>
                  <a:pt x="293434" y="558443"/>
                  <a:pt x="343710" y="565029"/>
                </a:cubicBezTo>
                <a:cubicBezTo>
                  <a:pt x="383094" y="555729"/>
                  <a:pt x="425462" y="556271"/>
                  <a:pt x="471066" y="549837"/>
                </a:cubicBezTo>
                <a:cubicBezTo>
                  <a:pt x="513583" y="544428"/>
                  <a:pt x="569194" y="531004"/>
                  <a:pt x="617333" y="526428"/>
                </a:cubicBezTo>
                <a:cubicBezTo>
                  <a:pt x="660031" y="520760"/>
                  <a:pt x="696675" y="523882"/>
                  <a:pt x="725203" y="523793"/>
                </a:cubicBezTo>
                <a:cubicBezTo>
                  <a:pt x="736650" y="521695"/>
                  <a:pt x="780513" y="502146"/>
                  <a:pt x="788494" y="505799"/>
                </a:cubicBezTo>
                <a:lnTo>
                  <a:pt x="885977" y="526585"/>
                </a:lnTo>
                <a:cubicBezTo>
                  <a:pt x="906140" y="522837"/>
                  <a:pt x="917203" y="532232"/>
                  <a:pt x="932142" y="528005"/>
                </a:cubicBezTo>
                <a:cubicBezTo>
                  <a:pt x="963701" y="524128"/>
                  <a:pt x="1061555" y="499582"/>
                  <a:pt x="1090404" y="498299"/>
                </a:cubicBezTo>
                <a:cubicBezTo>
                  <a:pt x="1132840" y="494057"/>
                  <a:pt x="1148476" y="496041"/>
                  <a:pt x="1188628" y="483151"/>
                </a:cubicBezTo>
                <a:cubicBezTo>
                  <a:pt x="1230397" y="468408"/>
                  <a:pt x="1278711" y="457638"/>
                  <a:pt x="1316247" y="425979"/>
                </a:cubicBezTo>
                <a:cubicBezTo>
                  <a:pt x="1322662" y="417251"/>
                  <a:pt x="1339433" y="418553"/>
                  <a:pt x="1357712" y="416549"/>
                </a:cubicBezTo>
                <a:cubicBezTo>
                  <a:pt x="1375991" y="414544"/>
                  <a:pt x="1423507" y="412949"/>
                  <a:pt x="1425921" y="413953"/>
                </a:cubicBezTo>
                <a:cubicBezTo>
                  <a:pt x="1450272" y="407937"/>
                  <a:pt x="1458223" y="388156"/>
                  <a:pt x="1503817" y="380457"/>
                </a:cubicBezTo>
                <a:cubicBezTo>
                  <a:pt x="1541095" y="377398"/>
                  <a:pt x="1605565" y="376357"/>
                  <a:pt x="1639196" y="372785"/>
                </a:cubicBezTo>
                <a:cubicBezTo>
                  <a:pt x="1653280" y="376736"/>
                  <a:pt x="1695289" y="365766"/>
                  <a:pt x="1705606" y="359023"/>
                </a:cubicBezTo>
                <a:cubicBezTo>
                  <a:pt x="1729169" y="336295"/>
                  <a:pt x="1793207" y="348537"/>
                  <a:pt x="1813011" y="331023"/>
                </a:cubicBezTo>
                <a:cubicBezTo>
                  <a:pt x="1820772" y="328179"/>
                  <a:pt x="1823566" y="341833"/>
                  <a:pt x="1831380" y="341307"/>
                </a:cubicBezTo>
                <a:lnTo>
                  <a:pt x="1858612" y="326777"/>
                </a:lnTo>
                <a:lnTo>
                  <a:pt x="1880661" y="335987"/>
                </a:lnTo>
                <a:lnTo>
                  <a:pt x="1941495" y="310792"/>
                </a:lnTo>
                <a:cubicBezTo>
                  <a:pt x="1978970" y="307223"/>
                  <a:pt x="1947391" y="291714"/>
                  <a:pt x="1995402" y="305480"/>
                </a:cubicBezTo>
                <a:cubicBezTo>
                  <a:pt x="2042464" y="298034"/>
                  <a:pt x="2153424" y="281146"/>
                  <a:pt x="2223864" y="266118"/>
                </a:cubicBezTo>
                <a:cubicBezTo>
                  <a:pt x="2261296" y="256300"/>
                  <a:pt x="2360518" y="238323"/>
                  <a:pt x="2418043" y="215314"/>
                </a:cubicBezTo>
                <a:cubicBezTo>
                  <a:pt x="2472088" y="206823"/>
                  <a:pt x="2499422" y="162612"/>
                  <a:pt x="2558461" y="168193"/>
                </a:cubicBezTo>
                <a:cubicBezTo>
                  <a:pt x="2559660" y="164506"/>
                  <a:pt x="2592244" y="161337"/>
                  <a:pt x="2595535" y="158548"/>
                </a:cubicBezTo>
                <a:lnTo>
                  <a:pt x="2626942" y="130400"/>
                </a:lnTo>
                <a:lnTo>
                  <a:pt x="2632225" y="130446"/>
                </a:lnTo>
                <a:lnTo>
                  <a:pt x="2696856" y="128498"/>
                </a:lnTo>
                <a:lnTo>
                  <a:pt x="2759767" y="127784"/>
                </a:lnTo>
                <a:cubicBezTo>
                  <a:pt x="2770024" y="123546"/>
                  <a:pt x="2781047" y="119463"/>
                  <a:pt x="2792685" y="115710"/>
                </a:cubicBezTo>
                <a:lnTo>
                  <a:pt x="2799767" y="113754"/>
                </a:lnTo>
                <a:lnTo>
                  <a:pt x="2829799" y="120042"/>
                </a:lnTo>
                <a:lnTo>
                  <a:pt x="2890704" y="121493"/>
                </a:lnTo>
                <a:cubicBezTo>
                  <a:pt x="2935390" y="121035"/>
                  <a:pt x="2990780" y="113193"/>
                  <a:pt x="3042646" y="112273"/>
                </a:cubicBezTo>
                <a:cubicBezTo>
                  <a:pt x="3077119" y="111474"/>
                  <a:pt x="3124089" y="100414"/>
                  <a:pt x="3146630" y="100898"/>
                </a:cubicBezTo>
                <a:cubicBezTo>
                  <a:pt x="3169381" y="117699"/>
                  <a:pt x="3224695" y="125864"/>
                  <a:pt x="3233163" y="120200"/>
                </a:cubicBezTo>
                <a:lnTo>
                  <a:pt x="3372699" y="129394"/>
                </a:lnTo>
                <a:cubicBezTo>
                  <a:pt x="3389020" y="126586"/>
                  <a:pt x="3397563" y="116804"/>
                  <a:pt x="3394352" y="131671"/>
                </a:cubicBezTo>
                <a:cubicBezTo>
                  <a:pt x="3406102" y="131485"/>
                  <a:pt x="3429770" y="120938"/>
                  <a:pt x="3448218" y="118229"/>
                </a:cubicBezTo>
                <a:lnTo>
                  <a:pt x="3505047" y="115412"/>
                </a:lnTo>
                <a:lnTo>
                  <a:pt x="3521767" y="111071"/>
                </a:lnTo>
                <a:cubicBezTo>
                  <a:pt x="3526335" y="108877"/>
                  <a:pt x="3582156" y="117732"/>
                  <a:pt x="3585137" y="114371"/>
                </a:cubicBezTo>
                <a:cubicBezTo>
                  <a:pt x="3638265" y="102098"/>
                  <a:pt x="3633789" y="98565"/>
                  <a:pt x="3690293" y="98301"/>
                </a:cubicBezTo>
                <a:cubicBezTo>
                  <a:pt x="3782197" y="112746"/>
                  <a:pt x="3826738" y="92943"/>
                  <a:pt x="3867818" y="88985"/>
                </a:cubicBezTo>
                <a:cubicBezTo>
                  <a:pt x="3943777" y="81477"/>
                  <a:pt x="3990501" y="75194"/>
                  <a:pt x="4091337" y="70813"/>
                </a:cubicBezTo>
                <a:cubicBezTo>
                  <a:pt x="4154422" y="62932"/>
                  <a:pt x="4217060" y="45734"/>
                  <a:pt x="4246332" y="41697"/>
                </a:cubicBezTo>
                <a:cubicBezTo>
                  <a:pt x="4253308" y="42804"/>
                  <a:pt x="4260125" y="44606"/>
                  <a:pt x="4266975" y="46592"/>
                </a:cubicBezTo>
                <a:lnTo>
                  <a:pt x="4270566" y="47620"/>
                </a:lnTo>
                <a:lnTo>
                  <a:pt x="4288964" y="52766"/>
                </a:lnTo>
                <a:lnTo>
                  <a:pt x="4365137" y="51783"/>
                </a:lnTo>
                <a:lnTo>
                  <a:pt x="4430546" y="44555"/>
                </a:lnTo>
                <a:lnTo>
                  <a:pt x="4444136" y="39567"/>
                </a:lnTo>
                <a:lnTo>
                  <a:pt x="4534039" y="31604"/>
                </a:lnTo>
                <a:lnTo>
                  <a:pt x="4560448" y="25231"/>
                </a:lnTo>
                <a:lnTo>
                  <a:pt x="4568006" y="25970"/>
                </a:lnTo>
                <a:cubicBezTo>
                  <a:pt x="4580278" y="23866"/>
                  <a:pt x="4594878" y="14904"/>
                  <a:pt x="4595497" y="22958"/>
                </a:cubicBezTo>
                <a:lnTo>
                  <a:pt x="4608623" y="18108"/>
                </a:lnTo>
                <a:lnTo>
                  <a:pt x="4623942" y="22251"/>
                </a:lnTo>
                <a:cubicBezTo>
                  <a:pt x="4633227" y="23117"/>
                  <a:pt x="4655429" y="23973"/>
                  <a:pt x="4664336" y="23306"/>
                </a:cubicBezTo>
                <a:lnTo>
                  <a:pt x="4677385" y="18246"/>
                </a:lnTo>
                <a:lnTo>
                  <a:pt x="4698143" y="18036"/>
                </a:lnTo>
                <a:cubicBezTo>
                  <a:pt x="4710347" y="18931"/>
                  <a:pt x="4736189" y="22441"/>
                  <a:pt x="4750609" y="23611"/>
                </a:cubicBezTo>
                <a:cubicBezTo>
                  <a:pt x="4764270" y="27424"/>
                  <a:pt x="4774858" y="29782"/>
                  <a:pt x="4784658" y="25057"/>
                </a:cubicBezTo>
                <a:cubicBezTo>
                  <a:pt x="4804708" y="29613"/>
                  <a:pt x="4822811" y="48263"/>
                  <a:pt x="4847558" y="38726"/>
                </a:cubicBezTo>
                <a:cubicBezTo>
                  <a:pt x="4868304" y="42993"/>
                  <a:pt x="4867190" y="47939"/>
                  <a:pt x="4909134" y="50659"/>
                </a:cubicBezTo>
                <a:cubicBezTo>
                  <a:pt x="4945026" y="52455"/>
                  <a:pt x="5063406" y="54096"/>
                  <a:pt x="5099219" y="55050"/>
                </a:cubicBezTo>
                <a:cubicBezTo>
                  <a:pt x="5145195" y="57873"/>
                  <a:pt x="5163254" y="65473"/>
                  <a:pt x="5184992" y="67596"/>
                </a:cubicBezTo>
                <a:cubicBezTo>
                  <a:pt x="5206728" y="69720"/>
                  <a:pt x="5195578" y="65687"/>
                  <a:pt x="5229637" y="67789"/>
                </a:cubicBezTo>
                <a:cubicBezTo>
                  <a:pt x="5263695" y="69892"/>
                  <a:pt x="5345217" y="78854"/>
                  <a:pt x="5389346" y="80211"/>
                </a:cubicBezTo>
                <a:cubicBezTo>
                  <a:pt x="5425889" y="83191"/>
                  <a:pt x="5461943" y="84751"/>
                  <a:pt x="5494414" y="75926"/>
                </a:cubicBezTo>
                <a:lnTo>
                  <a:pt x="5528443" y="77206"/>
                </a:lnTo>
                <a:cubicBezTo>
                  <a:pt x="5582723" y="71370"/>
                  <a:pt x="5638917" y="68385"/>
                  <a:pt x="5684939" y="50269"/>
                </a:cubicBezTo>
                <a:cubicBezTo>
                  <a:pt x="5724389" y="45804"/>
                  <a:pt x="5737860" y="52916"/>
                  <a:pt x="5765146" y="50414"/>
                </a:cubicBezTo>
                <a:cubicBezTo>
                  <a:pt x="5792695" y="43060"/>
                  <a:pt x="5827352" y="38097"/>
                  <a:pt x="5848655" y="35257"/>
                </a:cubicBezTo>
                <a:lnTo>
                  <a:pt x="5930656" y="30131"/>
                </a:lnTo>
                <a:lnTo>
                  <a:pt x="6124150" y="31679"/>
                </a:lnTo>
                <a:cubicBezTo>
                  <a:pt x="6138131" y="22216"/>
                  <a:pt x="6167730" y="4075"/>
                  <a:pt x="6189199" y="5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20A412-0721-7BC8-DAED-3A9B72153DB9}"/>
              </a:ext>
            </a:extLst>
          </p:cNvPr>
          <p:cNvSpPr>
            <a:spLocks noGrp="1"/>
          </p:cNvSpPr>
          <p:nvPr>
            <p:ph type="title"/>
          </p:nvPr>
        </p:nvSpPr>
        <p:spPr>
          <a:xfrm>
            <a:off x="1255060" y="5279511"/>
            <a:ext cx="9681882" cy="739880"/>
          </a:xfrm>
        </p:spPr>
        <p:txBody>
          <a:bodyPr vert="horz" lIns="91440" tIns="45720" rIns="91440" bIns="45720" rtlCol="0" anchor="b">
            <a:normAutofit/>
          </a:bodyPr>
          <a:lstStyle/>
          <a:p>
            <a:pPr algn="ctr"/>
            <a:r>
              <a:rPr lang="en-US" sz="3600" kern="1200">
                <a:solidFill>
                  <a:schemeClr val="tx1">
                    <a:lumMod val="85000"/>
                    <a:lumOff val="15000"/>
                  </a:schemeClr>
                </a:solidFill>
                <a:latin typeface="+mj-lt"/>
                <a:ea typeface="+mj-ea"/>
                <a:cs typeface="+mj-cs"/>
              </a:rPr>
              <a:t>Challenges Continued</a:t>
            </a:r>
          </a:p>
        </p:txBody>
      </p:sp>
      <p:pic>
        <p:nvPicPr>
          <p:cNvPr id="4" name="Content Placeholder 3" descr="A graph showing a line&#10;&#10;Description automatically generated with medium confidence">
            <a:extLst>
              <a:ext uri="{FF2B5EF4-FFF2-40B4-BE49-F238E27FC236}">
                <a16:creationId xmlns:a16="http://schemas.microsoft.com/office/drawing/2014/main" id="{4E8198B6-82BE-D179-5BD7-A5546F9D79FD}"/>
              </a:ext>
            </a:extLst>
          </p:cNvPr>
          <p:cNvPicPr>
            <a:picLocks noGrp="1" noChangeAspect="1"/>
          </p:cNvPicPr>
          <p:nvPr>
            <p:ph idx="1"/>
          </p:nvPr>
        </p:nvPicPr>
        <p:blipFill>
          <a:blip r:embed="rId3"/>
          <a:stretch>
            <a:fillRect/>
          </a:stretch>
        </p:blipFill>
        <p:spPr>
          <a:xfrm>
            <a:off x="848182" y="579473"/>
            <a:ext cx="10495635" cy="4224493"/>
          </a:xfrm>
          <a:prstGeom prst="rect">
            <a:avLst/>
          </a:prstGeom>
        </p:spPr>
      </p:pic>
    </p:spTree>
    <p:extLst>
      <p:ext uri="{BB962C8B-B14F-4D97-AF65-F5344CB8AC3E}">
        <p14:creationId xmlns:p14="http://schemas.microsoft.com/office/powerpoint/2010/main" val="38454149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FCF7F-5DE7-E58A-3E9A-4CD484412930}"/>
              </a:ext>
            </a:extLst>
          </p:cNvPr>
          <p:cNvSpPr>
            <a:spLocks noGrp="1"/>
          </p:cNvSpPr>
          <p:nvPr>
            <p:ph type="title"/>
          </p:nvPr>
        </p:nvSpPr>
        <p:spPr/>
        <p:txBody>
          <a:bodyPr vert="horz" lIns="91440" tIns="45720" rIns="91440" bIns="45720" rtlCol="0" anchor="b">
            <a:normAutofit/>
          </a:bodyPr>
          <a:lstStyle/>
          <a:p>
            <a:pPr algn="ctr"/>
            <a:r>
              <a:rPr lang="en-US" kern="1200">
                <a:solidFill>
                  <a:schemeClr val="tx1"/>
                </a:solidFill>
                <a:latin typeface="+mj-lt"/>
                <a:ea typeface="+mj-ea"/>
                <a:cs typeface="+mj-cs"/>
              </a:rPr>
              <a:t>Key Insights</a:t>
            </a:r>
          </a:p>
        </p:txBody>
      </p:sp>
      <p:pic>
        <p:nvPicPr>
          <p:cNvPr id="6" name="Content Placeholder 5" descr="A diagram of different colored circles&#10;&#10;Description automatically generated">
            <a:extLst>
              <a:ext uri="{FF2B5EF4-FFF2-40B4-BE49-F238E27FC236}">
                <a16:creationId xmlns:a16="http://schemas.microsoft.com/office/drawing/2014/main" id="{2E27BA4C-840F-4D20-173C-8D47DC214A5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98208" y="1690688"/>
            <a:ext cx="9195584" cy="5390515"/>
          </a:xfrm>
        </p:spPr>
      </p:pic>
    </p:spTree>
    <p:extLst>
      <p:ext uri="{BB962C8B-B14F-4D97-AF65-F5344CB8AC3E}">
        <p14:creationId xmlns:p14="http://schemas.microsoft.com/office/powerpoint/2010/main" val="12270965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A1352-E583-16EA-A731-684B88F1D27B}"/>
              </a:ext>
            </a:extLst>
          </p:cNvPr>
          <p:cNvSpPr>
            <a:spLocks noGrp="1"/>
          </p:cNvSpPr>
          <p:nvPr>
            <p:ph type="title"/>
          </p:nvPr>
        </p:nvSpPr>
        <p:spPr>
          <a:xfrm>
            <a:off x="838200" y="119591"/>
            <a:ext cx="10515600" cy="1325563"/>
          </a:xfrm>
        </p:spPr>
        <p:txBody>
          <a:bodyPr/>
          <a:lstStyle/>
          <a:p>
            <a:r>
              <a:rPr lang="en-CA"/>
              <a:t>Introduction to Sentiment Analysis</a:t>
            </a:r>
          </a:p>
        </p:txBody>
      </p:sp>
      <p:sp>
        <p:nvSpPr>
          <p:cNvPr id="3" name="Content Placeholder 2">
            <a:extLst>
              <a:ext uri="{FF2B5EF4-FFF2-40B4-BE49-F238E27FC236}">
                <a16:creationId xmlns:a16="http://schemas.microsoft.com/office/drawing/2014/main" id="{059D9167-EE85-6A2A-156B-44C3FE7E6AA2}"/>
              </a:ext>
            </a:extLst>
          </p:cNvPr>
          <p:cNvSpPr>
            <a:spLocks noGrp="1"/>
          </p:cNvSpPr>
          <p:nvPr>
            <p:ph idx="1"/>
          </p:nvPr>
        </p:nvSpPr>
        <p:spPr>
          <a:xfrm>
            <a:off x="838200" y="1515533"/>
            <a:ext cx="10515600" cy="3675000"/>
          </a:xfrm>
        </p:spPr>
        <p:txBody>
          <a:bodyPr vert="horz" lIns="91440" tIns="45720" rIns="91440" bIns="45720" rtlCol="0" anchor="t">
            <a:normAutofit fontScale="85000" lnSpcReduction="20000"/>
          </a:bodyPr>
          <a:lstStyle/>
          <a:p>
            <a:r>
              <a:rPr lang="en-US" sz="3000" b="1"/>
              <a:t>Hypothesis: </a:t>
            </a:r>
            <a:endParaRPr lang="en-US" sz="3000"/>
          </a:p>
          <a:p>
            <a:pPr marL="0" indent="0">
              <a:buNone/>
            </a:pPr>
            <a:r>
              <a:rPr lang="en-US"/>
              <a:t>   </a:t>
            </a:r>
            <a:r>
              <a:rPr lang="en-US" sz="2600"/>
              <a:t>Public sentiment, especially from influential figures like Elon   </a:t>
            </a:r>
          </a:p>
          <a:p>
            <a:pPr marL="0" indent="0">
              <a:buNone/>
            </a:pPr>
            <a:r>
              <a:rPr lang="en-US" sz="2600"/>
              <a:t>   Musk, impacts stock prices (e.g., Tesla).</a:t>
            </a:r>
          </a:p>
          <a:p>
            <a:r>
              <a:rPr lang="en-CA" sz="3000" b="1"/>
              <a:t>Sentiment Sources:</a:t>
            </a:r>
          </a:p>
          <a:p>
            <a:pPr lvl="1"/>
            <a:r>
              <a:rPr lang="en-US" sz="2600"/>
              <a:t>Kaggle dataset of Elon Musk’s tweets.</a:t>
            </a:r>
          </a:p>
          <a:p>
            <a:r>
              <a:rPr lang="en-CA" sz="3000" b="1"/>
              <a:t>Sentiment features:</a:t>
            </a:r>
          </a:p>
          <a:p>
            <a:pPr lvl="1"/>
            <a:r>
              <a:rPr lang="en-US" sz="2600"/>
              <a:t>Polarity: Positive, neutral, or negative orientation.</a:t>
            </a:r>
            <a:endParaRPr lang="en-CA" sz="2600"/>
          </a:p>
          <a:p>
            <a:pPr lvl="1"/>
            <a:r>
              <a:rPr lang="en-US" sz="2600"/>
              <a:t>Subjectivity: Degree of opinion-based content.</a:t>
            </a:r>
            <a:endParaRPr lang="en-CA" sz="2600"/>
          </a:p>
          <a:p>
            <a:r>
              <a:rPr lang="en-US" sz="3000" b="1"/>
              <a:t>Objective:</a:t>
            </a:r>
            <a:r>
              <a:rPr lang="en-US" sz="3000"/>
              <a:t> </a:t>
            </a:r>
          </a:p>
          <a:p>
            <a:pPr marL="0" indent="0">
              <a:buNone/>
            </a:pPr>
            <a:r>
              <a:rPr lang="en-US"/>
              <a:t>    </a:t>
            </a:r>
            <a:r>
              <a:rPr lang="en-US" sz="2600"/>
              <a:t>Enhance the stock price model by adding sentiment data as features.</a:t>
            </a:r>
          </a:p>
          <a:p>
            <a:pPr lvl="1"/>
            <a:endParaRPr lang="en-US"/>
          </a:p>
        </p:txBody>
      </p:sp>
      <p:pic>
        <p:nvPicPr>
          <p:cNvPr id="5" name="Picture 4" descr="A screenshot of a computer screen&#10;&#10;Description automatically generated">
            <a:extLst>
              <a:ext uri="{FF2B5EF4-FFF2-40B4-BE49-F238E27FC236}">
                <a16:creationId xmlns:a16="http://schemas.microsoft.com/office/drawing/2014/main" id="{E274D78D-D460-9B81-A45E-8B222EB048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67" y="5190533"/>
            <a:ext cx="12192000" cy="1667467"/>
          </a:xfrm>
          <a:prstGeom prst="rect">
            <a:avLst/>
          </a:prstGeom>
        </p:spPr>
      </p:pic>
    </p:spTree>
    <p:extLst>
      <p:ext uri="{BB962C8B-B14F-4D97-AF65-F5344CB8AC3E}">
        <p14:creationId xmlns:p14="http://schemas.microsoft.com/office/powerpoint/2010/main" val="35053408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6D3B95-5964-017B-ED0B-F5044C5FAC73}"/>
              </a:ext>
            </a:extLst>
          </p:cNvPr>
          <p:cNvSpPr>
            <a:spLocks noGrp="1"/>
          </p:cNvSpPr>
          <p:nvPr>
            <p:ph type="title"/>
          </p:nvPr>
        </p:nvSpPr>
        <p:spPr>
          <a:xfrm>
            <a:off x="838200" y="365125"/>
            <a:ext cx="10515600" cy="1325563"/>
          </a:xfrm>
        </p:spPr>
        <p:txBody>
          <a:bodyPr>
            <a:normAutofit/>
          </a:bodyPr>
          <a:lstStyle/>
          <a:p>
            <a:r>
              <a:rPr lang="en-CA"/>
              <a:t>Integrating Sentiment Analysis into Stock Price Prediction</a:t>
            </a:r>
          </a:p>
        </p:txBody>
      </p:sp>
      <p:graphicFrame>
        <p:nvGraphicFramePr>
          <p:cNvPr id="5" name="Content Placeholder 2">
            <a:extLst>
              <a:ext uri="{FF2B5EF4-FFF2-40B4-BE49-F238E27FC236}">
                <a16:creationId xmlns:a16="http://schemas.microsoft.com/office/drawing/2014/main" id="{83E16665-0428-141C-AAAD-B885C6066483}"/>
              </a:ext>
            </a:extLst>
          </p:cNvPr>
          <p:cNvGraphicFramePr>
            <a:graphicFrameLocks noGrp="1"/>
          </p:cNvGraphicFramePr>
          <p:nvPr>
            <p:ph idx="1"/>
            <p:extLst>
              <p:ext uri="{D42A27DB-BD31-4B8C-83A1-F6EECF244321}">
                <p14:modId xmlns:p14="http://schemas.microsoft.com/office/powerpoint/2010/main" val="3384919643"/>
              </p:ext>
            </p:extLst>
          </p:nvPr>
        </p:nvGraphicFramePr>
        <p:xfrm>
          <a:off x="708804" y="1674663"/>
          <a:ext cx="11018807" cy="48114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32470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D2CD6A-D48B-CB38-9E06-BD63C721E753}"/>
              </a:ext>
            </a:extLst>
          </p:cNvPr>
          <p:cNvSpPr>
            <a:spLocks noGrp="1"/>
          </p:cNvSpPr>
          <p:nvPr>
            <p:ph type="title"/>
          </p:nvPr>
        </p:nvSpPr>
        <p:spPr>
          <a:xfrm>
            <a:off x="838200" y="557188"/>
            <a:ext cx="10515600" cy="1133499"/>
          </a:xfrm>
        </p:spPr>
        <p:txBody>
          <a:bodyPr>
            <a:normAutofit/>
          </a:bodyPr>
          <a:lstStyle/>
          <a:p>
            <a:pPr algn="ctr"/>
            <a:r>
              <a:rPr lang="en-GB"/>
              <a:t>Sentiment Analysis and Data Preparation</a:t>
            </a:r>
            <a:endParaRPr lang="en-US"/>
          </a:p>
        </p:txBody>
      </p:sp>
      <p:graphicFrame>
        <p:nvGraphicFramePr>
          <p:cNvPr id="5" name="Content Placeholder 2">
            <a:extLst>
              <a:ext uri="{FF2B5EF4-FFF2-40B4-BE49-F238E27FC236}">
                <a16:creationId xmlns:a16="http://schemas.microsoft.com/office/drawing/2014/main" id="{B8065435-E462-60B2-956A-9FDFD8C409E6}"/>
              </a:ext>
            </a:extLst>
          </p:cNvPr>
          <p:cNvGraphicFramePr>
            <a:graphicFrameLocks noGrp="1"/>
          </p:cNvGraphicFramePr>
          <p:nvPr>
            <p:ph idx="1"/>
            <p:extLst>
              <p:ext uri="{D42A27DB-BD31-4B8C-83A1-F6EECF244321}">
                <p14:modId xmlns:p14="http://schemas.microsoft.com/office/powerpoint/2010/main" val="471491592"/>
              </p:ext>
            </p:extLst>
          </p:nvPr>
        </p:nvGraphicFramePr>
        <p:xfrm>
          <a:off x="831012" y="1677838"/>
          <a:ext cx="10867844" cy="48341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62445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a8e89c6-d5c3-4de2-a3c6-291cd469a874"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811A17CD0BEE045B5EC7340C0D83A46" ma:contentTypeVersion="14" ma:contentTypeDescription="Create a new document." ma:contentTypeScope="" ma:versionID="a2380a197d5469a78f7d058c6d9cbdc9">
  <xsd:schema xmlns:xsd="http://www.w3.org/2001/XMLSchema" xmlns:xs="http://www.w3.org/2001/XMLSchema" xmlns:p="http://schemas.microsoft.com/office/2006/metadata/properties" xmlns:ns3="9a8e89c6-d5c3-4de2-a3c6-291cd469a874" xmlns:ns4="b93187c4-b325-4dbe-a9fe-39c764dcac98" targetNamespace="http://schemas.microsoft.com/office/2006/metadata/properties" ma:root="true" ma:fieldsID="52be9d56679f14b6af3372d34b8fd010" ns3:_="" ns4:_="">
    <xsd:import namespace="9a8e89c6-d5c3-4de2-a3c6-291cd469a874"/>
    <xsd:import namespace="b93187c4-b325-4dbe-a9fe-39c764dcac98"/>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4:SharedWithUsers" minOccurs="0"/>
                <xsd:element ref="ns4:SharedWithDetails" minOccurs="0"/>
                <xsd:element ref="ns4:SharingHintHash" minOccurs="0"/>
                <xsd:element ref="ns3:MediaServiceSystemTags" minOccurs="0"/>
                <xsd:element ref="ns3:MediaServiceOCR" minOccurs="0"/>
                <xsd:element ref="ns3:MediaServiceGenerationTime" minOccurs="0"/>
                <xsd:element ref="ns3:MediaServiceEventHashCode" minOccurs="0"/>
                <xsd:element ref="ns3:MediaServiceDateTaken" minOccurs="0"/>
                <xsd:element ref="ns3:MediaLengthInSecond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a8e89c6-d5c3-4de2-a3c6-291cd469a8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SystemTags" ma:index="15" nillable="true" ma:displayName="MediaServiceSystemTags" ma:hidden="true" ma:internalName="MediaServiceSystemTags" ma:readOnly="true">
      <xsd:simpleType>
        <xsd:restriction base="dms:Note"/>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93187c4-b325-4dbe-a9fe-39c764dcac9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253C441-7576-4EFA-9013-90205B96D9C7}">
  <ds:schemaRefs>
    <ds:schemaRef ds:uri="9a8e89c6-d5c3-4de2-a3c6-291cd469a874"/>
    <ds:schemaRef ds:uri="b93187c4-b325-4dbe-a9fe-39c764dcac9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0E5DBE7E-B673-4647-8301-95E1165F8C68}">
  <ds:schemaRefs>
    <ds:schemaRef ds:uri="9a8e89c6-d5c3-4de2-a3c6-291cd469a874"/>
    <ds:schemaRef ds:uri="b93187c4-b325-4dbe-a9fe-39c764dcac9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93565C8-D61F-4F37-AC10-C7B8689495A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23</Slides>
  <Notes>5</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Beyond the Numbers: Enhancing Stock Price Prediction with Neural Networks</vt:lpstr>
      <vt:lpstr>Introduction to Stock Price Prediction</vt:lpstr>
      <vt:lpstr> LSTM Model Architecture</vt:lpstr>
      <vt:lpstr>Results and Challenges</vt:lpstr>
      <vt:lpstr>Challenges Continued</vt:lpstr>
      <vt:lpstr>Key Insights</vt:lpstr>
      <vt:lpstr>Introduction to Sentiment Analysis</vt:lpstr>
      <vt:lpstr>Integrating Sentiment Analysis into Stock Price Prediction</vt:lpstr>
      <vt:lpstr>Sentiment Analysis and Data Preparation</vt:lpstr>
      <vt:lpstr>Challenges and Solutions</vt:lpstr>
      <vt:lpstr>Results and Limitations</vt:lpstr>
      <vt:lpstr>Key Insights and Future Work</vt:lpstr>
      <vt:lpstr>Transition to Predicting Buy-Sell Signals</vt:lpstr>
      <vt:lpstr>Visualizing</vt:lpstr>
      <vt:lpstr>Initial Modeling with Buy-Sell Signals</vt:lpstr>
      <vt:lpstr>Results</vt:lpstr>
      <vt:lpstr>Exploring Advanced Models: N-BEATS</vt:lpstr>
      <vt:lpstr>Results of Advanced Modeling</vt:lpstr>
      <vt:lpstr>Why? This Happened</vt:lpstr>
      <vt:lpstr>Summary of Project Stages</vt:lpstr>
      <vt:lpstr>Key Challenges and Insights</vt:lpstr>
      <vt:lpstr>Future Directions</vt:lpstr>
      <vt:lpstr>“Sometimes Not Knowing the future is a benefit. A known future is already the past.”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Aiden McLean</dc:creator>
  <cp:revision>1</cp:revision>
  <dcterms:created xsi:type="dcterms:W3CDTF">2024-12-03T22:23:31Z</dcterms:created>
  <dcterms:modified xsi:type="dcterms:W3CDTF">2024-12-05T20:10:42Z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0x010100A811A17CD0BEE045B5EC7340C0D83A46</vt:lpwstr>
  </property>
</Properties>
</file>