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4" y="-1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4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Wavelet-based clustering of time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Kathy Norman, </a:t>
            </a:r>
            <a:r>
              <a:rPr lang="en-US" dirty="0" err="1" smtClean="0"/>
              <a:t>Ssurey</a:t>
            </a:r>
            <a:r>
              <a:rPr lang="en-US" dirty="0" smtClean="0"/>
              <a:t> Moon, Felix Huang, Josue 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series clustering</a:t>
            </a:r>
          </a:p>
          <a:p>
            <a:endParaRPr lang="en-US" dirty="0" smtClean="0"/>
          </a:p>
          <a:p>
            <a:r>
              <a:rPr lang="en-US" dirty="0" smtClean="0"/>
              <a:t>Wavelet transformation</a:t>
            </a:r>
          </a:p>
          <a:p>
            <a:endParaRPr lang="en-US" dirty="0" smtClean="0"/>
          </a:p>
          <a:p>
            <a:r>
              <a:rPr lang="en-US" dirty="0" smtClean="0"/>
              <a:t>Wavelet-based feature extraction</a:t>
            </a:r>
          </a:p>
          <a:p>
            <a:endParaRPr lang="en-US" dirty="0" smtClean="0"/>
          </a:p>
          <a:p>
            <a:r>
              <a:rPr lang="en-US" dirty="0" smtClean="0"/>
              <a:t>Experimental evaluation</a:t>
            </a:r>
          </a:p>
          <a:p>
            <a:endParaRPr lang="en-US" dirty="0" smtClean="0"/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0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series: sequence of data points indexed by time.</a:t>
            </a:r>
          </a:p>
          <a:p>
            <a:r>
              <a:rPr lang="en-US" dirty="0" smtClean="0"/>
              <a:t>Clustering: Exploratory technique to understand underlying patterns.</a:t>
            </a:r>
          </a:p>
          <a:p>
            <a:r>
              <a:rPr lang="en-US" dirty="0" smtClean="0"/>
              <a:t>Dimensionality reduction.</a:t>
            </a:r>
          </a:p>
          <a:p>
            <a:pPr lvl="1"/>
            <a:r>
              <a:rPr lang="en-US" dirty="0" smtClean="0"/>
              <a:t>Feature selection </a:t>
            </a:r>
            <a:r>
              <a:rPr lang="en-US" dirty="0" err="1" smtClean="0"/>
              <a:t>vs</a:t>
            </a:r>
            <a:r>
              <a:rPr lang="en-US" dirty="0" smtClean="0"/>
              <a:t> feature extraction.</a:t>
            </a:r>
          </a:p>
          <a:p>
            <a:r>
              <a:rPr lang="en-US" dirty="0" smtClean="0"/>
              <a:t>Feature extraction: SVD, DFT, DWT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8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time-frequency transformation technique for hierarchical decomposition of signals.</a:t>
            </a:r>
          </a:p>
          <a:p>
            <a:r>
              <a:rPr lang="en-US" dirty="0" smtClean="0"/>
              <a:t>Initially developed for seismic signal analysis.</a:t>
            </a:r>
          </a:p>
          <a:p>
            <a:r>
              <a:rPr lang="en-US" dirty="0" smtClean="0"/>
              <a:t>Decomposition of a signal into:	</a:t>
            </a:r>
          </a:p>
          <a:p>
            <a:pPr lvl="1"/>
            <a:r>
              <a:rPr lang="en-US" dirty="0" smtClean="0"/>
              <a:t>An approximation of the original signal</a:t>
            </a:r>
          </a:p>
          <a:p>
            <a:pPr lvl="1"/>
            <a:r>
              <a:rPr lang="en-US" dirty="0" smtClean="0"/>
              <a:t>Coefficients for increasing levels of detail</a:t>
            </a:r>
          </a:p>
          <a:p>
            <a:r>
              <a:rPr lang="en-US" dirty="0" err="1" smtClean="0"/>
              <a:t>Reconstuction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9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100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Wavelet-based clustering of time series</vt:lpstr>
      <vt:lpstr>Presentation outline</vt:lpstr>
      <vt:lpstr>Time series clustering</vt:lpstr>
      <vt:lpstr>Wavelet transformation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Josue Kuri</dc:creator>
  <cp:lastModifiedBy>Josue Kuri</cp:lastModifiedBy>
  <cp:revision>7</cp:revision>
  <dcterms:created xsi:type="dcterms:W3CDTF">2015-05-28T07:04:57Z</dcterms:created>
  <dcterms:modified xsi:type="dcterms:W3CDTF">2015-05-28T07:19:07Z</dcterms:modified>
</cp:coreProperties>
</file>