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1B8-E8CE-BD4C-8A0A-5DEA2D9BCEA3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2FDC-8289-8A40-9987-BF6F9B84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Wavelet-based clustering of time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Kathy Norman, </a:t>
            </a:r>
            <a:r>
              <a:rPr lang="en-US" dirty="0" err="1" smtClean="0"/>
              <a:t>Ssurey</a:t>
            </a:r>
            <a:r>
              <a:rPr lang="en-US" dirty="0" smtClean="0"/>
              <a:t> Moon, Felix Huang, Josue 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clustering</a:t>
            </a:r>
          </a:p>
          <a:p>
            <a:endParaRPr lang="en-US" dirty="0" smtClean="0"/>
          </a:p>
          <a:p>
            <a:r>
              <a:rPr lang="en-US" dirty="0" smtClean="0"/>
              <a:t>Wavelet transformation</a:t>
            </a:r>
          </a:p>
          <a:p>
            <a:endParaRPr lang="en-US" dirty="0" smtClean="0"/>
          </a:p>
          <a:p>
            <a:r>
              <a:rPr lang="en-US" dirty="0" smtClean="0"/>
              <a:t>Wavelet-based feature extraction</a:t>
            </a:r>
          </a:p>
          <a:p>
            <a:endParaRPr lang="en-US" dirty="0" smtClean="0"/>
          </a:p>
          <a:p>
            <a:r>
              <a:rPr lang="en-US" dirty="0" smtClean="0"/>
              <a:t>Experimental evaluation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series: sequence of data points indexed by time.</a:t>
            </a:r>
          </a:p>
          <a:p>
            <a:r>
              <a:rPr lang="en-US" dirty="0" smtClean="0"/>
              <a:t>Clustering: Exploratory technique to understand underlying patterns.</a:t>
            </a:r>
          </a:p>
          <a:p>
            <a:r>
              <a:rPr lang="en-US" dirty="0" smtClean="0"/>
              <a:t>Dimensionality reduction.</a:t>
            </a:r>
          </a:p>
          <a:p>
            <a:pPr lvl="1"/>
            <a:r>
              <a:rPr lang="en-US" dirty="0" smtClean="0"/>
              <a:t>Feature selection </a:t>
            </a:r>
            <a:r>
              <a:rPr lang="en-US" dirty="0" err="1" smtClean="0"/>
              <a:t>vs</a:t>
            </a:r>
            <a:r>
              <a:rPr lang="en-US" dirty="0" smtClean="0"/>
              <a:t> feature extraction.</a:t>
            </a:r>
          </a:p>
          <a:p>
            <a:r>
              <a:rPr lang="en-US" dirty="0" smtClean="0"/>
              <a:t>Feature extraction: SVD, DFT, DWT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8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time-frequency transformation technique for hierarchical decomposition of signals.</a:t>
            </a:r>
          </a:p>
          <a:p>
            <a:r>
              <a:rPr lang="en-US" dirty="0" smtClean="0"/>
              <a:t>Initially developed for seismic signal analysis.</a:t>
            </a:r>
          </a:p>
          <a:p>
            <a:r>
              <a:rPr lang="en-US" dirty="0" smtClean="0"/>
              <a:t>Decomposition of a signal into:	</a:t>
            </a:r>
          </a:p>
          <a:p>
            <a:pPr lvl="1"/>
            <a:r>
              <a:rPr lang="en-US" dirty="0" smtClean="0"/>
              <a:t>An approximation of the original signal</a:t>
            </a:r>
          </a:p>
          <a:p>
            <a:pPr lvl="1"/>
            <a:r>
              <a:rPr lang="en-US" dirty="0" smtClean="0"/>
              <a:t>Coefficients for increasing levels of detail</a:t>
            </a:r>
          </a:p>
          <a:p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Exact original or approximate depending on number of coefficients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of time series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08" y="1417638"/>
            <a:ext cx="6449901" cy="49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Wavelet-based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time series has 1024 elements</a:t>
            </a:r>
          </a:p>
          <a:p>
            <a:r>
              <a:rPr lang="en-US" dirty="0" smtClean="0"/>
              <a:t>For a given level of decomposition </a:t>
            </a:r>
            <a:r>
              <a:rPr lang="en-US" i="1" dirty="0" smtClean="0"/>
              <a:t>r</a:t>
            </a:r>
            <a:r>
              <a:rPr lang="en-US" dirty="0" smtClean="0"/>
              <a:t>, a </a:t>
            </a:r>
            <a:r>
              <a:rPr lang="en-US" dirty="0"/>
              <a:t>d</a:t>
            </a:r>
            <a:r>
              <a:rPr lang="en-US" dirty="0" smtClean="0"/>
              <a:t>iscrete </a:t>
            </a:r>
            <a:r>
              <a:rPr lang="en-US" dirty="0"/>
              <a:t>w</a:t>
            </a:r>
            <a:r>
              <a:rPr lang="en-US" dirty="0" smtClean="0"/>
              <a:t>avelet transformation generates:</a:t>
            </a:r>
          </a:p>
          <a:p>
            <a:pPr lvl="1"/>
            <a:r>
              <a:rPr lang="en-US" dirty="0" smtClean="0"/>
              <a:t>An A vector of approximation coefficients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D vectors of detail coefficients</a:t>
            </a:r>
          </a:p>
          <a:p>
            <a:r>
              <a:rPr lang="en-US" dirty="0" smtClean="0"/>
              <a:t>Example: For </a:t>
            </a:r>
            <a:r>
              <a:rPr lang="en-US" i="1" dirty="0" smtClean="0"/>
              <a:t>r</a:t>
            </a:r>
            <a:r>
              <a:rPr lang="en-US" dirty="0" smtClean="0"/>
              <a:t>=2</a:t>
            </a:r>
          </a:p>
          <a:p>
            <a:pPr lvl="1"/>
            <a:r>
              <a:rPr lang="en-US" dirty="0" smtClean="0"/>
              <a:t>An A vector of length 256</a:t>
            </a:r>
          </a:p>
          <a:p>
            <a:pPr lvl="1"/>
            <a:r>
              <a:rPr lang="en-US" dirty="0" smtClean="0"/>
              <a:t>A first D</a:t>
            </a:r>
            <a:r>
              <a:rPr lang="en-US" baseline="-25000" dirty="0" smtClean="0"/>
              <a:t>2</a:t>
            </a:r>
            <a:r>
              <a:rPr lang="en-US" dirty="0" smtClean="0"/>
              <a:t> vector of length 256</a:t>
            </a:r>
          </a:p>
          <a:p>
            <a:pPr lvl="1"/>
            <a:r>
              <a:rPr lang="en-US" dirty="0" smtClean="0"/>
              <a:t>A second D</a:t>
            </a:r>
            <a:r>
              <a:rPr lang="en-US" baseline="-25000" dirty="0" smtClean="0"/>
              <a:t>1</a:t>
            </a:r>
            <a:r>
              <a:rPr lang="en-US" dirty="0" smtClean="0"/>
              <a:t> vector of length 512</a:t>
            </a:r>
          </a:p>
          <a:p>
            <a:r>
              <a:rPr lang="en-US" dirty="0"/>
              <a:t>W</a:t>
            </a:r>
            <a:r>
              <a:rPr lang="en-US" dirty="0" smtClean="0"/>
              <a:t>e use [A,D</a:t>
            </a:r>
            <a:r>
              <a:rPr lang="en-US" baseline="-25000" dirty="0" smtClean="0"/>
              <a:t>2</a:t>
            </a:r>
            <a:r>
              <a:rPr lang="en-US" dirty="0" smtClean="0"/>
              <a:t>] as the feature vector for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Closing stock prices</a:t>
            </a:r>
          </a:p>
          <a:p>
            <a:pPr lvl="1"/>
            <a:r>
              <a:rPr lang="en-US" dirty="0" smtClean="0"/>
              <a:t>Currency exchange rates</a:t>
            </a:r>
          </a:p>
          <a:p>
            <a:pPr lvl="1"/>
            <a:r>
              <a:rPr lang="en-US" dirty="0" smtClean="0"/>
              <a:t>Earthquake data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Mini-Batch K-Means</a:t>
            </a:r>
          </a:p>
          <a:p>
            <a:pPr lvl="1"/>
            <a:r>
              <a:rPr lang="en-US" dirty="0" smtClean="0"/>
              <a:t>Affinity Propagation</a:t>
            </a:r>
          </a:p>
          <a:p>
            <a:pPr lvl="1"/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Ward</a:t>
            </a:r>
          </a:p>
          <a:p>
            <a:pPr lvl="1"/>
            <a:r>
              <a:rPr lang="en-US" dirty="0" smtClean="0"/>
              <a:t>Agglomerative Clustering</a:t>
            </a:r>
          </a:p>
          <a:p>
            <a:pPr lvl="1"/>
            <a:r>
              <a:rPr lang="en-US" dirty="0" smtClean="0"/>
              <a:t>Birch</a:t>
            </a:r>
          </a:p>
          <a:p>
            <a:pPr lvl="1"/>
            <a:r>
              <a:rPr lang="en-US" dirty="0" smtClean="0"/>
              <a:t>DBSCAN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Silhouette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stock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" y="1417638"/>
            <a:ext cx="8434270" cy="54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218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Wavelet-based clustering of time series</vt:lpstr>
      <vt:lpstr>Presentation outline</vt:lpstr>
      <vt:lpstr>Time series clustering</vt:lpstr>
      <vt:lpstr>Wavelet transformation</vt:lpstr>
      <vt:lpstr>Reconstruction of time series</vt:lpstr>
      <vt:lpstr>Wavelet-based feature extraction</vt:lpstr>
      <vt:lpstr>Experimental evaluation</vt:lpstr>
      <vt:lpstr>Clustering of stock prices</vt:lpstr>
      <vt:lpstr>Conclusions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 Kuri</dc:creator>
  <cp:lastModifiedBy>Josue Kuri</cp:lastModifiedBy>
  <cp:revision>18</cp:revision>
  <dcterms:created xsi:type="dcterms:W3CDTF">2015-05-28T07:04:57Z</dcterms:created>
  <dcterms:modified xsi:type="dcterms:W3CDTF">2015-05-29T06:43:48Z</dcterms:modified>
</cp:coreProperties>
</file>