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Lst>
  <p:notesMasterIdLst>
    <p:notesMasterId r:id="rId17"/>
  </p:notesMasterIdLst>
  <p:sldIdLst>
    <p:sldId id="382" r:id="rId5"/>
    <p:sldId id="1721" r:id="rId6"/>
    <p:sldId id="1723" r:id="rId7"/>
    <p:sldId id="1729" r:id="rId8"/>
    <p:sldId id="1769" r:id="rId9"/>
    <p:sldId id="1770" r:id="rId10"/>
    <p:sldId id="1771" r:id="rId11"/>
    <p:sldId id="1767" r:id="rId12"/>
    <p:sldId id="1768" r:id="rId13"/>
    <p:sldId id="1774" r:id="rId14"/>
    <p:sldId id="1772" r:id="rId15"/>
    <p:sldId id="1766" r:id="rId16"/>
  </p:sldIdLst>
  <p:sldSz cx="11430000" cy="6858000"/>
  <p:notesSz cx="6805613" cy="9939338"/>
  <p:custDataLst>
    <p:tags r:id="rId18"/>
  </p:custDataLst>
  <p:defaultTextStyle>
    <a:defPPr>
      <a:defRPr lang="en-US"/>
    </a:defPPr>
    <a:lvl1pPr marL="0" algn="l" defTabSz="935604" rtl="0" eaLnBrk="1" latinLnBrk="0" hangingPunct="1">
      <a:defRPr sz="1811" kern="1200">
        <a:solidFill>
          <a:schemeClr val="tx1"/>
        </a:solidFill>
        <a:latin typeface="+mn-lt"/>
        <a:ea typeface="+mn-ea"/>
        <a:cs typeface="+mn-cs"/>
      </a:defRPr>
    </a:lvl1pPr>
    <a:lvl2pPr marL="467802" algn="l" defTabSz="935604" rtl="0" eaLnBrk="1" latinLnBrk="0" hangingPunct="1">
      <a:defRPr sz="1811" kern="1200">
        <a:solidFill>
          <a:schemeClr val="tx1"/>
        </a:solidFill>
        <a:latin typeface="+mn-lt"/>
        <a:ea typeface="+mn-ea"/>
        <a:cs typeface="+mn-cs"/>
      </a:defRPr>
    </a:lvl2pPr>
    <a:lvl3pPr marL="935604" algn="l" defTabSz="935604" rtl="0" eaLnBrk="1" latinLnBrk="0" hangingPunct="1">
      <a:defRPr sz="1811" kern="1200">
        <a:solidFill>
          <a:schemeClr val="tx1"/>
        </a:solidFill>
        <a:latin typeface="+mn-lt"/>
        <a:ea typeface="+mn-ea"/>
        <a:cs typeface="+mn-cs"/>
      </a:defRPr>
    </a:lvl3pPr>
    <a:lvl4pPr marL="1403406" algn="l" defTabSz="935604" rtl="0" eaLnBrk="1" latinLnBrk="0" hangingPunct="1">
      <a:defRPr sz="1811" kern="1200">
        <a:solidFill>
          <a:schemeClr val="tx1"/>
        </a:solidFill>
        <a:latin typeface="+mn-lt"/>
        <a:ea typeface="+mn-ea"/>
        <a:cs typeface="+mn-cs"/>
      </a:defRPr>
    </a:lvl4pPr>
    <a:lvl5pPr marL="1871208" algn="l" defTabSz="935604" rtl="0" eaLnBrk="1" latinLnBrk="0" hangingPunct="1">
      <a:defRPr sz="1811" kern="1200">
        <a:solidFill>
          <a:schemeClr val="tx1"/>
        </a:solidFill>
        <a:latin typeface="+mn-lt"/>
        <a:ea typeface="+mn-ea"/>
        <a:cs typeface="+mn-cs"/>
      </a:defRPr>
    </a:lvl5pPr>
    <a:lvl6pPr marL="2339010" algn="l" defTabSz="935604" rtl="0" eaLnBrk="1" latinLnBrk="0" hangingPunct="1">
      <a:defRPr sz="1811" kern="1200">
        <a:solidFill>
          <a:schemeClr val="tx1"/>
        </a:solidFill>
        <a:latin typeface="+mn-lt"/>
        <a:ea typeface="+mn-ea"/>
        <a:cs typeface="+mn-cs"/>
      </a:defRPr>
    </a:lvl6pPr>
    <a:lvl7pPr marL="2806812" algn="l" defTabSz="935604" rtl="0" eaLnBrk="1" latinLnBrk="0" hangingPunct="1">
      <a:defRPr sz="1811" kern="1200">
        <a:solidFill>
          <a:schemeClr val="tx1"/>
        </a:solidFill>
        <a:latin typeface="+mn-lt"/>
        <a:ea typeface="+mn-ea"/>
        <a:cs typeface="+mn-cs"/>
      </a:defRPr>
    </a:lvl7pPr>
    <a:lvl8pPr marL="3274613" algn="l" defTabSz="935604" rtl="0" eaLnBrk="1" latinLnBrk="0" hangingPunct="1">
      <a:defRPr sz="1811" kern="1200">
        <a:solidFill>
          <a:schemeClr val="tx1"/>
        </a:solidFill>
        <a:latin typeface="+mn-lt"/>
        <a:ea typeface="+mn-ea"/>
        <a:cs typeface="+mn-cs"/>
      </a:defRPr>
    </a:lvl8pPr>
    <a:lvl9pPr marL="3742415" algn="l" defTabSz="935604" rtl="0" eaLnBrk="1" latinLnBrk="0" hangingPunct="1">
      <a:defRPr sz="1811"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37" userDrawn="1">
          <p15:clr>
            <a:srgbClr val="A4A3A4"/>
          </p15:clr>
        </p15:guide>
        <p15:guide id="2" pos="55"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31">
          <p15:clr>
            <a:srgbClr val="A4A3A4"/>
          </p15:clr>
        </p15:guide>
        <p15:guide id="4"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a:srgbClr val="FFCCCC"/>
    <a:srgbClr val="B08600"/>
    <a:srgbClr val="DAA600"/>
    <a:srgbClr val="B3FFB3"/>
    <a:srgbClr val="99FF99"/>
    <a:srgbClr val="FFFF99"/>
    <a:srgbClr val="66FFFF"/>
    <a:srgbClr val="D5AB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59538" autoAdjust="0"/>
  </p:normalViewPr>
  <p:slideViewPr>
    <p:cSldViewPr snapToGrid="0">
      <p:cViewPr varScale="1">
        <p:scale>
          <a:sx n="74" d="100"/>
          <a:sy n="74" d="100"/>
        </p:scale>
        <p:origin x="-630" y="-90"/>
      </p:cViewPr>
      <p:guideLst>
        <p:guide orient="horz" pos="4237"/>
        <p:guide pos="55"/>
      </p:guideLst>
    </p:cSldViewPr>
  </p:slideViewPr>
  <p:outlineViewPr>
    <p:cViewPr>
      <p:scale>
        <a:sx n="33" d="100"/>
        <a:sy n="33" d="100"/>
      </p:scale>
      <p:origin x="0" y="-25272"/>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0" d="100"/>
          <a:sy n="50" d="100"/>
        </p:scale>
        <p:origin x="-2934" y="-102"/>
      </p:cViewPr>
      <p:guideLst>
        <p:guide orient="horz" pos="2880"/>
        <p:guide orient="horz" pos="3131"/>
        <p:guide pos="216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69913" y="414338"/>
            <a:ext cx="7945438" cy="47672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506" y="5321689"/>
            <a:ext cx="6486601" cy="44934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2536979"/>
      </p:ext>
    </p:extLst>
  </p:cSld>
  <p:clrMap bg1="lt1" tx1="dk1" bg2="lt2" tx2="dk2" accent1="accent1" accent2="accent2" accent3="accent3" accent4="accent4" accent5="accent5" accent6="accent6" hlink="hlink" folHlink="folHlink"/>
  <p:notesStyle>
    <a:lvl1pPr marL="0" algn="l" defTabSz="871789" rtl="0" eaLnBrk="1" latinLnBrk="0" hangingPunct="1">
      <a:defRPr sz="1144" kern="1200">
        <a:solidFill>
          <a:schemeClr val="tx1"/>
        </a:solidFill>
        <a:latin typeface="Verdana" pitchFamily="34" charset="0"/>
        <a:ea typeface="+mn-ea"/>
        <a:cs typeface="+mn-cs"/>
      </a:defRPr>
    </a:lvl1pPr>
    <a:lvl2pPr marL="435894" algn="l" defTabSz="871789" rtl="0" eaLnBrk="1" latinLnBrk="0" hangingPunct="1">
      <a:defRPr sz="1144" kern="1200">
        <a:solidFill>
          <a:schemeClr val="tx1"/>
        </a:solidFill>
        <a:latin typeface="Verdana" pitchFamily="34" charset="0"/>
        <a:ea typeface="+mn-ea"/>
        <a:cs typeface="+mn-cs"/>
      </a:defRPr>
    </a:lvl2pPr>
    <a:lvl3pPr marL="871789" algn="l" defTabSz="871789" rtl="0" eaLnBrk="1" latinLnBrk="0" hangingPunct="1">
      <a:defRPr sz="1144" kern="1200">
        <a:solidFill>
          <a:schemeClr val="tx1"/>
        </a:solidFill>
        <a:latin typeface="Verdana" pitchFamily="34" charset="0"/>
        <a:ea typeface="+mn-ea"/>
        <a:cs typeface="+mn-cs"/>
      </a:defRPr>
    </a:lvl3pPr>
    <a:lvl4pPr marL="1307683" algn="l" defTabSz="871789" rtl="0" eaLnBrk="1" latinLnBrk="0" hangingPunct="1">
      <a:defRPr sz="1144" kern="1200">
        <a:solidFill>
          <a:schemeClr val="tx1"/>
        </a:solidFill>
        <a:latin typeface="Verdana" pitchFamily="34" charset="0"/>
        <a:ea typeface="+mn-ea"/>
        <a:cs typeface="+mn-cs"/>
      </a:defRPr>
    </a:lvl4pPr>
    <a:lvl5pPr marL="1743578" algn="l" defTabSz="871789" rtl="0" eaLnBrk="1" latinLnBrk="0" hangingPunct="1">
      <a:defRPr sz="1144" kern="1200">
        <a:solidFill>
          <a:schemeClr val="tx1"/>
        </a:solidFill>
        <a:latin typeface="Verdana" pitchFamily="34" charset="0"/>
        <a:ea typeface="+mn-ea"/>
        <a:cs typeface="+mn-cs"/>
      </a:defRPr>
    </a:lvl5pPr>
    <a:lvl6pPr marL="2179472" algn="l" defTabSz="871789" rtl="0" eaLnBrk="1" latinLnBrk="0" hangingPunct="1">
      <a:defRPr sz="1144" kern="1200">
        <a:solidFill>
          <a:schemeClr val="tx1"/>
        </a:solidFill>
        <a:latin typeface="+mn-lt"/>
        <a:ea typeface="+mn-ea"/>
        <a:cs typeface="+mn-cs"/>
      </a:defRPr>
    </a:lvl6pPr>
    <a:lvl7pPr marL="2615367" algn="l" defTabSz="871789" rtl="0" eaLnBrk="1" latinLnBrk="0" hangingPunct="1">
      <a:defRPr sz="1144" kern="1200">
        <a:solidFill>
          <a:schemeClr val="tx1"/>
        </a:solidFill>
        <a:latin typeface="+mn-lt"/>
        <a:ea typeface="+mn-ea"/>
        <a:cs typeface="+mn-cs"/>
      </a:defRPr>
    </a:lvl7pPr>
    <a:lvl8pPr marL="3051261" algn="l" defTabSz="871789" rtl="0" eaLnBrk="1" latinLnBrk="0" hangingPunct="1">
      <a:defRPr sz="1144" kern="1200">
        <a:solidFill>
          <a:schemeClr val="tx1"/>
        </a:solidFill>
        <a:latin typeface="+mn-lt"/>
        <a:ea typeface="+mn-ea"/>
        <a:cs typeface="+mn-cs"/>
      </a:defRPr>
    </a:lvl8pPr>
    <a:lvl9pPr marL="3487156" algn="l" defTabSz="871789" rtl="0" eaLnBrk="1" latinLnBrk="0" hangingPunct="1">
      <a:defRPr sz="11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Picture 13"/>
          <p:cNvPicPr>
            <a:picLocks/>
          </p:cNvPicPr>
          <p:nvPr userDrawn="1"/>
        </p:nvPicPr>
        <p:blipFill rotWithShape="1">
          <a:blip r:embed="rId2" cstate="print">
            <a:extLst>
              <a:ext uri="{28A0092B-C50C-407E-A947-70E740481C1C}">
                <a14:useLocalDpi xmlns:a14="http://schemas.microsoft.com/office/drawing/2010/main"/>
              </a:ext>
            </a:extLst>
          </a:blip>
          <a:srcRect/>
          <a:stretch/>
        </p:blipFill>
        <p:spPr>
          <a:xfrm>
            <a:off x="371393" y="0"/>
            <a:ext cx="10574655" cy="6858000"/>
          </a:xfrm>
          <a:prstGeom prst="rect">
            <a:avLst/>
          </a:prstGeom>
        </p:spPr>
      </p:pic>
      <p:pic>
        <p:nvPicPr>
          <p:cNvPr id="15" name="Picture 14"/>
          <p:cNvPicPr>
            <a:picLocks/>
          </p:cNvPicPr>
          <p:nvPr userDrawn="1"/>
        </p:nvPicPr>
        <p:blipFill rotWithShape="1">
          <a:blip r:embed="rId3" cstate="print">
            <a:extLst>
              <a:ext uri="{28A0092B-C50C-407E-A947-70E740481C1C}">
                <a14:useLocalDpi xmlns:a14="http://schemas.microsoft.com/office/drawing/2010/main"/>
              </a:ext>
            </a:extLst>
          </a:blip>
          <a:srcRect/>
          <a:stretch/>
        </p:blipFill>
        <p:spPr>
          <a:xfrm>
            <a:off x="4" y="0"/>
            <a:ext cx="709447" cy="6858000"/>
          </a:xfrm>
          <a:prstGeom prst="rect">
            <a:avLst/>
          </a:prstGeom>
        </p:spPr>
      </p:pic>
      <p:sp>
        <p:nvSpPr>
          <p:cNvPr id="16" name="TextBox 15"/>
          <p:cNvSpPr txBox="1"/>
          <p:nvPr userDrawn="1"/>
        </p:nvSpPr>
        <p:spPr>
          <a:xfrm>
            <a:off x="4431398" y="6439152"/>
            <a:ext cx="1914307" cy="207749"/>
          </a:xfrm>
          <a:prstGeom prst="rect">
            <a:avLst/>
          </a:prstGeom>
          <a:noFill/>
        </p:spPr>
        <p:txBody>
          <a:bodyPr wrap="none" rtlCol="0">
            <a:spAutoFit/>
          </a:bodyPr>
          <a:lstStyle/>
          <a:p>
            <a:r>
              <a:rPr lang="en-US" sz="750" b="1" dirty="0">
                <a:solidFill>
                  <a:schemeClr val="bg2"/>
                </a:solidFill>
                <a:latin typeface="Century Gothic" panose="020B0502020202020204" pitchFamily="34" charset="0"/>
              </a:rPr>
              <a:t>ASIA OPERATIONS AND TECHNOLOGY</a:t>
            </a:r>
          </a:p>
        </p:txBody>
      </p:sp>
      <p:pic>
        <p:nvPicPr>
          <p:cNvPr id="17" name="Picture 16"/>
          <p:cNvPicPr>
            <a:picLocks/>
          </p:cNvPicPr>
          <p:nvPr userDrawn="1"/>
        </p:nvPicPr>
        <p:blipFill rotWithShape="1">
          <a:blip r:embed="rId3" cstate="print">
            <a:extLst>
              <a:ext uri="{28A0092B-C50C-407E-A947-70E740481C1C}">
                <a14:useLocalDpi xmlns:a14="http://schemas.microsoft.com/office/drawing/2010/main"/>
              </a:ext>
            </a:extLst>
          </a:blip>
          <a:srcRect/>
          <a:stretch/>
        </p:blipFill>
        <p:spPr>
          <a:xfrm>
            <a:off x="10720555" y="0"/>
            <a:ext cx="709447" cy="6858000"/>
          </a:xfrm>
          <a:prstGeom prst="rect">
            <a:avLst/>
          </a:prstGeom>
        </p:spPr>
      </p:pic>
      <p:sp>
        <p:nvSpPr>
          <p:cNvPr id="2" name="Title 1"/>
          <p:cNvSpPr>
            <a:spLocks noGrp="1"/>
          </p:cNvSpPr>
          <p:nvPr>
            <p:ph type="ctrTitle"/>
          </p:nvPr>
        </p:nvSpPr>
        <p:spPr>
          <a:xfrm>
            <a:off x="569741" y="4599432"/>
            <a:ext cx="3671668" cy="1755648"/>
          </a:xfrm>
          <a:prstGeom prst="rect">
            <a:avLst/>
          </a:prstGeom>
        </p:spPr>
        <p:txBody>
          <a:bodyPr lIns="91440" tIns="45720" rIns="91440" bIns="45720" anchor="t" anchorCtr="0">
            <a:normAutofit/>
          </a:bodyPr>
          <a:lstStyle>
            <a:lvl1pPr>
              <a:defRPr sz="2625" b="0">
                <a:solidFill>
                  <a:schemeClr val="bg2"/>
                </a:solidFill>
                <a:latin typeface="Century Gothic" panose="020B0502020202020204" pitchFamily="34" charset="0"/>
              </a:defRPr>
            </a:lvl1pPr>
          </a:lstStyle>
          <a:p>
            <a:r>
              <a:rPr lang="en-US"/>
              <a:t>Click to edit Master title style</a:t>
            </a:r>
            <a:endParaRPr lang="en-US" dirty="0"/>
          </a:p>
        </p:txBody>
      </p:sp>
      <p:sp>
        <p:nvSpPr>
          <p:cNvPr id="18" name="Rounded Rectangle 17"/>
          <p:cNvSpPr/>
          <p:nvPr userDrawn="1"/>
        </p:nvSpPr>
        <p:spPr>
          <a:xfrm>
            <a:off x="357210" y="6635575"/>
            <a:ext cx="8625935" cy="16026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l"/>
            <a:r>
              <a:rPr lang="en-US" sz="563" b="0" i="0" baseline="0" noProof="1">
                <a:solidFill>
                  <a:schemeClr val="bg2"/>
                </a:solidFill>
                <a:latin typeface="+mn-lt"/>
              </a:rPr>
              <a:t>This information is confidential and was prepared by Bain &amp; Company solely for the use of our client; it is not to be relied on by any 3rd party without Bain's prior written consent</a:t>
            </a:r>
            <a:endParaRPr lang="fr-FR" sz="563" b="0" i="0" baseline="0" dirty="0">
              <a:solidFill>
                <a:schemeClr val="bg2"/>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0626" y="37088"/>
            <a:ext cx="10335803" cy="575277"/>
          </a:xfrm>
        </p:spPr>
        <p:txBody>
          <a:bodyPr/>
          <a:lstStyle/>
          <a:p>
            <a:r>
              <a:rPr lang="en-US"/>
              <a:t>Click to edit Master title style</a:t>
            </a:r>
            <a:endParaRPr lang="fr-FR"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Slide Layou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8" name="Picture 7"/>
          <p:cNvPicPr>
            <a:picLocks/>
          </p:cNvPicPr>
          <p:nvPr userDrawn="1"/>
        </p:nvPicPr>
        <p:blipFill rotWithShape="1">
          <a:blip r:embed="rId2" cstate="print">
            <a:extLst>
              <a:ext uri="{28A0092B-C50C-407E-A947-70E740481C1C}">
                <a14:useLocalDpi xmlns:a14="http://schemas.microsoft.com/office/drawing/2010/main"/>
              </a:ext>
            </a:extLst>
          </a:blip>
          <a:srcRect/>
          <a:stretch/>
        </p:blipFill>
        <p:spPr>
          <a:xfrm>
            <a:off x="371393" y="0"/>
            <a:ext cx="10574655" cy="6858000"/>
          </a:xfrm>
          <a:prstGeom prst="rect">
            <a:avLst/>
          </a:prstGeom>
        </p:spPr>
      </p:pic>
      <p:pic>
        <p:nvPicPr>
          <p:cNvPr id="7" name="Picture 6"/>
          <p:cNvPicPr>
            <a:picLocks/>
          </p:cNvPicPr>
          <p:nvPr userDrawn="1"/>
        </p:nvPicPr>
        <p:blipFill rotWithShape="1">
          <a:blip r:embed="rId3" cstate="print">
            <a:extLst>
              <a:ext uri="{28A0092B-C50C-407E-A947-70E740481C1C}">
                <a14:useLocalDpi xmlns:a14="http://schemas.microsoft.com/office/drawing/2010/main"/>
              </a:ext>
            </a:extLst>
          </a:blip>
          <a:srcRect/>
          <a:stretch/>
        </p:blipFill>
        <p:spPr>
          <a:xfrm>
            <a:off x="4" y="0"/>
            <a:ext cx="709447" cy="6858000"/>
          </a:xfrm>
          <a:prstGeom prst="rect">
            <a:avLst/>
          </a:prstGeom>
        </p:spPr>
      </p:pic>
      <p:sp>
        <p:nvSpPr>
          <p:cNvPr id="3" name="Subtitle 2"/>
          <p:cNvSpPr>
            <a:spLocks noGrp="1"/>
          </p:cNvSpPr>
          <p:nvPr>
            <p:ph type="subTitle" idx="1"/>
          </p:nvPr>
        </p:nvSpPr>
        <p:spPr>
          <a:xfrm>
            <a:off x="571500" y="4602574"/>
            <a:ext cx="3673592" cy="1752600"/>
          </a:xfrm>
        </p:spPr>
        <p:txBody>
          <a:bodyPr>
            <a:normAutofit/>
          </a:bodyPr>
          <a:lstStyle>
            <a:lvl1pPr marL="0" indent="0" algn="l">
              <a:buNone/>
              <a:defRPr sz="1688">
                <a:solidFill>
                  <a:srgbClr val="FFFFFF"/>
                </a:solidFill>
                <a:latin typeface="Century Gothic"/>
                <a:cs typeface="Century Gothic"/>
              </a:defRPr>
            </a:lvl1pPr>
            <a:lvl2pPr marL="428636" indent="0" algn="ctr">
              <a:buNone/>
              <a:defRPr>
                <a:solidFill>
                  <a:schemeClr val="tx1">
                    <a:tint val="75000"/>
                  </a:schemeClr>
                </a:solidFill>
              </a:defRPr>
            </a:lvl2pPr>
            <a:lvl3pPr marL="857272" indent="0" algn="ctr">
              <a:buNone/>
              <a:defRPr>
                <a:solidFill>
                  <a:schemeClr val="tx1">
                    <a:tint val="75000"/>
                  </a:schemeClr>
                </a:solidFill>
              </a:defRPr>
            </a:lvl3pPr>
            <a:lvl4pPr marL="1285907" indent="0" algn="ctr">
              <a:buNone/>
              <a:defRPr>
                <a:solidFill>
                  <a:schemeClr val="tx1">
                    <a:tint val="75000"/>
                  </a:schemeClr>
                </a:solidFill>
              </a:defRPr>
            </a:lvl4pPr>
            <a:lvl5pPr marL="1714543" indent="0" algn="ctr">
              <a:buNone/>
              <a:defRPr>
                <a:solidFill>
                  <a:schemeClr val="tx1">
                    <a:tint val="75000"/>
                  </a:schemeClr>
                </a:solidFill>
              </a:defRPr>
            </a:lvl5pPr>
            <a:lvl6pPr marL="2143178" indent="0" algn="ctr">
              <a:buNone/>
              <a:defRPr>
                <a:solidFill>
                  <a:schemeClr val="tx1">
                    <a:tint val="75000"/>
                  </a:schemeClr>
                </a:solidFill>
              </a:defRPr>
            </a:lvl6pPr>
            <a:lvl7pPr marL="2571815" indent="0" algn="ctr">
              <a:buNone/>
              <a:defRPr>
                <a:solidFill>
                  <a:schemeClr val="tx1">
                    <a:tint val="75000"/>
                  </a:schemeClr>
                </a:solidFill>
              </a:defRPr>
            </a:lvl7pPr>
            <a:lvl8pPr marL="3000450" indent="0" algn="ctr">
              <a:buNone/>
              <a:defRPr>
                <a:solidFill>
                  <a:schemeClr val="tx1">
                    <a:tint val="75000"/>
                  </a:schemeClr>
                </a:solidFill>
              </a:defRPr>
            </a:lvl8pPr>
            <a:lvl9pPr marL="3429085" indent="0" algn="ctr">
              <a:buNone/>
              <a:defRPr>
                <a:solidFill>
                  <a:schemeClr val="tx1">
                    <a:tint val="75000"/>
                  </a:schemeClr>
                </a:solidFill>
              </a:defRPr>
            </a:lvl9pPr>
          </a:lstStyle>
          <a:p>
            <a:r>
              <a:rPr lang="en-US" dirty="0"/>
              <a:t>Click to edit Master subtitle style</a:t>
            </a:r>
          </a:p>
        </p:txBody>
      </p:sp>
      <p:sp>
        <p:nvSpPr>
          <p:cNvPr id="4" name="TextBox 3"/>
          <p:cNvSpPr txBox="1"/>
          <p:nvPr userDrawn="1"/>
        </p:nvSpPr>
        <p:spPr>
          <a:xfrm>
            <a:off x="4431398" y="6651966"/>
            <a:ext cx="1914307" cy="207749"/>
          </a:xfrm>
          <a:prstGeom prst="rect">
            <a:avLst/>
          </a:prstGeom>
          <a:noFill/>
        </p:spPr>
        <p:txBody>
          <a:bodyPr wrap="none" rtlCol="0">
            <a:spAutoFit/>
          </a:bodyPr>
          <a:lstStyle/>
          <a:p>
            <a:r>
              <a:rPr lang="en-US" sz="750" b="1" dirty="0">
                <a:solidFill>
                  <a:schemeClr val="bg1"/>
                </a:solidFill>
                <a:latin typeface="Century Gothic" panose="020B0502020202020204" pitchFamily="34" charset="0"/>
              </a:rPr>
              <a:t>ASIA OPERATIONS AND TECHNOLOGY</a:t>
            </a:r>
          </a:p>
        </p:txBody>
      </p:sp>
      <p:pic>
        <p:nvPicPr>
          <p:cNvPr id="9" name="Picture 8"/>
          <p:cNvPicPr>
            <a:picLocks/>
          </p:cNvPicPr>
          <p:nvPr userDrawn="1"/>
        </p:nvPicPr>
        <p:blipFill rotWithShape="1">
          <a:blip r:embed="rId3" cstate="print">
            <a:extLst>
              <a:ext uri="{28A0092B-C50C-407E-A947-70E740481C1C}">
                <a14:useLocalDpi xmlns:a14="http://schemas.microsoft.com/office/drawing/2010/main"/>
              </a:ext>
            </a:extLst>
          </a:blip>
          <a:srcRect/>
          <a:stretch/>
        </p:blipFill>
        <p:spPr>
          <a:xfrm>
            <a:off x="10720555" y="0"/>
            <a:ext cx="709447" cy="6858000"/>
          </a:xfrm>
          <a:prstGeom prst="rect">
            <a:avLst/>
          </a:prstGeom>
        </p:spPr>
      </p:pic>
    </p:spTree>
    <p:extLst>
      <p:ext uri="{BB962C8B-B14F-4D97-AF65-F5344CB8AC3E}">
        <p14:creationId xmlns:p14="http://schemas.microsoft.com/office/powerpoint/2010/main" val="166260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749" y="585597"/>
            <a:ext cx="10306755" cy="1188720"/>
          </a:xfrm>
        </p:spPr>
        <p:txBody>
          <a:bodyPr anchor="ctr"/>
          <a:lstStyle>
            <a:lvl1pPr algn="l">
              <a:defRPr sz="3200" b="0" cap="none" baseline="0"/>
            </a:lvl1pPr>
          </a:lstStyle>
          <a:p>
            <a:r>
              <a:rPr lang="en-US" dirty="0" smtClean="0"/>
              <a:t>Click to add Agenda slide title</a:t>
            </a:r>
            <a:endParaRPr lang="en-CA" dirty="0"/>
          </a:p>
        </p:txBody>
      </p:sp>
      <p:sp>
        <p:nvSpPr>
          <p:cNvPr id="3" name="Text Placeholder 2"/>
          <p:cNvSpPr>
            <a:spLocks noGrp="1"/>
          </p:cNvSpPr>
          <p:nvPr>
            <p:ph type="body" idx="1"/>
          </p:nvPr>
        </p:nvSpPr>
        <p:spPr>
          <a:xfrm>
            <a:off x="-3571875" y="6297989"/>
            <a:ext cx="85329" cy="45719"/>
          </a:xfrm>
        </p:spPr>
        <p:txBody>
          <a:bodyPr anchor="b"/>
          <a:lstStyle>
            <a:lvl1pPr marL="0" indent="0">
              <a:buNone/>
              <a:defRPr sz="1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a:t>
            </a:r>
          </a:p>
        </p:txBody>
      </p:sp>
      <p:sp>
        <p:nvSpPr>
          <p:cNvPr id="4" name="Date Placeholder 3"/>
          <p:cNvSpPr>
            <a:spLocks noGrp="1"/>
          </p:cNvSpPr>
          <p:nvPr>
            <p:ph type="dt" sz="half" idx="10"/>
          </p:nvPr>
        </p:nvSpPr>
        <p:spPr>
          <a:xfrm>
            <a:off x="-3571873" y="6356355"/>
            <a:ext cx="92275" cy="45719"/>
          </a:xfrm>
          <a:prstGeom prst="rect">
            <a:avLst/>
          </a:prstGeom>
        </p:spPr>
        <p:txBody>
          <a:bodyPr/>
          <a:lstStyle/>
          <a:p>
            <a:fld id="{43FA6F3A-863D-46D7-A2A9-0ACAB700B0ED}" type="datetime1">
              <a:rPr lang="en-CA" smtClean="0">
                <a:solidFill>
                  <a:prstClr val="black">
                    <a:tint val="75000"/>
                  </a:prstClr>
                </a:solidFill>
              </a:rPr>
              <a:pPr/>
              <a:t>05/09/2017</a:t>
            </a:fld>
            <a:endParaRPr lang="en-CA" dirty="0">
              <a:solidFill>
                <a:prstClr val="black">
                  <a:tint val="75000"/>
                </a:prstClr>
              </a:solidFill>
            </a:endParaRPr>
          </a:p>
        </p:txBody>
      </p:sp>
      <p:sp>
        <p:nvSpPr>
          <p:cNvPr id="5" name="Footer Placeholder 4"/>
          <p:cNvSpPr>
            <a:spLocks noGrp="1"/>
          </p:cNvSpPr>
          <p:nvPr>
            <p:ph type="ftr" sz="quarter" idx="11"/>
          </p:nvPr>
        </p:nvSpPr>
        <p:spPr>
          <a:xfrm>
            <a:off x="-3575325" y="6402074"/>
            <a:ext cx="65961" cy="45719"/>
          </a:xfrm>
          <a:prstGeom prst="rect">
            <a:avLst/>
          </a:prstGeom>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a:xfrm>
            <a:off x="565548" y="6505831"/>
            <a:ext cx="597813" cy="175694"/>
          </a:xfrm>
          <a:prstGeom prst="rect">
            <a:avLst/>
          </a:prstGeom>
        </p:spPr>
        <p:txBody>
          <a:bodyPr/>
          <a:lstStyle/>
          <a:p>
            <a:fld id="{6F0EBB0A-4DD2-40E9-8A82-C8573B951B20}" type="slidenum">
              <a:rPr lang="en-CA" smtClean="0">
                <a:solidFill>
                  <a:prstClr val="black"/>
                </a:solidFill>
              </a:rPr>
              <a:pPr/>
              <a:t>‹#›</a:t>
            </a:fld>
            <a:endParaRPr lang="en-CA" dirty="0">
              <a:solidFill>
                <a:prstClr val="black"/>
              </a:solidFill>
            </a:endParaRPr>
          </a:p>
        </p:txBody>
      </p:sp>
      <p:sp>
        <p:nvSpPr>
          <p:cNvPr id="13" name="Content Placeholder 2"/>
          <p:cNvSpPr>
            <a:spLocks noGrp="1"/>
          </p:cNvSpPr>
          <p:nvPr>
            <p:ph idx="13" hasCustomPrompt="1"/>
          </p:nvPr>
        </p:nvSpPr>
        <p:spPr>
          <a:xfrm>
            <a:off x="540857" y="2279027"/>
            <a:ext cx="5174144" cy="3476394"/>
          </a:xfrm>
        </p:spPr>
        <p:txBody>
          <a:bodyPr/>
          <a:lstStyle>
            <a:lvl1pPr>
              <a:defRPr/>
            </a:lvl1pPr>
          </a:lstStyle>
          <a:p>
            <a:pPr lvl="0"/>
            <a:r>
              <a:rPr lang="en-US" dirty="0" smtClean="0"/>
              <a:t>Click to add main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4" name="Picture Placeholder 7"/>
          <p:cNvSpPr>
            <a:spLocks noGrp="1"/>
          </p:cNvSpPr>
          <p:nvPr>
            <p:ph type="pic" sz="quarter" idx="14" hasCustomPrompt="1"/>
          </p:nvPr>
        </p:nvSpPr>
        <p:spPr>
          <a:xfrm>
            <a:off x="6549390" y="2308919"/>
            <a:ext cx="4309110" cy="3446502"/>
          </a:xfrm>
        </p:spPr>
        <p:txBody>
          <a:bodyPr/>
          <a:lstStyle/>
          <a:p>
            <a:r>
              <a:rPr lang="en-US" dirty="0" smtClean="0"/>
              <a:t>Click icon to add your own copyright-free image</a:t>
            </a:r>
            <a:endParaRPr lang="en-CA" dirty="0"/>
          </a:p>
        </p:txBody>
      </p:sp>
      <p:cxnSp>
        <p:nvCxnSpPr>
          <p:cNvPr id="11" name="Straight Connector 10"/>
          <p:cNvCxnSpPr/>
          <p:nvPr userDrawn="1"/>
        </p:nvCxnSpPr>
        <p:spPr>
          <a:xfrm>
            <a:off x="567339" y="6103938"/>
            <a:ext cx="10287000" cy="0"/>
          </a:xfrm>
          <a:prstGeom prst="line">
            <a:avLst/>
          </a:prstGeom>
          <a:ln w="285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67339" y="1965960"/>
            <a:ext cx="102870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pic>
        <p:nvPicPr>
          <p:cNvPr id="16" name="Picture 5" descr="T:\MDS\Sales &amp; Learning Support\Presentation Support\Templates\..Canadian Division\Manulife\manulife.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032879" y="6357406"/>
            <a:ext cx="1825625" cy="26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34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p:cNvSpPr/>
          <p:nvPr userDrawn="1"/>
        </p:nvSpPr>
        <p:spPr>
          <a:xfrm>
            <a:off x="0" y="4"/>
            <a:ext cx="11430000" cy="675861"/>
          </a:xfrm>
          <a:prstGeom prst="rect">
            <a:avLst/>
          </a:prstGeom>
          <a:solidFill>
            <a:srgbClr val="0D6A3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3750" tIns="33750" rIns="33750" bIns="33750" rtlCol="0" anchor="ctr"/>
          <a:lstStyle/>
          <a:p>
            <a:pPr algn="ctr"/>
            <a:endParaRPr lang="en-US" sz="1875" dirty="0">
              <a:solidFill>
                <a:schemeClr val="tx1"/>
              </a:solidFill>
            </a:endParaRPr>
          </a:p>
        </p:txBody>
      </p:sp>
      <p:sp>
        <p:nvSpPr>
          <p:cNvPr id="22" name="Slide title"/>
          <p:cNvSpPr>
            <a:spLocks noGrp="1" noChangeArrowheads="1"/>
          </p:cNvSpPr>
          <p:nvPr>
            <p:ph type="title"/>
          </p:nvPr>
        </p:nvSpPr>
        <p:spPr bwMode="gray">
          <a:xfrm>
            <a:off x="180626" y="62488"/>
            <a:ext cx="10335803" cy="575277"/>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endParaRPr lang="en-CA" noProof="1"/>
          </a:p>
        </p:txBody>
      </p:sp>
      <p:sp>
        <p:nvSpPr>
          <p:cNvPr id="11" name="Text Placeholder 10"/>
          <p:cNvSpPr>
            <a:spLocks noGrp="1"/>
          </p:cNvSpPr>
          <p:nvPr>
            <p:ph type="body" idx="1"/>
            <p:custDataLst>
              <p:tags r:id="rId8"/>
            </p:custDataLst>
          </p:nvPr>
        </p:nvSpPr>
        <p:spPr>
          <a:xfrm>
            <a:off x="536225" y="1051671"/>
            <a:ext cx="10335804" cy="4986990"/>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SlideNumber"/>
          <p:cNvSpPr/>
          <p:nvPr/>
        </p:nvSpPr>
        <p:spPr>
          <a:xfrm>
            <a:off x="10872030" y="6650240"/>
            <a:ext cx="375965" cy="8681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fld id="{BB69BBE8-4DB2-4642-B003-B220ACD5A2FD}" type="slidenum">
              <a:rPr lang="en-US" sz="890" b="1" baseline="0" smtClean="0">
                <a:solidFill>
                  <a:srgbClr val="080808"/>
                </a:solidFill>
                <a:latin typeface="Verdana" pitchFamily="34" charset="0"/>
              </a:rPr>
              <a:pPr algn="ctr"/>
              <a:t>‹#›</a:t>
            </a:fld>
            <a:endParaRPr lang="fr-FR" sz="890" b="1" dirty="0">
              <a:solidFill>
                <a:srgbClr val="080808"/>
              </a:solidFill>
            </a:endParaRPr>
          </a:p>
        </p:txBody>
      </p:sp>
      <p:sp>
        <p:nvSpPr>
          <p:cNvPr id="29" name="BainStatusStickerPosition" hidden="1"/>
          <p:cNvSpPr/>
          <p:nvPr userDrawn="1"/>
        </p:nvSpPr>
        <p:spPr>
          <a:xfrm>
            <a:off x="11115996" y="265100"/>
            <a:ext cx="146539" cy="127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3750" tIns="33750" rIns="33750" bIns="33750" rtlCol="0" anchor="ctr"/>
          <a:lstStyle/>
          <a:p>
            <a:pPr algn="ctr"/>
            <a:endParaRPr lang="en-US" sz="1875" dirty="0">
              <a:solidFill>
                <a:srgbClr val="FFFFFF"/>
              </a:solidFill>
            </a:endParaRPr>
          </a:p>
        </p:txBody>
      </p:sp>
      <p:sp>
        <p:nvSpPr>
          <p:cNvPr id="8" name="BainNotesBox"/>
          <p:cNvSpPr txBox="1"/>
          <p:nvPr userDrawn="1"/>
        </p:nvSpPr>
        <p:spPr>
          <a:xfrm>
            <a:off x="232076" y="6330925"/>
            <a:ext cx="10798126" cy="261290"/>
          </a:xfrm>
          <a:prstGeom prst="rect">
            <a:avLst/>
          </a:prstGeom>
          <a:noFill/>
        </p:spPr>
        <p:txBody>
          <a:bodyPr vert="horz" wrap="square" lIns="0" tIns="0" rIns="0" bIns="0" rtlCol="0" anchor="b">
            <a:spAutoFit/>
          </a:bodyPr>
          <a:lstStyle/>
          <a:p>
            <a:pPr algn="l"/>
            <a:endParaRPr sz="1698" dirty="0"/>
          </a:p>
        </p:txBody>
      </p:sp>
      <p:sp>
        <p:nvSpPr>
          <p:cNvPr id="9" name="BainArrowConfig" hidden="1"/>
          <p:cNvSpPr/>
          <p:nvPr userDrawn="1"/>
        </p:nvSpPr>
        <p:spPr>
          <a:xfrm>
            <a:off x="0" y="4977408"/>
            <a:ext cx="146539" cy="127000"/>
          </a:xfrm>
          <a:prstGeom prst="rect">
            <a:avLst/>
          </a:prstGeom>
          <a:solidFill>
            <a:srgbClr val="0D6A3D"/>
          </a:solidFill>
          <a:ln w="12700">
            <a:solidFill>
              <a:srgbClr val="0D6A3D"/>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3750" tIns="33750" rIns="33750" bIns="33750" rtlCol="0" anchor="ctr"/>
          <a:lstStyle/>
          <a:p>
            <a:pPr algn="ctr"/>
            <a:endParaRPr lang="en-US" sz="1875" dirty="0">
              <a:solidFill>
                <a:srgbClr val="FFFFFF"/>
              </a:solidFill>
            </a:endParaRPr>
          </a:p>
        </p:txBody>
      </p:sp>
    </p:spTree>
    <p:custDataLst>
      <p:tags r:id="rId7"/>
    </p:custDataLst>
  </p:cSld>
  <p:clrMap bg1="lt1" tx1="dk1" bg2="lt2" tx2="dk2" accent1="accent1" accent2="accent2" accent3="accent3" accent4="accent4" accent5="accent5" accent6="accent6" hlink="hlink" folHlink="folHlink"/>
  <p:sldLayoutIdLst>
    <p:sldLayoutId id="2147483737" r:id="rId1"/>
    <p:sldLayoutId id="2147483731" r:id="rId2"/>
    <p:sldLayoutId id="2147483739" r:id="rId3"/>
    <p:sldLayoutId id="2147483754" r:id="rId4"/>
    <p:sldLayoutId id="2147483756" r:id="rId5"/>
  </p:sldLayoutIdLst>
  <p:txStyles>
    <p:titleStyle>
      <a:lvl1pPr algn="l" defTabSz="873563" rtl="0" eaLnBrk="1" latinLnBrk="0" hangingPunct="1">
        <a:spcBef>
          <a:spcPct val="0"/>
        </a:spcBef>
        <a:buNone/>
        <a:defRPr sz="1875" b="1" kern="1200">
          <a:solidFill>
            <a:schemeClr val="bg2"/>
          </a:solidFill>
          <a:latin typeface="Century Gothic" panose="020B0502020202020204" pitchFamily="34" charset="0"/>
          <a:ea typeface="+mj-ea"/>
          <a:cs typeface="+mj-cs"/>
        </a:defRPr>
      </a:lvl1pPr>
    </p:titleStyle>
    <p:bodyStyle>
      <a:lvl1pPr marL="160739" marR="0" indent="-160739" algn="l" defTabSz="873332" rtl="0" eaLnBrk="1" fontAlgn="base" latinLnBrk="0" hangingPunct="1">
        <a:lnSpc>
          <a:spcPct val="100000"/>
        </a:lnSpc>
        <a:spcBef>
          <a:spcPct val="40000"/>
        </a:spcBef>
        <a:spcAft>
          <a:spcPct val="0"/>
        </a:spcAft>
        <a:buClr>
          <a:schemeClr val="tx1"/>
        </a:buClr>
        <a:buSzPct val="100000"/>
        <a:buFont typeface="Verdana" pitchFamily="34" charset="0"/>
        <a:buChar char="•"/>
        <a:tabLst/>
        <a:defRPr kumimoji="0" lang="en-US" altLang="zh-CN" sz="1125" b="0" i="0" u="none" strike="noStrike" kern="1200" cap="none" spc="0" normalizeH="0" baseline="0" noProof="1">
          <a:ln>
            <a:noFill/>
          </a:ln>
          <a:solidFill>
            <a:schemeClr val="tx1"/>
          </a:solidFill>
          <a:effectLst/>
          <a:uLnTx/>
          <a:uFillTx/>
          <a:latin typeface="Calibri" panose="020F0502020204030204" pitchFamily="34" charset="0"/>
          <a:ea typeface="+mn-ea"/>
          <a:cs typeface="Calibri" panose="020F0502020204030204" pitchFamily="34" charset="0"/>
        </a:defRPr>
      </a:lvl1pPr>
      <a:lvl2pPr marL="433102" marR="0" indent="-136925" algn="l" defTabSz="873332" rtl="0" eaLnBrk="1" fontAlgn="base" latinLnBrk="0" hangingPunct="1">
        <a:lnSpc>
          <a:spcPct val="100000"/>
        </a:lnSpc>
        <a:spcBef>
          <a:spcPct val="20000"/>
        </a:spcBef>
        <a:spcAft>
          <a:spcPct val="0"/>
        </a:spcAft>
        <a:buClr>
          <a:schemeClr val="tx1"/>
        </a:buClr>
        <a:buSzPct val="100000"/>
        <a:buFont typeface="Verdana"/>
        <a:buChar char="-"/>
        <a:tabLst/>
        <a:defRPr lang="en-CA" altLang="zh-CN" sz="1031" kern="1200" baseline="0" noProof="1">
          <a:solidFill>
            <a:schemeClr val="tx1"/>
          </a:solidFill>
          <a:latin typeface="Calibri" panose="020F0502020204030204" pitchFamily="34" charset="0"/>
          <a:ea typeface="+mn-ea"/>
          <a:cs typeface="Calibri" panose="020F0502020204030204" pitchFamily="34" charset="0"/>
        </a:defRPr>
      </a:lvl2pPr>
      <a:lvl3pPr marL="696533" marR="0" indent="-175622" algn="l" defTabSz="873332" rtl="0" eaLnBrk="1" fontAlgn="base" latinLnBrk="0" hangingPunct="1">
        <a:lnSpc>
          <a:spcPct val="100000"/>
        </a:lnSpc>
        <a:spcBef>
          <a:spcPct val="20000"/>
        </a:spcBef>
        <a:spcAft>
          <a:spcPct val="0"/>
        </a:spcAft>
        <a:buClr>
          <a:schemeClr val="tx1"/>
        </a:buClr>
        <a:buSzPct val="100000"/>
        <a:buFont typeface="Marlett" pitchFamily="2" charset="2"/>
        <a:buChar char="8"/>
        <a:tabLst/>
        <a:defRPr lang="zh-CN" altLang="en-US" sz="1031" kern="1200" noProof="1">
          <a:solidFill>
            <a:schemeClr val="tx1"/>
          </a:solidFill>
          <a:latin typeface="Calibri" panose="020F0502020204030204" pitchFamily="34" charset="0"/>
          <a:ea typeface="+mn-ea"/>
          <a:cs typeface="Calibri" panose="020F0502020204030204" pitchFamily="34" charset="0"/>
        </a:defRPr>
      </a:lvl3pPr>
      <a:lvl4pPr marL="1018010" marR="0" indent="-160739" algn="l" defTabSz="873563" rtl="0" eaLnBrk="1" fontAlgn="auto" latinLnBrk="0" hangingPunct="1">
        <a:lnSpc>
          <a:spcPct val="100000"/>
        </a:lnSpc>
        <a:spcBef>
          <a:spcPct val="20000"/>
        </a:spcBef>
        <a:spcAft>
          <a:spcPts val="0"/>
        </a:spcAft>
        <a:buClr>
          <a:schemeClr val="tx1"/>
        </a:buClr>
        <a:buSzTx/>
        <a:buFont typeface="Verdana" pitchFamily="34" charset="0"/>
        <a:buChar char="-"/>
        <a:tabLst/>
        <a:defRPr lang="en-CA" altLang="zh-CN" sz="1031" kern="1200">
          <a:solidFill>
            <a:schemeClr val="tx1"/>
          </a:solidFill>
          <a:latin typeface="Calibri" panose="020F0502020204030204" pitchFamily="34" charset="0"/>
          <a:ea typeface="+mn-ea"/>
          <a:cs typeface="Calibri" panose="020F0502020204030204" pitchFamily="34" charset="0"/>
        </a:defRPr>
      </a:lvl4pPr>
      <a:lvl5pPr marL="1965517" indent="-218392" algn="l" defTabSz="873563" rtl="0" eaLnBrk="1" latinLnBrk="0" hangingPunct="1">
        <a:spcBef>
          <a:spcPct val="20000"/>
        </a:spcBef>
        <a:buFont typeface="Arial" pitchFamily="34" charset="0"/>
        <a:buChar char="»"/>
        <a:defRPr sz="2137" kern="1200">
          <a:solidFill>
            <a:schemeClr val="tx1"/>
          </a:solidFill>
          <a:latin typeface="Verdana" pitchFamily="34" charset="0"/>
          <a:ea typeface="+mn-ea"/>
          <a:cs typeface="+mn-cs"/>
        </a:defRPr>
      </a:lvl5pPr>
      <a:lvl6pPr marL="2402297" indent="-218392" algn="l" defTabSz="873563" rtl="0" eaLnBrk="1" latinLnBrk="0" hangingPunct="1">
        <a:spcBef>
          <a:spcPct val="20000"/>
        </a:spcBef>
        <a:buFont typeface="Arial" pitchFamily="34" charset="0"/>
        <a:buChar char="•"/>
        <a:defRPr sz="1869" kern="1200">
          <a:solidFill>
            <a:schemeClr val="tx1"/>
          </a:solidFill>
          <a:latin typeface="+mn-lt"/>
          <a:ea typeface="+mn-ea"/>
          <a:cs typeface="+mn-cs"/>
        </a:defRPr>
      </a:lvl6pPr>
      <a:lvl7pPr marL="2839079" indent="-218392" algn="l" defTabSz="873563" rtl="0" eaLnBrk="1" latinLnBrk="0" hangingPunct="1">
        <a:spcBef>
          <a:spcPct val="20000"/>
        </a:spcBef>
        <a:buFont typeface="Arial" pitchFamily="34" charset="0"/>
        <a:buChar char="•"/>
        <a:defRPr sz="1869" kern="1200">
          <a:solidFill>
            <a:schemeClr val="tx1"/>
          </a:solidFill>
          <a:latin typeface="+mn-lt"/>
          <a:ea typeface="+mn-ea"/>
          <a:cs typeface="+mn-cs"/>
        </a:defRPr>
      </a:lvl7pPr>
      <a:lvl8pPr marL="3275860" indent="-218392" algn="l" defTabSz="873563" rtl="0" eaLnBrk="1" latinLnBrk="0" hangingPunct="1">
        <a:spcBef>
          <a:spcPct val="20000"/>
        </a:spcBef>
        <a:buFont typeface="Arial" pitchFamily="34" charset="0"/>
        <a:buChar char="•"/>
        <a:defRPr sz="1869" kern="1200">
          <a:solidFill>
            <a:schemeClr val="tx1"/>
          </a:solidFill>
          <a:latin typeface="+mn-lt"/>
          <a:ea typeface="+mn-ea"/>
          <a:cs typeface="+mn-cs"/>
        </a:defRPr>
      </a:lvl8pPr>
      <a:lvl9pPr marL="3712641" indent="-218392" algn="l" defTabSz="873563" rtl="0" eaLnBrk="1" latinLnBrk="0" hangingPunct="1">
        <a:spcBef>
          <a:spcPct val="20000"/>
        </a:spcBef>
        <a:buFont typeface="Arial" pitchFamily="34" charset="0"/>
        <a:buChar char="•"/>
        <a:defRPr sz="1869" kern="1200">
          <a:solidFill>
            <a:schemeClr val="tx1"/>
          </a:solidFill>
          <a:latin typeface="+mn-lt"/>
          <a:ea typeface="+mn-ea"/>
          <a:cs typeface="+mn-cs"/>
        </a:defRPr>
      </a:lvl9pPr>
    </p:bodyStyle>
    <p:otherStyle>
      <a:defPPr>
        <a:defRPr lang="en-US"/>
      </a:defPPr>
      <a:lvl1pPr marL="0" algn="l" defTabSz="873563" rtl="0" eaLnBrk="1" latinLnBrk="0" hangingPunct="1">
        <a:defRPr sz="1602" kern="1200">
          <a:solidFill>
            <a:schemeClr val="tx1"/>
          </a:solidFill>
          <a:latin typeface="+mn-lt"/>
          <a:ea typeface="+mn-ea"/>
          <a:cs typeface="+mn-cs"/>
        </a:defRPr>
      </a:lvl1pPr>
      <a:lvl2pPr marL="436781" algn="l" defTabSz="873563" rtl="0" eaLnBrk="1" latinLnBrk="0" hangingPunct="1">
        <a:defRPr sz="1691" kern="1200">
          <a:solidFill>
            <a:schemeClr val="tx1"/>
          </a:solidFill>
          <a:latin typeface="+mn-lt"/>
          <a:ea typeface="+mn-ea"/>
          <a:cs typeface="+mn-cs"/>
        </a:defRPr>
      </a:lvl2pPr>
      <a:lvl3pPr marL="873563" algn="l" defTabSz="873563" rtl="0" eaLnBrk="1" latinLnBrk="0" hangingPunct="1">
        <a:defRPr sz="1691" kern="1200">
          <a:solidFill>
            <a:schemeClr val="tx1"/>
          </a:solidFill>
          <a:latin typeface="+mn-lt"/>
          <a:ea typeface="+mn-ea"/>
          <a:cs typeface="+mn-cs"/>
        </a:defRPr>
      </a:lvl3pPr>
      <a:lvl4pPr marL="1310344" algn="l" defTabSz="873563" rtl="0" eaLnBrk="1" latinLnBrk="0" hangingPunct="1">
        <a:defRPr sz="1691" kern="1200">
          <a:solidFill>
            <a:schemeClr val="tx1"/>
          </a:solidFill>
          <a:latin typeface="+mn-lt"/>
          <a:ea typeface="+mn-ea"/>
          <a:cs typeface="+mn-cs"/>
        </a:defRPr>
      </a:lvl4pPr>
      <a:lvl5pPr marL="1747125" algn="l" defTabSz="873563" rtl="0" eaLnBrk="1" latinLnBrk="0" hangingPunct="1">
        <a:defRPr sz="1691" kern="1200">
          <a:solidFill>
            <a:schemeClr val="tx1"/>
          </a:solidFill>
          <a:latin typeface="+mn-lt"/>
          <a:ea typeface="+mn-ea"/>
          <a:cs typeface="+mn-cs"/>
        </a:defRPr>
      </a:lvl5pPr>
      <a:lvl6pPr marL="2183906" algn="l" defTabSz="873563" rtl="0" eaLnBrk="1" latinLnBrk="0" hangingPunct="1">
        <a:defRPr sz="1691" kern="1200">
          <a:solidFill>
            <a:schemeClr val="tx1"/>
          </a:solidFill>
          <a:latin typeface="+mn-lt"/>
          <a:ea typeface="+mn-ea"/>
          <a:cs typeface="+mn-cs"/>
        </a:defRPr>
      </a:lvl6pPr>
      <a:lvl7pPr marL="2620688" algn="l" defTabSz="873563" rtl="0" eaLnBrk="1" latinLnBrk="0" hangingPunct="1">
        <a:defRPr sz="1691" kern="1200">
          <a:solidFill>
            <a:schemeClr val="tx1"/>
          </a:solidFill>
          <a:latin typeface="+mn-lt"/>
          <a:ea typeface="+mn-ea"/>
          <a:cs typeface="+mn-cs"/>
        </a:defRPr>
      </a:lvl7pPr>
      <a:lvl8pPr marL="3057468" algn="l" defTabSz="873563" rtl="0" eaLnBrk="1" latinLnBrk="0" hangingPunct="1">
        <a:defRPr sz="1691" kern="1200">
          <a:solidFill>
            <a:schemeClr val="tx1"/>
          </a:solidFill>
          <a:latin typeface="+mn-lt"/>
          <a:ea typeface="+mn-ea"/>
          <a:cs typeface="+mn-cs"/>
        </a:defRPr>
      </a:lvl8pPr>
      <a:lvl9pPr marL="3494250" algn="l" defTabSz="873563" rtl="0" eaLnBrk="1" latinLnBrk="0" hangingPunct="1">
        <a:defRPr sz="16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ogin.sys.eas.pcf.manulife.com/log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cloudfoundry.org/cf-cli/install-go-cli.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ssand-helloservice.apps.eas.pcf.manulif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pring.io/blog/2011/04/13/using-cloud-foundry-from-sts/" TargetMode="External"/><Relationship Id="rId2" Type="http://schemas.openxmlformats.org/officeDocument/2006/relationships/hyperlink" Target="https://docs.pivotal.io/pivotalcf/1-9/buildpacks/java/sts.html#install-to-sts"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0154" y="5233640"/>
            <a:ext cx="6825802" cy="1167160"/>
          </a:xfrm>
        </p:spPr>
        <p:txBody>
          <a:bodyPr>
            <a:normAutofit fontScale="77500" lnSpcReduction="20000"/>
          </a:bodyPr>
          <a:lstStyle/>
          <a:p>
            <a:r>
              <a:rPr lang="en-US" sz="3200" dirty="0" smtClean="0">
                <a:latin typeface="+mj-lt"/>
              </a:rPr>
              <a:t>Knowledge Doc – PCF Deployment Basics</a:t>
            </a:r>
            <a:endParaRPr lang="en-US" sz="3200" dirty="0">
              <a:latin typeface="+mj-lt"/>
            </a:endParaRPr>
          </a:p>
          <a:p>
            <a:endParaRPr lang="en-US" b="1" dirty="0">
              <a:latin typeface="+mj-lt"/>
            </a:endParaRPr>
          </a:p>
          <a:p>
            <a:r>
              <a:rPr lang="en-GB" sz="1800" dirty="0" smtClean="0">
                <a:latin typeface="+mj-lt"/>
              </a:rPr>
              <a:t>August - </a:t>
            </a:r>
            <a:r>
              <a:rPr lang="en-US" sz="1800" dirty="0" smtClean="0">
                <a:latin typeface="+mj-lt"/>
              </a:rPr>
              <a:t>2017</a:t>
            </a:r>
            <a:endParaRPr lang="en-US" sz="1800" dirty="0">
              <a:latin typeface="+mj-lt"/>
            </a:endParaRPr>
          </a:p>
        </p:txBody>
      </p:sp>
      <p:sp>
        <p:nvSpPr>
          <p:cNvPr id="2" name="BainBulletsConfiguration" hidden="1"/>
          <p:cNvSpPr txBox="1"/>
          <p:nvPr/>
        </p:nvSpPr>
        <p:spPr>
          <a:xfrm>
            <a:off x="1083469" y="226220"/>
            <a:ext cx="8334375" cy="107722"/>
          </a:xfrm>
          <a:prstGeom prst="rect">
            <a:avLst/>
          </a:prstGeom>
          <a:noFill/>
        </p:spPr>
        <p:txBody>
          <a:bodyPr vert="horz" rtlCol="0">
            <a:spAutoFit/>
          </a:bodyPr>
          <a:lstStyle/>
          <a:p>
            <a:endParaRPr lang="en-US" sz="100" dirty="0">
              <a:solidFill>
                <a:srgbClr val="FFFFFF"/>
              </a:solidFill>
            </a:endParaRPr>
          </a:p>
        </p:txBody>
      </p:sp>
    </p:spTree>
    <p:extLst>
      <p:ext uri="{BB962C8B-B14F-4D97-AF65-F5344CB8AC3E}">
        <p14:creationId xmlns:p14="http://schemas.microsoft.com/office/powerpoint/2010/main" val="1329421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Deployment with PCF </a:t>
            </a:r>
            <a:r>
              <a:rPr lang="en-US" sz="2000" b="0" dirty="0" smtClean="0">
                <a:latin typeface="+mj-lt"/>
              </a:rPr>
              <a:t>Plugin (2/2)</a:t>
            </a:r>
            <a:endParaRPr lang="en-US" sz="2000" b="0" dirty="0">
              <a:latin typeface="+mj-lt"/>
            </a:endParaRPr>
          </a:p>
        </p:txBody>
      </p:sp>
      <p:sp>
        <p:nvSpPr>
          <p:cNvPr id="4" name="Rectangle 3"/>
          <p:cNvSpPr/>
          <p:nvPr/>
        </p:nvSpPr>
        <p:spPr bwMode="auto">
          <a:xfrm>
            <a:off x="238259" y="734773"/>
            <a:ext cx="10979240" cy="1016806"/>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a:t>
            </a:r>
            <a:r>
              <a:rPr lang="en-GB" sz="1600" b="1" u="sng" kern="0" dirty="0">
                <a:solidFill>
                  <a:schemeClr val="tx1">
                    <a:lumMod val="65000"/>
                    <a:lumOff val="35000"/>
                  </a:schemeClr>
                </a:solidFill>
                <a:ea typeface="Segoe UI" panose="020B0502040204020203" pitchFamily="34" charset="0"/>
                <a:cs typeface="Segoe UI" panose="020B0502040204020203" pitchFamily="34" charset="0"/>
              </a:rPr>
              <a:t>2</a:t>
            </a:r>
            <a:endPar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Test the service with any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REST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Client after  the application is pushed to PCF</a:t>
            </a: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1003" y="1867463"/>
            <a:ext cx="5518597" cy="4546242"/>
          </a:xfrm>
          <a:prstGeom prst="rect">
            <a:avLst/>
          </a:prstGeom>
          <a:noFill/>
          <a:ln>
            <a:solidFill>
              <a:schemeClr val="tx1"/>
            </a:solidFill>
          </a:ln>
        </p:spPr>
      </p:pic>
    </p:spTree>
    <p:extLst>
      <p:ext uri="{BB962C8B-B14F-4D97-AF65-F5344CB8AC3E}">
        <p14:creationId xmlns:p14="http://schemas.microsoft.com/office/powerpoint/2010/main" val="1994054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Next Steps</a:t>
            </a:r>
            <a:endParaRPr lang="en-US" sz="2000" b="0" dirty="0">
              <a:latin typeface="+mj-lt"/>
            </a:endParaRPr>
          </a:p>
        </p:txBody>
      </p:sp>
      <p:sp>
        <p:nvSpPr>
          <p:cNvPr id="3" name="Rectangle 2"/>
          <p:cNvSpPr/>
          <p:nvPr/>
        </p:nvSpPr>
        <p:spPr bwMode="auto">
          <a:xfrm>
            <a:off x="238259" y="734772"/>
            <a:ext cx="10979240" cy="3154648"/>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Next Steps</a:t>
            </a:r>
            <a:endPar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Create simple spring boot based micro services and deploy with PCF-CLI and PCF-STS Plugin to get comfortable with deploying the application using both the options</a:t>
            </a:r>
          </a:p>
          <a:p>
            <a:pPr marL="171450" lvl="0" indent="-171450" algn="just" defTabSz="914400">
              <a:buSzPct val="100000"/>
              <a:buFont typeface="Arial" panose="020B0604020202020204" pitchFamily="34" charset="0"/>
              <a:buChar char="•"/>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Proceed with Config Server POC to understand</a:t>
            </a:r>
          </a:p>
          <a:p>
            <a:pPr marL="753552" lvl="1" indent="-285750" algn="just" defTabSz="914400">
              <a:buSzPct val="100000"/>
              <a:buFont typeface="Wingdings" panose="05000000000000000000" pitchFamily="2" charset="2"/>
              <a:buChar char="Ø"/>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Basics of Config Server and integration with </a:t>
            </a:r>
            <a:r>
              <a:rPr lang="en-GB" sz="1400" kern="0" dirty="0" err="1" smtClean="0">
                <a:solidFill>
                  <a:schemeClr val="tx1">
                    <a:lumMod val="65000"/>
                    <a:lumOff val="35000"/>
                  </a:schemeClr>
                </a:solidFill>
                <a:ea typeface="Segoe UI" panose="020B0502040204020203" pitchFamily="34" charset="0"/>
                <a:cs typeface="Segoe UI" panose="020B0502040204020203" pitchFamily="34" charset="0"/>
              </a:rPr>
              <a:t>BitBucket</a:t>
            </a: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753552" lvl="1" indent="-285750" algn="just" defTabSz="914400">
              <a:buSzPct val="100000"/>
              <a:buFont typeface="Wingdings" panose="05000000000000000000" pitchFamily="2" charset="2"/>
              <a:buChar char="Ø"/>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Running Config Server in Local Development environment</a:t>
            </a:r>
          </a:p>
          <a:p>
            <a:pPr marL="753552" lvl="1" indent="-285750" algn="just" defTabSz="914400">
              <a:buSzPct val="100000"/>
              <a:buFont typeface="Wingdings" panose="05000000000000000000" pitchFamily="2" charset="2"/>
              <a:buChar char="Ø"/>
              <a:defRPr/>
            </a:pPr>
            <a:r>
              <a:rPr lang="en-GB" sz="1400" kern="0" noProof="0" dirty="0" smtClean="0">
                <a:solidFill>
                  <a:schemeClr val="tx1">
                    <a:lumMod val="65000"/>
                    <a:lumOff val="35000"/>
                  </a:schemeClr>
                </a:solidFill>
                <a:ea typeface="Segoe UI" panose="020B0502040204020203" pitchFamily="34" charset="0"/>
                <a:cs typeface="Segoe UI" panose="020B0502040204020203" pitchFamily="34" charset="0"/>
              </a:rPr>
              <a:t>Sample micro service apps to utilize the  configuration from Config Server ( &amp; Bit Bucket)</a:t>
            </a:r>
          </a:p>
          <a:p>
            <a:pPr marL="753552" lvl="1" indent="-285750" algn="just" defTabSz="914400">
              <a:buSzPct val="100000"/>
              <a:buFont typeface="Wingdings" panose="05000000000000000000" pitchFamily="2" charset="2"/>
              <a:buChar char="Ø"/>
              <a:defRPr/>
            </a:pPr>
            <a:r>
              <a:rPr kumimoji="0" lang="en-GB" sz="1400" i="0" strike="noStrike" kern="0" cap="none" spc="0" normalizeH="0" baseline="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Configuring </a:t>
            </a:r>
            <a:r>
              <a:rPr kumimoji="0" lang="en-GB" sz="1400" i="0" strike="noStrike" kern="0" cap="none" spc="0" normalizeH="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PCF Managed Services Config Server ( with  Bit Bucket)</a:t>
            </a:r>
          </a:p>
          <a:p>
            <a:pPr marL="753552" lvl="1" indent="-285750" algn="just" defTabSz="914400">
              <a:buSzPct val="100000"/>
              <a:buFont typeface="Wingdings" panose="05000000000000000000" pitchFamily="2" charset="2"/>
              <a:buChar char="Ø"/>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Configure sample </a:t>
            </a:r>
            <a:r>
              <a:rPr lang="en-GB" sz="1400" kern="0" dirty="0">
                <a:solidFill>
                  <a:schemeClr val="tx1">
                    <a:lumMod val="65000"/>
                    <a:lumOff val="35000"/>
                  </a:schemeClr>
                </a:solidFill>
                <a:ea typeface="Segoe UI" panose="020B0502040204020203" pitchFamily="34" charset="0"/>
                <a:cs typeface="Segoe UI" panose="020B0502040204020203" pitchFamily="34" charset="0"/>
              </a:rPr>
              <a:t>micro service apps to utilize the  configuration from PCF Managed Services Config Server (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&amp; Bit </a:t>
            </a:r>
            <a:r>
              <a:rPr lang="en-GB" sz="1400" kern="0" dirty="0">
                <a:solidFill>
                  <a:schemeClr val="tx1">
                    <a:lumMod val="65000"/>
                    <a:lumOff val="35000"/>
                  </a:schemeClr>
                </a:solidFill>
                <a:ea typeface="Segoe UI" panose="020B0502040204020203" pitchFamily="34" charset="0"/>
                <a:cs typeface="Segoe UI" panose="020B0502040204020203" pitchFamily="34" charset="0"/>
              </a:rPr>
              <a:t>Bucket</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a:t>
            </a:r>
          </a:p>
          <a:p>
            <a:pPr marL="753552" lvl="1" indent="-285750" algn="just" defTabSz="914400">
              <a:buSzPct val="100000"/>
              <a:buFont typeface="Wingdings" panose="05000000000000000000" pitchFamily="2" charset="2"/>
              <a:buChar char="Ø"/>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Locating configuration files from other locations, refreshing the configuration values at runtime, environment specific configurations and apply encryption / decryption on configuration parameter</a:t>
            </a: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4042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25000" lnSpcReduction="20000"/>
          </a:bodyPr>
          <a:lstStyle/>
          <a:p>
            <a:endParaRPr lang="en-US" dirty="0"/>
          </a:p>
        </p:txBody>
      </p:sp>
      <p:sp>
        <p:nvSpPr>
          <p:cNvPr id="5" name="Content Placeholder 4"/>
          <p:cNvSpPr>
            <a:spLocks noGrp="1"/>
          </p:cNvSpPr>
          <p:nvPr>
            <p:ph idx="13"/>
          </p:nvPr>
        </p:nvSpPr>
        <p:spPr/>
        <p:txBody>
          <a:bodyPr>
            <a:normAutofit/>
          </a:bodyPr>
          <a:lstStyle/>
          <a:p>
            <a:pPr marL="0" indent="0">
              <a:lnSpc>
                <a:spcPct val="170000"/>
              </a:lnSpc>
              <a:spcBef>
                <a:spcPts val="0"/>
              </a:spcBef>
              <a:buNone/>
            </a:pPr>
            <a:r>
              <a:rPr lang="en-US" altLang="zh-CN" sz="5400" b="1" dirty="0" smtClean="0">
                <a:solidFill>
                  <a:schemeClr val="accent3"/>
                </a:solidFill>
              </a:rPr>
              <a:t>Thank You</a:t>
            </a:r>
            <a:endParaRPr lang="en-US" altLang="zh-CN" sz="5400" b="1" dirty="0">
              <a:solidFill>
                <a:schemeClr val="accent3"/>
              </a:solidFill>
            </a:endParaRPr>
          </a:p>
        </p:txBody>
      </p:sp>
      <p:pic>
        <p:nvPicPr>
          <p:cNvPr id="7" name="Picture Placeholder 4"/>
          <p:cNvPicPr>
            <a:picLocks noGrp="1" noChangeAspect="1"/>
          </p:cNvPicPr>
          <p:nvPr>
            <p:ph type="pic" sz="quarter" idx="14"/>
          </p:nvPr>
        </p:nvPicPr>
        <p:blipFill rotWithShape="1">
          <a:blip r:embed="rId2" cstate="print">
            <a:extLst>
              <a:ext uri="{28A0092B-C50C-407E-A947-70E740481C1C}">
                <a14:useLocalDpi xmlns:a14="http://schemas.microsoft.com/office/drawing/2010/main" val="0"/>
              </a:ext>
            </a:extLst>
          </a:blip>
          <a:srcRect l="27792" r="14209"/>
          <a:stretch/>
        </p:blipFill>
        <p:spPr>
          <a:xfrm>
            <a:off x="6172200" y="2308919"/>
            <a:ext cx="3657600" cy="3446502"/>
          </a:xfrm>
        </p:spPr>
      </p:pic>
    </p:spTree>
    <p:extLst>
      <p:ext uri="{BB962C8B-B14F-4D97-AF65-F5344CB8AC3E}">
        <p14:creationId xmlns:p14="http://schemas.microsoft.com/office/powerpoint/2010/main" val="3562715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47" y="37088"/>
            <a:ext cx="10335803" cy="575277"/>
          </a:xfrm>
        </p:spPr>
        <p:txBody>
          <a:bodyPr/>
          <a:lstStyle/>
          <a:p>
            <a:r>
              <a:rPr lang="en-US" sz="2400" b="0" dirty="0" smtClean="0">
                <a:latin typeface="+mj-lt"/>
              </a:rPr>
              <a:t>Table of Contents</a:t>
            </a:r>
            <a:endParaRPr lang="en-US" sz="2400" b="0" dirty="0">
              <a:latin typeface="+mj-lt"/>
            </a:endParaRPr>
          </a:p>
        </p:txBody>
      </p:sp>
      <p:sp>
        <p:nvSpPr>
          <p:cNvPr id="7" name="Rectangle 6"/>
          <p:cNvSpPr/>
          <p:nvPr/>
        </p:nvSpPr>
        <p:spPr bwMode="auto">
          <a:xfrm>
            <a:off x="272392" y="915053"/>
            <a:ext cx="11037195" cy="4043313"/>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8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Table Of Contents</a:t>
            </a: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1600" kern="0" dirty="0" smtClean="0">
                <a:solidFill>
                  <a:schemeClr val="tx1">
                    <a:lumMod val="65000"/>
                    <a:lumOff val="35000"/>
                  </a:schemeClr>
                </a:solidFill>
                <a:ea typeface="Segoe UI" panose="020B0502040204020203" pitchFamily="34" charset="0"/>
                <a:cs typeface="Segoe UI" panose="020B0502040204020203" pitchFamily="34" charset="0"/>
              </a:rPr>
              <a:t>Objective</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16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1600" kern="0" dirty="0" smtClean="0">
                <a:solidFill>
                  <a:schemeClr val="tx1">
                    <a:lumMod val="65000"/>
                    <a:lumOff val="35000"/>
                  </a:schemeClr>
                </a:solidFill>
                <a:ea typeface="Segoe UI" panose="020B0502040204020203" pitchFamily="34" charset="0"/>
                <a:cs typeface="Segoe UI" panose="020B0502040204020203" pitchFamily="34" charset="0"/>
              </a:rPr>
              <a:t>Pre Requisites</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16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1600" kern="0" dirty="0" smtClean="0">
                <a:solidFill>
                  <a:schemeClr val="tx1">
                    <a:lumMod val="65000"/>
                    <a:lumOff val="35000"/>
                  </a:schemeClr>
                </a:solidFill>
                <a:ea typeface="Segoe UI" panose="020B0502040204020203" pitchFamily="34" charset="0"/>
                <a:cs typeface="Segoe UI" panose="020B0502040204020203" pitchFamily="34" charset="0"/>
              </a:rPr>
              <a:t>PCF – CLI Setup</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16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1600" kern="0" dirty="0" smtClean="0">
                <a:solidFill>
                  <a:schemeClr val="tx1">
                    <a:lumMod val="65000"/>
                    <a:lumOff val="35000"/>
                  </a:schemeClr>
                </a:solidFill>
                <a:ea typeface="Segoe UI" panose="020B0502040204020203" pitchFamily="34" charset="0"/>
                <a:cs typeface="Segoe UI" panose="020B0502040204020203" pitchFamily="34" charset="0"/>
              </a:rPr>
              <a:t>Deployment with PCF – CLI</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16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1600" kern="0" dirty="0" smtClean="0">
                <a:solidFill>
                  <a:schemeClr val="tx1">
                    <a:lumMod val="65000"/>
                    <a:lumOff val="35000"/>
                  </a:schemeClr>
                </a:solidFill>
                <a:ea typeface="Segoe UI" panose="020B0502040204020203" pitchFamily="34" charset="0"/>
                <a:cs typeface="Segoe UI" panose="020B0502040204020203" pitchFamily="34" charset="0"/>
              </a:rPr>
              <a:t>PCF – STS Plugin &amp; Cloud Foundry Server Setup</a:t>
            </a:r>
            <a:endParaRPr lang="en-GB" sz="16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16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1600" kern="0" dirty="0" smtClean="0">
                <a:solidFill>
                  <a:schemeClr val="tx1">
                    <a:lumMod val="65000"/>
                    <a:lumOff val="35000"/>
                  </a:schemeClr>
                </a:solidFill>
                <a:ea typeface="Segoe UI" panose="020B0502040204020203" pitchFamily="34" charset="0"/>
                <a:cs typeface="Segoe UI" panose="020B0502040204020203" pitchFamily="34" charset="0"/>
              </a:rPr>
              <a:t>Deployment with PCF Plugin</a:t>
            </a: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endParaRPr lang="en-GB" sz="1600" kern="0" dirty="0">
              <a:solidFill>
                <a:schemeClr val="tx1">
                  <a:lumMod val="65000"/>
                  <a:lumOff val="35000"/>
                </a:schemeClr>
              </a:solidFill>
              <a:ea typeface="Segoe UI" panose="020B0502040204020203" pitchFamily="34" charset="0"/>
              <a:cs typeface="Segoe UI" panose="020B0502040204020203" pitchFamily="34" charset="0"/>
            </a:endParaRPr>
          </a:p>
          <a:p>
            <a:pPr marL="342900" marR="0" lvl="0" indent="-342900" algn="just" defTabSz="914400" eaLnBrk="1" fontAlgn="auto" latinLnBrk="0" hangingPunct="1">
              <a:lnSpc>
                <a:spcPct val="100000"/>
              </a:lnSpc>
              <a:spcBef>
                <a:spcPts val="0"/>
              </a:spcBef>
              <a:spcAft>
                <a:spcPts val="0"/>
              </a:spcAft>
              <a:buClrTx/>
              <a:buSzPct val="100000"/>
              <a:buFont typeface="+mj-lt"/>
              <a:buAutoNum type="arabicPeriod"/>
              <a:tabLst/>
              <a:defRPr/>
            </a:pPr>
            <a:r>
              <a:rPr lang="en-GB" sz="1600" kern="0" dirty="0" smtClean="0">
                <a:solidFill>
                  <a:schemeClr val="tx1">
                    <a:lumMod val="65000"/>
                    <a:lumOff val="35000"/>
                  </a:schemeClr>
                </a:solidFill>
                <a:ea typeface="Segoe UI" panose="020B0502040204020203" pitchFamily="34" charset="0"/>
                <a:cs typeface="Segoe UI" panose="020B0502040204020203" pitchFamily="34" charset="0"/>
              </a:rPr>
              <a:t>Next Steps</a:t>
            </a:r>
            <a:endParaRPr lang="en-GB" sz="1600"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2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121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Objective &amp; Pre Requisites</a:t>
            </a:r>
            <a:endParaRPr lang="en-US" sz="2000" b="0" dirty="0">
              <a:latin typeface="+mj-lt"/>
            </a:endParaRPr>
          </a:p>
        </p:txBody>
      </p:sp>
      <p:sp>
        <p:nvSpPr>
          <p:cNvPr id="27" name="Rectangle 26"/>
          <p:cNvSpPr/>
          <p:nvPr/>
        </p:nvSpPr>
        <p:spPr bwMode="auto">
          <a:xfrm>
            <a:off x="180303" y="850659"/>
            <a:ext cx="11037195" cy="2420575"/>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Objective</a:t>
            </a: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Main objective is to learn on how to utilize both PCF CLI and PCF STS Plugins to deploy the application in PCF</a:t>
            </a: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This involves setting up the CLI / Plugin and </a:t>
            </a: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Executing commands / events to deploy the application </a:t>
            </a: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sp>
        <p:nvSpPr>
          <p:cNvPr id="28" name="Rectangle 27"/>
          <p:cNvSpPr/>
          <p:nvPr/>
        </p:nvSpPr>
        <p:spPr bwMode="auto">
          <a:xfrm>
            <a:off x="180302" y="3460123"/>
            <a:ext cx="11037195" cy="2806941"/>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Pre Requisites</a:t>
            </a:r>
          </a:p>
          <a:p>
            <a:pPr marL="171450" lvl="0" indent="-171450" algn="just" defTabSz="914400">
              <a:buSzPct val="100000"/>
              <a:buFont typeface="Arial" panose="020B0604020202020204" pitchFamily="34" charset="0"/>
              <a:buChar char="•"/>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Have a PCF account – Login to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hlinkClick r:id="rId2"/>
              </a:rPr>
              <a:t>https://login.sys.eas.pcf.manulife.com/login</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 with you LAN ID and Password</a:t>
            </a:r>
          </a:p>
          <a:p>
            <a:pPr marL="171450" lvl="0" indent="-171450" algn="just" defTabSz="914400">
              <a:buSzPct val="100000"/>
              <a:buFont typeface="Arial" panose="020B0604020202020204" pitchFamily="34" charset="0"/>
              <a:buChar char="•"/>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Access to PCF SANDBOX environment and your own Space</a:t>
            </a:r>
          </a:p>
          <a:p>
            <a:pPr marL="171450" lvl="0" indent="-171450" algn="just" defTabSz="914400">
              <a:buSzPct val="100000"/>
              <a:buFont typeface="Arial" panose="020B0604020202020204" pitchFamily="34" charset="0"/>
              <a:buChar char="•"/>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STS installed</a:t>
            </a:r>
          </a:p>
          <a:p>
            <a:pPr marL="171450" lvl="0" indent="-171450" algn="just" defTabSz="914400">
              <a:buSzPct val="100000"/>
              <a:buFont typeface="Arial" panose="020B0604020202020204" pitchFamily="34" charset="0"/>
              <a:buChar char="•"/>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Simple hello world Spring Boot application </a:t>
            </a:r>
          </a:p>
          <a:p>
            <a:pPr marL="171450" lvl="0" indent="-171450" algn="just" defTabSz="914400">
              <a:buSzPct val="100000"/>
              <a:buFont typeface="Arial" panose="020B0604020202020204" pitchFamily="34" charset="0"/>
              <a:buChar char="•"/>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ARC – Chrome REST Client Plugin to test the REST Service (Or any other REST Client)</a:t>
            </a: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2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4410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PCF – CLI Setup</a:t>
            </a:r>
            <a:endParaRPr lang="en-US" sz="2000" b="0" dirty="0">
              <a:latin typeface="+mj-lt"/>
            </a:endParaRPr>
          </a:p>
        </p:txBody>
      </p:sp>
      <p:sp>
        <p:nvSpPr>
          <p:cNvPr id="6" name="Rectangle 5"/>
          <p:cNvSpPr/>
          <p:nvPr/>
        </p:nvSpPr>
        <p:spPr bwMode="auto">
          <a:xfrm>
            <a:off x="180303" y="850659"/>
            <a:ext cx="11037195" cy="1248597"/>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1</a:t>
            </a: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Install PCF CLI using the following URL</a:t>
            </a:r>
          </a:p>
          <a:p>
            <a:pPr algn="just" defTabSz="914400">
              <a:buSzPct val="100000"/>
              <a:defRPr/>
            </a:pPr>
            <a:r>
              <a:rPr lang="en-US" sz="1400" u="sng" dirty="0">
                <a:hlinkClick r:id="rId2"/>
              </a:rPr>
              <a:t>https://docs.cloudfoundry.org/cf-cli/install-go-cli.html</a:t>
            </a:r>
            <a:endParaRPr lang="en-US" sz="1400" dirty="0"/>
          </a:p>
          <a:p>
            <a:pPr marR="0" lvl="0" algn="just" defTabSz="914400" eaLnBrk="1" fontAlgn="auto" latinLnBrk="0" hangingPunct="1">
              <a:lnSpc>
                <a:spcPct val="100000"/>
              </a:lnSpc>
              <a:spcBef>
                <a:spcPts val="0"/>
              </a:spcBef>
              <a:spcAft>
                <a:spcPts val="0"/>
              </a:spcAft>
              <a:buClrTx/>
              <a:buSzPct val="100000"/>
              <a:tabLst/>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sp>
        <p:nvSpPr>
          <p:cNvPr id="7" name="Rectangle 6"/>
          <p:cNvSpPr/>
          <p:nvPr/>
        </p:nvSpPr>
        <p:spPr bwMode="auto">
          <a:xfrm>
            <a:off x="180303" y="2251656"/>
            <a:ext cx="11037195" cy="1367324"/>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2</a:t>
            </a: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Set the environment variables so that the CF command can be run from any directory</a:t>
            </a: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This can be done either by setting the Path variable in System Properties or through command line</a:t>
            </a:r>
          </a:p>
          <a:p>
            <a:pPr marR="0" lvl="0" algn="just" defTabSz="914400" eaLnBrk="1" fontAlgn="auto" latinLnBrk="0" hangingPunct="1">
              <a:lnSpc>
                <a:spcPct val="100000"/>
              </a:lnSpc>
              <a:spcBef>
                <a:spcPts val="0"/>
              </a:spcBef>
              <a:spcAft>
                <a:spcPts val="0"/>
              </a:spcAft>
              <a:buClrTx/>
              <a:buSzPct val="100000"/>
              <a:tabLst/>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03" y="3760631"/>
            <a:ext cx="5405571" cy="27947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901" y="3760631"/>
            <a:ext cx="5518598" cy="27947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1221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Deployment with PCF – CLI (1/3)</a:t>
            </a:r>
            <a:endParaRPr lang="en-US" sz="2000" b="0" dirty="0">
              <a:latin typeface="+mj-lt"/>
            </a:endParaRPr>
          </a:p>
        </p:txBody>
      </p:sp>
      <p:sp>
        <p:nvSpPr>
          <p:cNvPr id="3" name="Rectangle 2"/>
          <p:cNvSpPr/>
          <p:nvPr/>
        </p:nvSpPr>
        <p:spPr bwMode="auto">
          <a:xfrm>
            <a:off x="180303" y="850659"/>
            <a:ext cx="11037195" cy="1248597"/>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1</a:t>
            </a: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Open the command prompt and login to PCF environment using the following command (</a:t>
            </a:r>
            <a:r>
              <a:rPr lang="en-US" sz="1400" dirty="0" err="1"/>
              <a:t>cf</a:t>
            </a:r>
            <a:r>
              <a:rPr lang="en-US" sz="1400" dirty="0"/>
              <a:t> login -a </a:t>
            </a:r>
            <a:r>
              <a:rPr lang="en-US" sz="1400" dirty="0" smtClean="0"/>
              <a:t>api.sys.eas.pcf.manulife.com)</a:t>
            </a: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Enter the LAN ID and Password when prompted</a:t>
            </a: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sp>
        <p:nvSpPr>
          <p:cNvPr id="4" name="Rectangle 3"/>
          <p:cNvSpPr/>
          <p:nvPr/>
        </p:nvSpPr>
        <p:spPr bwMode="auto">
          <a:xfrm>
            <a:off x="180302" y="5175160"/>
            <a:ext cx="11037195" cy="1341550"/>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2</a:t>
            </a: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Validate the Org (Sandbox) and the Space in the output of the login command. If different then execute the following command to deploy in sandbox environment within the space provided for you </a:t>
            </a:r>
          </a:p>
          <a:p>
            <a:pPr marL="171450" lvl="0" indent="-171450" algn="just" defTabSz="914400">
              <a:buSzPct val="100000"/>
              <a:buFont typeface="Arial" panose="020B0604020202020204" pitchFamily="34" charset="0"/>
              <a:buChar char="•"/>
              <a:defRPr/>
            </a:pPr>
            <a:r>
              <a:rPr lang="pt-BR" sz="1400" dirty="0"/>
              <a:t>cf target -o SANDBOX -s Muthu_Subramaniam_S</a:t>
            </a: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607971" y="2208727"/>
            <a:ext cx="5486400" cy="2801155"/>
          </a:xfrm>
          <a:prstGeom prst="rect">
            <a:avLst/>
          </a:prstGeom>
          <a:noFill/>
          <a:ln>
            <a:solidFill>
              <a:schemeClr val="tx1"/>
            </a:solidFill>
          </a:ln>
        </p:spPr>
      </p:pic>
    </p:spTree>
    <p:extLst>
      <p:ext uri="{BB962C8B-B14F-4D97-AF65-F5344CB8AC3E}">
        <p14:creationId xmlns:p14="http://schemas.microsoft.com/office/powerpoint/2010/main" val="3425898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Deployment with PCF – CLI (2/3)</a:t>
            </a:r>
            <a:endParaRPr lang="en-US" sz="2000" b="0" dirty="0">
              <a:latin typeface="+mj-lt"/>
            </a:endParaRPr>
          </a:p>
        </p:txBody>
      </p:sp>
      <p:sp>
        <p:nvSpPr>
          <p:cNvPr id="3" name="Rectangle 2"/>
          <p:cNvSpPr/>
          <p:nvPr/>
        </p:nvSpPr>
        <p:spPr bwMode="auto">
          <a:xfrm>
            <a:off x="180303" y="850659"/>
            <a:ext cx="11037195" cy="1358068"/>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3</a:t>
            </a: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US" sz="1400" kern="0" dirty="0" smtClean="0">
                <a:solidFill>
                  <a:schemeClr val="tx1">
                    <a:lumMod val="65000"/>
                    <a:lumOff val="35000"/>
                  </a:schemeClr>
                </a:solidFill>
                <a:ea typeface="Segoe UI" panose="020B0502040204020203" pitchFamily="34" charset="0"/>
                <a:cs typeface="Segoe UI" panose="020B0502040204020203" pitchFamily="34" charset="0"/>
              </a:rPr>
              <a:t>Push your application using the </a:t>
            </a:r>
            <a:r>
              <a:rPr lang="en-US" sz="1400" kern="0" dirty="0" err="1" smtClean="0">
                <a:solidFill>
                  <a:schemeClr val="tx1">
                    <a:lumMod val="65000"/>
                    <a:lumOff val="35000"/>
                  </a:schemeClr>
                </a:solidFill>
                <a:ea typeface="Segoe UI" panose="020B0502040204020203" pitchFamily="34" charset="0"/>
                <a:cs typeface="Segoe UI" panose="020B0502040204020203" pitchFamily="34" charset="0"/>
              </a:rPr>
              <a:t>cf</a:t>
            </a:r>
            <a:r>
              <a:rPr lang="en-US" sz="1400" kern="0" dirty="0" smtClean="0">
                <a:solidFill>
                  <a:schemeClr val="tx1">
                    <a:lumMod val="65000"/>
                    <a:lumOff val="35000"/>
                  </a:schemeClr>
                </a:solidFill>
                <a:ea typeface="Segoe UI" panose="020B0502040204020203" pitchFamily="34" charset="0"/>
                <a:cs typeface="Segoe UI" panose="020B0502040204020203" pitchFamily="34" charset="0"/>
              </a:rPr>
              <a:t> push command (</a:t>
            </a:r>
            <a:r>
              <a:rPr lang="en-US" sz="1400" b="1" kern="0" dirty="0" err="1" smtClean="0">
                <a:solidFill>
                  <a:schemeClr val="tx1">
                    <a:lumMod val="65000"/>
                    <a:lumOff val="35000"/>
                  </a:schemeClr>
                </a:solidFill>
                <a:ea typeface="Segoe UI" panose="020B0502040204020203" pitchFamily="34" charset="0"/>
                <a:cs typeface="Segoe UI" panose="020B0502040204020203" pitchFamily="34" charset="0"/>
              </a:rPr>
              <a:t>cf</a:t>
            </a:r>
            <a:r>
              <a:rPr lang="en-US" sz="1400" b="1" kern="0" dirty="0" smtClean="0">
                <a:solidFill>
                  <a:schemeClr val="tx1">
                    <a:lumMod val="65000"/>
                    <a:lumOff val="35000"/>
                  </a:schemeClr>
                </a:solidFill>
                <a:ea typeface="Segoe UI" panose="020B0502040204020203" pitchFamily="34" charset="0"/>
                <a:cs typeface="Segoe UI" panose="020B0502040204020203" pitchFamily="34" charset="0"/>
              </a:rPr>
              <a:t> push &lt;</a:t>
            </a:r>
            <a:r>
              <a:rPr lang="en-US" sz="1400" b="1" kern="0" dirty="0" err="1" smtClean="0">
                <a:solidFill>
                  <a:schemeClr val="tx1">
                    <a:lumMod val="65000"/>
                    <a:lumOff val="35000"/>
                  </a:schemeClr>
                </a:solidFill>
                <a:ea typeface="Segoe UI" panose="020B0502040204020203" pitchFamily="34" charset="0"/>
                <a:cs typeface="Segoe UI" panose="020B0502040204020203" pitchFamily="34" charset="0"/>
              </a:rPr>
              <a:t>appname</a:t>
            </a:r>
            <a:r>
              <a:rPr lang="en-US" sz="1400" b="1" kern="0" dirty="0" smtClean="0">
                <a:solidFill>
                  <a:schemeClr val="tx1">
                    <a:lumMod val="65000"/>
                    <a:lumOff val="35000"/>
                  </a:schemeClr>
                </a:solidFill>
                <a:ea typeface="Segoe UI" panose="020B0502040204020203" pitchFamily="34" charset="0"/>
                <a:cs typeface="Segoe UI" panose="020B0502040204020203" pitchFamily="34" charset="0"/>
              </a:rPr>
              <a:t>&gt; -p &lt;jar file name</a:t>
            </a:r>
            <a:r>
              <a:rPr lang="en-US" sz="1400" b="1" kern="0" dirty="0" smtClean="0">
                <a:solidFill>
                  <a:schemeClr val="tx1">
                    <a:lumMod val="65000"/>
                    <a:lumOff val="35000"/>
                  </a:schemeClr>
                </a:solidFill>
                <a:ea typeface="Segoe UI" panose="020B0502040204020203" pitchFamily="34" charset="0"/>
                <a:cs typeface="Segoe UI" panose="020B0502040204020203" pitchFamily="34" charset="0"/>
              </a:rPr>
              <a:t>&gt;</a:t>
            </a:r>
            <a:r>
              <a:rPr lang="en-US" sz="1400" kern="0" dirty="0" smtClean="0">
                <a:solidFill>
                  <a:schemeClr val="tx1">
                    <a:lumMod val="65000"/>
                    <a:lumOff val="35000"/>
                  </a:schemeClr>
                </a:solidFill>
                <a:ea typeface="Segoe UI" panose="020B0502040204020203" pitchFamily="34" charset="0"/>
                <a:cs typeface="Segoe UI" panose="020B0502040204020203" pitchFamily="34" charset="0"/>
              </a:rPr>
              <a:t>)</a:t>
            </a:r>
          </a:p>
          <a:p>
            <a:pPr marL="171450" lvl="0" indent="-171450" algn="just" defTabSz="914400">
              <a:buSzPct val="100000"/>
              <a:buFont typeface="Arial" panose="020B0604020202020204" pitchFamily="34" charset="0"/>
              <a:buChar char="•"/>
              <a:defRPr/>
            </a:pPr>
            <a:endParaRPr lang="en-US"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lvl="0" algn="just" defTabSz="914400">
              <a:buSzPct val="100000"/>
              <a:defRPr/>
            </a:pPr>
            <a:r>
              <a:rPr lang="en-US" sz="1400" kern="0" dirty="0">
                <a:solidFill>
                  <a:schemeClr val="tx1">
                    <a:lumMod val="65000"/>
                    <a:lumOff val="35000"/>
                  </a:schemeClr>
                </a:solidFill>
                <a:ea typeface="Segoe UI" panose="020B0502040204020203" pitchFamily="34" charset="0"/>
                <a:cs typeface="Segoe UI" panose="020B0502040204020203" pitchFamily="34" charset="0"/>
              </a:rPr>
              <a:t> </a:t>
            </a:r>
            <a:r>
              <a:rPr lang="en-US" sz="1400" b="1" kern="0" dirty="0" err="1" smtClean="0">
                <a:solidFill>
                  <a:schemeClr val="tx1">
                    <a:lumMod val="65000"/>
                    <a:lumOff val="35000"/>
                  </a:schemeClr>
                </a:solidFill>
                <a:ea typeface="Segoe UI" panose="020B0502040204020203" pitchFamily="34" charset="0"/>
                <a:cs typeface="Segoe UI" panose="020B0502040204020203" pitchFamily="34" charset="0"/>
              </a:rPr>
              <a:t>cf</a:t>
            </a:r>
            <a:r>
              <a:rPr lang="en-US" sz="1400" b="1" kern="0" dirty="0" smtClean="0">
                <a:solidFill>
                  <a:schemeClr val="tx1">
                    <a:lumMod val="65000"/>
                    <a:lumOff val="35000"/>
                  </a:schemeClr>
                </a:solidFill>
                <a:ea typeface="Segoe UI" panose="020B0502040204020203" pitchFamily="34" charset="0"/>
                <a:cs typeface="Segoe UI" panose="020B0502040204020203" pitchFamily="34" charset="0"/>
              </a:rPr>
              <a:t> push my-</a:t>
            </a:r>
            <a:r>
              <a:rPr lang="en-US" sz="1400" b="1" kern="0" dirty="0" err="1" smtClean="0">
                <a:solidFill>
                  <a:schemeClr val="tx1">
                    <a:lumMod val="65000"/>
                    <a:lumOff val="35000"/>
                  </a:schemeClr>
                </a:solidFill>
                <a:ea typeface="Segoe UI" panose="020B0502040204020203" pitchFamily="34" charset="0"/>
                <a:cs typeface="Segoe UI" panose="020B0502040204020203" pitchFamily="34" charset="0"/>
              </a:rPr>
              <a:t>helloservice</a:t>
            </a:r>
            <a:r>
              <a:rPr lang="en-US" sz="1400" b="1" kern="0" dirty="0" smtClean="0">
                <a:solidFill>
                  <a:schemeClr val="tx1">
                    <a:lumMod val="65000"/>
                    <a:lumOff val="35000"/>
                  </a:schemeClr>
                </a:solidFill>
                <a:ea typeface="Segoe UI" panose="020B0502040204020203" pitchFamily="34" charset="0"/>
                <a:cs typeface="Segoe UI" panose="020B0502040204020203" pitchFamily="34" charset="0"/>
              </a:rPr>
              <a:t> –p hello-service.jar</a:t>
            </a:r>
            <a:r>
              <a:rPr lang="en-US" sz="1400" kern="0" dirty="0" smtClean="0">
                <a:solidFill>
                  <a:schemeClr val="tx1">
                    <a:lumMod val="65000"/>
                    <a:lumOff val="35000"/>
                  </a:schemeClr>
                </a:solidFill>
                <a:ea typeface="Segoe UI" panose="020B0502040204020203" pitchFamily="34" charset="0"/>
                <a:cs typeface="Segoe UI" panose="020B0502040204020203" pitchFamily="34" charset="0"/>
              </a:rPr>
              <a:t>, </a:t>
            </a:r>
            <a:r>
              <a:rPr lang="en-US" sz="1400" kern="0" dirty="0" smtClean="0">
                <a:solidFill>
                  <a:schemeClr val="tx1">
                    <a:lumMod val="65000"/>
                    <a:lumOff val="35000"/>
                  </a:schemeClr>
                </a:solidFill>
                <a:ea typeface="Segoe UI" panose="020B0502040204020203" pitchFamily="34" charset="0"/>
                <a:cs typeface="Segoe UI" panose="020B0502040204020203" pitchFamily="34" charset="0"/>
              </a:rPr>
              <a:t> </a:t>
            </a:r>
            <a:r>
              <a:rPr lang="en-US" sz="1400" b="1" kern="0" dirty="0" err="1" smtClean="0">
                <a:solidFill>
                  <a:schemeClr val="tx1">
                    <a:lumMod val="65000"/>
                    <a:lumOff val="35000"/>
                  </a:schemeClr>
                </a:solidFill>
                <a:ea typeface="Segoe UI" panose="020B0502040204020203" pitchFamily="34" charset="0"/>
                <a:cs typeface="Segoe UI" panose="020B0502040204020203" pitchFamily="34" charset="0"/>
              </a:rPr>
              <a:t>cf</a:t>
            </a:r>
            <a:r>
              <a:rPr lang="en-US" sz="1400" b="1" kern="0" dirty="0" smtClean="0">
                <a:solidFill>
                  <a:schemeClr val="tx1">
                    <a:lumMod val="65000"/>
                    <a:lumOff val="35000"/>
                  </a:schemeClr>
                </a:solidFill>
                <a:ea typeface="Segoe UI" panose="020B0502040204020203" pitchFamily="34" charset="0"/>
                <a:cs typeface="Segoe UI" panose="020B0502040204020203" pitchFamily="34" charset="0"/>
              </a:rPr>
              <a:t> </a:t>
            </a:r>
            <a:r>
              <a:rPr lang="en-US" sz="1400" b="1" kern="0" dirty="0">
                <a:solidFill>
                  <a:schemeClr val="tx1">
                    <a:lumMod val="65000"/>
                    <a:lumOff val="35000"/>
                  </a:schemeClr>
                </a:solidFill>
                <a:ea typeface="Segoe UI" panose="020B0502040204020203" pitchFamily="34" charset="0"/>
                <a:cs typeface="Segoe UI" panose="020B0502040204020203" pitchFamily="34" charset="0"/>
              </a:rPr>
              <a:t>push my-</a:t>
            </a:r>
            <a:r>
              <a:rPr lang="en-US" sz="1400" b="1" kern="0" dirty="0" err="1">
                <a:solidFill>
                  <a:schemeClr val="tx1">
                    <a:lumMod val="65000"/>
                    <a:lumOff val="35000"/>
                  </a:schemeClr>
                </a:solidFill>
                <a:ea typeface="Segoe UI" panose="020B0502040204020203" pitchFamily="34" charset="0"/>
                <a:cs typeface="Segoe UI" panose="020B0502040204020203" pitchFamily="34" charset="0"/>
              </a:rPr>
              <a:t>helloservice</a:t>
            </a:r>
            <a:r>
              <a:rPr lang="en-US" sz="1400" b="1" kern="0" dirty="0">
                <a:solidFill>
                  <a:schemeClr val="tx1">
                    <a:lumMod val="65000"/>
                    <a:lumOff val="35000"/>
                  </a:schemeClr>
                </a:solidFill>
                <a:ea typeface="Segoe UI" panose="020B0502040204020203" pitchFamily="34" charset="0"/>
                <a:cs typeface="Segoe UI" panose="020B0502040204020203" pitchFamily="34" charset="0"/>
              </a:rPr>
              <a:t> –p </a:t>
            </a:r>
            <a:r>
              <a:rPr lang="en-US" sz="1400" b="1" kern="0" dirty="0" smtClean="0">
                <a:solidFill>
                  <a:schemeClr val="tx1">
                    <a:lumMod val="65000"/>
                    <a:lumOff val="35000"/>
                  </a:schemeClr>
                </a:solidFill>
                <a:ea typeface="Segoe UI" panose="020B0502040204020203" pitchFamily="34" charset="0"/>
                <a:cs typeface="Segoe UI" panose="020B0502040204020203" pitchFamily="34" charset="0"/>
              </a:rPr>
              <a:t>D:/Deployment/hello-service.jar</a:t>
            </a:r>
            <a:endParaRPr lang="en-GB" sz="1400" b="1" kern="0" dirty="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sp>
        <p:nvSpPr>
          <p:cNvPr id="4" name="Rectangle 3"/>
          <p:cNvSpPr/>
          <p:nvPr/>
        </p:nvSpPr>
        <p:spPr bwMode="auto">
          <a:xfrm>
            <a:off x="5589431" y="2341807"/>
            <a:ext cx="5628066" cy="2745347"/>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Advanced CF</a:t>
            </a:r>
            <a:r>
              <a:rPr kumimoji="0" lang="en-GB" sz="1600" b="1" i="0" u="sng" strike="noStrike" kern="0" cap="none" spc="0" normalizeH="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 PUSH command</a:t>
            </a:r>
            <a:endPar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US" sz="1400" kern="0" dirty="0" smtClean="0">
                <a:solidFill>
                  <a:schemeClr val="tx1">
                    <a:lumMod val="65000"/>
                    <a:lumOff val="35000"/>
                  </a:schemeClr>
                </a:solidFill>
                <a:ea typeface="Segoe UI" panose="020B0502040204020203" pitchFamily="34" charset="0"/>
                <a:cs typeface="Segoe UI" panose="020B0502040204020203" pitchFamily="34" charset="0"/>
              </a:rPr>
              <a:t>A more advanced option of the </a:t>
            </a:r>
            <a:r>
              <a:rPr lang="en-US" sz="1400" kern="0" dirty="0" err="1" smtClean="0">
                <a:solidFill>
                  <a:schemeClr val="tx1">
                    <a:lumMod val="65000"/>
                    <a:lumOff val="35000"/>
                  </a:schemeClr>
                </a:solidFill>
                <a:ea typeface="Segoe UI" panose="020B0502040204020203" pitchFamily="34" charset="0"/>
                <a:cs typeface="Segoe UI" panose="020B0502040204020203" pitchFamily="34" charset="0"/>
              </a:rPr>
              <a:t>cf</a:t>
            </a:r>
            <a:r>
              <a:rPr lang="en-US" sz="1400" kern="0" dirty="0" smtClean="0">
                <a:solidFill>
                  <a:schemeClr val="tx1">
                    <a:lumMod val="65000"/>
                    <a:lumOff val="35000"/>
                  </a:schemeClr>
                </a:solidFill>
                <a:ea typeface="Segoe UI" panose="020B0502040204020203" pitchFamily="34" charset="0"/>
                <a:cs typeface="Segoe UI" panose="020B0502040204020203" pitchFamily="34" charset="0"/>
              </a:rPr>
              <a:t> push command is give below</a:t>
            </a:r>
          </a:p>
          <a:p>
            <a:pPr algn="just" defTabSz="914400">
              <a:buSzPct val="100000"/>
              <a:defRPr/>
            </a:pPr>
            <a:r>
              <a:rPr lang="en-US" sz="1400" dirty="0" smtClean="0"/>
              <a:t>(</a:t>
            </a:r>
            <a:r>
              <a:rPr lang="en-US" sz="1400" b="1" dirty="0" err="1" smtClean="0"/>
              <a:t>cf</a:t>
            </a:r>
            <a:r>
              <a:rPr lang="en-US" sz="1400" b="1" dirty="0" smtClean="0"/>
              <a:t> </a:t>
            </a:r>
            <a:r>
              <a:rPr lang="en-US" sz="1400" b="1" dirty="0"/>
              <a:t>push </a:t>
            </a:r>
            <a:r>
              <a:rPr lang="en-US" sz="1400" b="1" dirty="0" err="1"/>
              <a:t>app_name</a:t>
            </a:r>
            <a:r>
              <a:rPr lang="en-US" sz="1400" b="1" dirty="0"/>
              <a:t> -d apps.eas.pcf.manulife.com --hostname path-sit -m 512m -p </a:t>
            </a:r>
            <a:r>
              <a:rPr lang="en-US" sz="1400" b="1" dirty="0" smtClean="0"/>
              <a:t>your.jar</a:t>
            </a:r>
            <a:r>
              <a:rPr lang="en-US" sz="1400" dirty="0" smtClean="0"/>
              <a:t>)</a:t>
            </a:r>
          </a:p>
          <a:p>
            <a:pPr algn="just" defTabSz="914400">
              <a:buSzPct val="100000"/>
              <a:defRPr/>
            </a:pPr>
            <a:endParaRPr lang="en-US" sz="1400" dirty="0"/>
          </a:p>
          <a:p>
            <a:pPr algn="just" defTabSz="914400">
              <a:buSzPct val="100000"/>
              <a:defRPr/>
            </a:pPr>
            <a:r>
              <a:rPr lang="en-US" sz="1400" b="1" dirty="0" err="1"/>
              <a:t>cf</a:t>
            </a:r>
            <a:r>
              <a:rPr lang="en-US" sz="1400" b="1" dirty="0"/>
              <a:t> push </a:t>
            </a:r>
            <a:r>
              <a:rPr lang="en-US" sz="1400" b="1" dirty="0" err="1" smtClean="0"/>
              <a:t>helloservice</a:t>
            </a:r>
            <a:r>
              <a:rPr lang="en-US" sz="1400" b="1" dirty="0" smtClean="0"/>
              <a:t> </a:t>
            </a:r>
            <a:r>
              <a:rPr lang="en-US" sz="1400" b="1" dirty="0"/>
              <a:t>-d apps.eas.pcf.manulife.com --hostname </a:t>
            </a:r>
            <a:r>
              <a:rPr lang="en-US" sz="1400" b="1" dirty="0" err="1" smtClean="0"/>
              <a:t>mssand-helloservice</a:t>
            </a:r>
            <a:r>
              <a:rPr lang="en-US" sz="1400" b="1" dirty="0" smtClean="0"/>
              <a:t> </a:t>
            </a:r>
            <a:r>
              <a:rPr lang="en-US" sz="1400" b="1" dirty="0"/>
              <a:t>-m 512m -p </a:t>
            </a:r>
            <a:r>
              <a:rPr lang="en-US" sz="1400" b="1" dirty="0" smtClean="0"/>
              <a:t>helloservice.jar</a:t>
            </a:r>
          </a:p>
          <a:p>
            <a:pPr algn="just" defTabSz="914400">
              <a:buSzPct val="100000"/>
              <a:defRPr/>
            </a:pPr>
            <a:endParaRPr lang="en-US" sz="1400" dirty="0" smtClean="0"/>
          </a:p>
          <a:p>
            <a:pPr algn="just" defTabSz="914400">
              <a:buSzPct val="100000"/>
              <a:defRPr/>
            </a:pPr>
            <a:r>
              <a:rPr lang="en-US" sz="1400" dirty="0" smtClean="0"/>
              <a:t>Now the application would be accessible at </a:t>
            </a:r>
          </a:p>
          <a:p>
            <a:pPr algn="just" defTabSz="914400">
              <a:buSzPct val="100000"/>
              <a:defRPr/>
            </a:pPr>
            <a:r>
              <a:rPr lang="en-US" sz="1400" dirty="0" smtClean="0">
                <a:hlinkClick r:id="rId2"/>
              </a:rPr>
              <a:t>https://mssand-helloservice.apps.eas.pcf.manulife.com</a:t>
            </a:r>
            <a:endParaRPr lang="en-US" sz="1400" dirty="0" smtClean="0"/>
          </a:p>
          <a:p>
            <a:pPr algn="just" defTabSz="914400">
              <a:buSzPct val="100000"/>
              <a:defRPr/>
            </a:pPr>
            <a:endParaRPr lang="en-US" sz="1400" dirty="0"/>
          </a:p>
          <a:p>
            <a:pPr lvl="0" algn="just" defTabSz="914400">
              <a:buSzPct val="100000"/>
              <a:defRPr/>
            </a:pPr>
            <a:endParaRPr lang="en-US"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lvl="0" algn="just" defTabSz="914400">
              <a:buSzPct val="100000"/>
              <a:defRPr/>
            </a:pPr>
            <a:endParaRPr lang="en-US" sz="1400" kern="0" dirty="0">
              <a:solidFill>
                <a:schemeClr val="tx1">
                  <a:lumMod val="65000"/>
                  <a:lumOff val="35000"/>
                </a:schemeClr>
              </a:solidFill>
              <a:ea typeface="Segoe UI" panose="020B0502040204020203" pitchFamily="34" charset="0"/>
              <a:cs typeface="Segoe UI" panose="020B0502040204020203" pitchFamily="34" charset="0"/>
            </a:endParaRPr>
          </a:p>
          <a:p>
            <a:pPr lvl="0" algn="just" defTabSz="914400">
              <a:buSzPct val="100000"/>
              <a:defRPr/>
            </a:pPr>
            <a:endParaRPr lang="en-GB" sz="1400" kern="0" dirty="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80302" y="2208727"/>
            <a:ext cx="5306097" cy="4335618"/>
          </a:xfrm>
          <a:prstGeom prst="rect">
            <a:avLst/>
          </a:prstGeom>
          <a:noFill/>
          <a:ln>
            <a:noFill/>
          </a:ln>
        </p:spPr>
      </p:pic>
    </p:spTree>
    <p:extLst>
      <p:ext uri="{BB962C8B-B14F-4D97-AF65-F5344CB8AC3E}">
        <p14:creationId xmlns:p14="http://schemas.microsoft.com/office/powerpoint/2010/main" val="2277579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Deployment with PCF – CLI (3/3)</a:t>
            </a:r>
            <a:endParaRPr lang="en-US" sz="2000" b="0" dirty="0">
              <a:latin typeface="+mj-lt"/>
            </a:endParaRPr>
          </a:p>
        </p:txBody>
      </p:sp>
      <p:sp>
        <p:nvSpPr>
          <p:cNvPr id="3" name="Rectangle 2"/>
          <p:cNvSpPr/>
          <p:nvPr/>
        </p:nvSpPr>
        <p:spPr bwMode="auto">
          <a:xfrm>
            <a:off x="5756856" y="850657"/>
            <a:ext cx="5518597" cy="1016806"/>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a:t>
            </a: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5</a:t>
            </a:r>
            <a:endPar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Test the service with any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REST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Client</a:t>
            </a: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235" y="1983347"/>
            <a:ext cx="5344734" cy="1484986"/>
          </a:xfrm>
          <a:prstGeom prst="rect">
            <a:avLst/>
          </a:prstGeom>
          <a:noFill/>
          <a:ln>
            <a:solidFill>
              <a:schemeClr val="tx1"/>
            </a:solidFill>
          </a:ln>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234" y="3490175"/>
            <a:ext cx="5344734" cy="1812498"/>
          </a:xfrm>
          <a:prstGeom prst="rect">
            <a:avLst/>
          </a:prstGeom>
          <a:noFill/>
          <a:ln>
            <a:solidFill>
              <a:schemeClr val="tx1"/>
            </a:solidFill>
          </a:ln>
        </p:spPr>
      </p:pic>
      <p:pic>
        <p:nvPicPr>
          <p:cNvPr id="9" name="Picture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234" y="5396248"/>
            <a:ext cx="5344734" cy="1120462"/>
          </a:xfrm>
          <a:prstGeom prst="rect">
            <a:avLst/>
          </a:prstGeom>
          <a:noFill/>
          <a:ln>
            <a:solidFill>
              <a:schemeClr val="tx1"/>
            </a:solidFill>
          </a:ln>
        </p:spPr>
      </p:pic>
      <p:pic>
        <p:nvPicPr>
          <p:cNvPr id="10" name="Picture 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6856" y="1983347"/>
            <a:ext cx="5518597" cy="4546242"/>
          </a:xfrm>
          <a:prstGeom prst="rect">
            <a:avLst/>
          </a:prstGeom>
          <a:noFill/>
          <a:ln>
            <a:solidFill>
              <a:schemeClr val="tx1"/>
            </a:solidFill>
          </a:ln>
        </p:spPr>
      </p:pic>
      <p:sp>
        <p:nvSpPr>
          <p:cNvPr id="11" name="Rectangle 10"/>
          <p:cNvSpPr/>
          <p:nvPr/>
        </p:nvSpPr>
        <p:spPr bwMode="auto">
          <a:xfrm>
            <a:off x="267235" y="900675"/>
            <a:ext cx="5344734" cy="966787"/>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4</a:t>
            </a:r>
          </a:p>
          <a:p>
            <a:pPr marL="285750" marR="0" lvl="0" indent="-2857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Access PCF to verify if the application is successfully deployed and explore the app Overview, Route and Logs Link</a:t>
            </a:r>
            <a:endParaRPr lang="en-GB" sz="1400" b="1" u="sng" kern="0" dirty="0">
              <a:solidFill>
                <a:schemeClr val="tx1">
                  <a:lumMod val="65000"/>
                  <a:lumOff val="35000"/>
                </a:schemeClr>
              </a:solidFill>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4915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PCF – STS Plugin &amp; Cloud Foundry Server Setup</a:t>
            </a:r>
            <a:endParaRPr lang="en-US" sz="2000" b="0" dirty="0">
              <a:latin typeface="+mj-lt"/>
            </a:endParaRPr>
          </a:p>
        </p:txBody>
      </p:sp>
      <p:sp>
        <p:nvSpPr>
          <p:cNvPr id="3" name="Rectangle 2"/>
          <p:cNvSpPr/>
          <p:nvPr/>
        </p:nvSpPr>
        <p:spPr bwMode="auto">
          <a:xfrm>
            <a:off x="180303" y="850659"/>
            <a:ext cx="11037195" cy="1132687"/>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1</a:t>
            </a: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Follow the steps outlined in the below sites to install the PCF plugin in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STS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hlinkClick r:id="rId2"/>
              </a:rPr>
              <a:t>https</a:t>
            </a:r>
            <a:r>
              <a:rPr lang="en-GB" sz="1400" kern="0" dirty="0">
                <a:solidFill>
                  <a:schemeClr val="tx1">
                    <a:lumMod val="65000"/>
                    <a:lumOff val="35000"/>
                  </a:schemeClr>
                </a:solidFill>
                <a:ea typeface="Segoe UI" panose="020B0502040204020203" pitchFamily="34" charset="0"/>
                <a:cs typeface="Segoe UI" panose="020B0502040204020203" pitchFamily="34" charset="0"/>
                <a:hlinkClick r:id="rId2"/>
              </a:rPr>
              <a:t>://</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hlinkClick r:id="rId2"/>
              </a:rPr>
              <a:t>docs.pivotal.io/pivotalcf/1-9/buildpacks/java/sts.html#install-to-sts</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 </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hlinkClick r:id="rId3"/>
              </a:rPr>
              <a:t>http</a:t>
            </a:r>
            <a:r>
              <a:rPr lang="en-GB" sz="1400" kern="0" dirty="0">
                <a:solidFill>
                  <a:schemeClr val="tx1">
                    <a:lumMod val="65000"/>
                    <a:lumOff val="35000"/>
                  </a:schemeClr>
                </a:solidFill>
                <a:ea typeface="Segoe UI" panose="020B0502040204020203" pitchFamily="34" charset="0"/>
                <a:cs typeface="Segoe UI" panose="020B0502040204020203" pitchFamily="34" charset="0"/>
                <a:hlinkClick r:id="rId3"/>
              </a:rPr>
              <a:t>://spring.io/blog/2011/04/13/using-cloud-foundry-from-sts</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hlinkClick r:id="rId3"/>
              </a:rPr>
              <a:t>/</a:t>
            </a: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a:t>
            </a: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algn="just" defTabSz="914400">
              <a:buSzPct val="100000"/>
              <a:defRPr/>
            </a:pPr>
            <a:endParaRPr lang="en-US" sz="1400" dirty="0" smtClean="0"/>
          </a:p>
          <a:p>
            <a:pPr marR="0" lvl="0" algn="just" defTabSz="914400" eaLnBrk="1" fontAlgn="auto" latinLnBrk="0" hangingPunct="1">
              <a:lnSpc>
                <a:spcPct val="100000"/>
              </a:lnSpc>
              <a:spcBef>
                <a:spcPts val="0"/>
              </a:spcBef>
              <a:spcAft>
                <a:spcPts val="0"/>
              </a:spcAft>
              <a:buClrTx/>
              <a:buSzPct val="100000"/>
              <a:tabLst/>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sp>
        <p:nvSpPr>
          <p:cNvPr id="4" name="Rectangle 3"/>
          <p:cNvSpPr/>
          <p:nvPr/>
        </p:nvSpPr>
        <p:spPr bwMode="auto">
          <a:xfrm>
            <a:off x="180302" y="2133599"/>
            <a:ext cx="11037195" cy="905815"/>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a:t>
            </a: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2</a:t>
            </a:r>
            <a:endPar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Create a new Cloud Foundry Server instance connecting to Manulife PCF instance with your LAN ID, Password, ORG and SPACE as shown below </a:t>
            </a: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algn="just" defTabSz="914400">
              <a:buSzPct val="100000"/>
              <a:defRPr/>
            </a:pPr>
            <a:endParaRPr lang="en-US" sz="1400" dirty="0" smtClean="0"/>
          </a:p>
          <a:p>
            <a:pPr marR="0" lvl="0" algn="just" defTabSz="914400" eaLnBrk="1" fontAlgn="auto" latinLnBrk="0" hangingPunct="1">
              <a:lnSpc>
                <a:spcPct val="100000"/>
              </a:lnSpc>
              <a:spcBef>
                <a:spcPts val="0"/>
              </a:spcBef>
              <a:spcAft>
                <a:spcPts val="0"/>
              </a:spcAft>
              <a:buClrTx/>
              <a:buSzPct val="100000"/>
              <a:tabLst/>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05" y="3142442"/>
            <a:ext cx="3503054" cy="34515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4901" y="3142441"/>
            <a:ext cx="3614998" cy="34515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4597" y="3142442"/>
            <a:ext cx="3412900" cy="34515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4199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85" y="65368"/>
            <a:ext cx="10907990" cy="539322"/>
          </a:xfrm>
        </p:spPr>
        <p:txBody>
          <a:bodyPr/>
          <a:lstStyle/>
          <a:p>
            <a:r>
              <a:rPr lang="en-US" sz="2000" b="0" dirty="0" smtClean="0">
                <a:latin typeface="+mj-lt"/>
              </a:rPr>
              <a:t>Deployment with PCF </a:t>
            </a:r>
            <a:r>
              <a:rPr lang="en-US" sz="2000" b="0" dirty="0" smtClean="0">
                <a:latin typeface="+mj-lt"/>
              </a:rPr>
              <a:t>Plugin (1/2)</a:t>
            </a:r>
            <a:endParaRPr lang="en-US" sz="2000" b="0" dirty="0">
              <a:latin typeface="+mj-lt"/>
            </a:endParaRPr>
          </a:p>
        </p:txBody>
      </p:sp>
      <p:sp>
        <p:nvSpPr>
          <p:cNvPr id="5" name="Rectangle 4"/>
          <p:cNvSpPr/>
          <p:nvPr/>
        </p:nvSpPr>
        <p:spPr bwMode="auto">
          <a:xfrm>
            <a:off x="180303" y="850660"/>
            <a:ext cx="11037195" cy="900868"/>
          </a:xfrm>
          <a:prstGeom prst="rect">
            <a:avLst/>
          </a:prstGeom>
          <a:solidFill>
            <a:sysClr val="window" lastClr="FFFFFF"/>
          </a:solidFill>
          <a:ln w="25400" cap="flat" cmpd="sng" algn="ctr">
            <a:solidFill>
              <a:schemeClr val="accent1"/>
            </a:solidFill>
            <a:prstDash val="solid"/>
            <a:headEnd type="none" w="med" len="med"/>
            <a:tailEnd type="none" w="med" len="med"/>
          </a:ln>
          <a:effectLst/>
        </p:spPr>
        <p:txBody>
          <a:bodyPr vert="horz" wrap="square" lIns="180000" tIns="180000" rIns="180000" bIns="180000" numCol="1" rtlCol="0" anchor="t" anchorCtr="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Pct val="100000"/>
              <a:buFontTx/>
              <a:buNone/>
              <a:tabLst/>
              <a:defRPr/>
            </a:pPr>
            <a:r>
              <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rPr>
              <a:t>Step </a:t>
            </a:r>
            <a:r>
              <a:rPr lang="en-GB" sz="1600" b="1" u="sng" kern="0" dirty="0">
                <a:solidFill>
                  <a:schemeClr val="tx1">
                    <a:lumMod val="65000"/>
                    <a:lumOff val="35000"/>
                  </a:schemeClr>
                </a:solidFill>
                <a:ea typeface="Segoe UI" panose="020B0502040204020203" pitchFamily="34" charset="0"/>
                <a:cs typeface="Segoe UI" panose="020B0502040204020203" pitchFamily="34" charset="0"/>
              </a:rPr>
              <a:t>1</a:t>
            </a:r>
            <a:endParaRPr kumimoji="0" lang="en-GB" sz="1600" b="1" i="0" u="sng" strike="noStrike" kern="0" cap="none" spc="0" normalizeH="0" baseline="0" noProof="0" dirty="0" smtClean="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lang="en-GB" sz="1400" b="1" u="sng"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r>
              <a:rPr lang="en-GB" sz="1400" kern="0" dirty="0" smtClean="0">
                <a:solidFill>
                  <a:schemeClr val="tx1">
                    <a:lumMod val="65000"/>
                    <a:lumOff val="35000"/>
                  </a:schemeClr>
                </a:solidFill>
                <a:ea typeface="Segoe UI" panose="020B0502040204020203" pitchFamily="34" charset="0"/>
                <a:cs typeface="Segoe UI" panose="020B0502040204020203" pitchFamily="34" charset="0"/>
              </a:rPr>
              <a:t>Right click on the Cloud Foundry Server to Add (Deploy) application to PCF OR Remove (Undeploy) applications </a:t>
            </a: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lvl="0" indent="-171450" algn="just" defTabSz="914400">
              <a:buSzPct val="100000"/>
              <a:buFont typeface="Arial" panose="020B0604020202020204" pitchFamily="34" charset="0"/>
              <a:buChar char="•"/>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algn="just" defTabSz="914400">
              <a:buSzPct val="100000"/>
              <a:defRPr/>
            </a:pPr>
            <a:endParaRPr lang="en-US" sz="1400" dirty="0" smtClean="0"/>
          </a:p>
          <a:p>
            <a:pPr marR="0" lvl="0" algn="just" defTabSz="914400" eaLnBrk="1" fontAlgn="auto" latinLnBrk="0" hangingPunct="1">
              <a:lnSpc>
                <a:spcPct val="100000"/>
              </a:lnSpc>
              <a:spcBef>
                <a:spcPts val="0"/>
              </a:spcBef>
              <a:spcAft>
                <a:spcPts val="0"/>
              </a:spcAft>
              <a:buClrTx/>
              <a:buSzPct val="100000"/>
              <a:tabLst/>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171450" marR="0" lvl="0" indent="-171450" algn="just" defTabSz="914400" eaLnBrk="1" fontAlgn="auto" latinLnBrk="0" hangingPunct="1">
              <a:lnSpc>
                <a:spcPct val="100000"/>
              </a:lnSpc>
              <a:spcBef>
                <a:spcPts val="0"/>
              </a:spcBef>
              <a:spcAft>
                <a:spcPts val="0"/>
              </a:spcAft>
              <a:buClrTx/>
              <a:buSzPct val="100000"/>
              <a:buFont typeface="Arial" panose="020B0604020202020204" pitchFamily="34" charset="0"/>
              <a:buChar char="•"/>
              <a:tabLst/>
              <a:defRPr/>
            </a:pPr>
            <a:endParaRPr lang="en-GB" sz="1400" kern="0" dirty="0" smtClean="0">
              <a:solidFill>
                <a:schemeClr val="tx1">
                  <a:lumMod val="65000"/>
                  <a:lumOff val="35000"/>
                </a:schemeClr>
              </a:solidFill>
              <a:ea typeface="Segoe UI" panose="020B0502040204020203" pitchFamily="34" charset="0"/>
              <a:cs typeface="Segoe UI" panose="020B0502040204020203" pitchFamily="34" charset="0"/>
            </a:endParaRPr>
          </a:p>
          <a:p>
            <a:pPr marL="0" marR="0" lvl="0" indent="0" algn="just" defTabSz="914400" eaLnBrk="1" fontAlgn="auto" latinLnBrk="0" hangingPunct="1">
              <a:lnSpc>
                <a:spcPct val="100000"/>
              </a:lnSpc>
              <a:spcBef>
                <a:spcPts val="0"/>
              </a:spcBef>
              <a:spcAft>
                <a:spcPts val="0"/>
              </a:spcAft>
              <a:buClrTx/>
              <a:buSzPct val="100000"/>
              <a:buFontTx/>
              <a:buNone/>
              <a:tabLst/>
              <a:defRPr/>
            </a:pPr>
            <a:endParaRPr kumimoji="0" lang="en-GB" sz="1400" i="0" strike="noStrike" kern="0" cap="none" spc="0" normalizeH="0" baseline="0" noProof="0" dirty="0">
              <a:ln>
                <a:noFill/>
              </a:ln>
              <a:solidFill>
                <a:schemeClr val="tx1">
                  <a:lumMod val="65000"/>
                  <a:lumOff val="35000"/>
                </a:schemeClr>
              </a:solidFill>
              <a:effectLst/>
              <a:uLnTx/>
              <a:uFillTx/>
              <a:ea typeface="Segoe UI" panose="020B0502040204020203" pitchFamily="34" charset="0"/>
              <a:cs typeface="Segoe UI" panose="020B0502040204020203"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384" y="1867436"/>
            <a:ext cx="9247031" cy="47213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288766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0"/>
  <p:tag name="NP_IDX" val="12"/>
  <p:tag name="ARTICULATE_PROJECT_OPEN" val="0"/>
  <p:tag name="OFFICE" val="Hong Kong"/>
  <p:tag name="MEKKOFORMATS" val="&lt;MekkoFormats&gt;&lt;NumberFormat DecimalSeparator=&quot;.&quot; ThousandSeparator=&quot;,&quot; NegativeNumberFormat=&quot;1&quot; /&gt;&lt;Font&gt;&lt;Output_Font_Name Default=&quot;Verdana&quot; UsePPTTheme=&quot;True&quot; /&gt;&lt;/Font&gt;&lt;/MekkoFormats&gt;"/>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VCT-BODYINDENTATION" val="0;21.37504;35.87496;45.25;60.25;82.87504;97.92001;114.48;"/>
  <p:tag name="VCT-BULLETVISIBILITY" val="G****"/>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in A4">
  <a:themeElements>
    <a:clrScheme name="Manulife 160309">
      <a:dk1>
        <a:sysClr val="windowText" lastClr="000000"/>
      </a:dk1>
      <a:lt1>
        <a:srgbClr val="DDDDDD"/>
      </a:lt1>
      <a:dk2>
        <a:srgbClr val="FFFFFF"/>
      </a:dk2>
      <a:lt2>
        <a:srgbClr val="FFFFFF"/>
      </a:lt2>
      <a:accent1>
        <a:srgbClr val="DDDDDD"/>
      </a:accent1>
      <a:accent2>
        <a:srgbClr val="FFFFFF"/>
      </a:accent2>
      <a:accent3>
        <a:srgbClr val="0D6A3D"/>
      </a:accent3>
      <a:accent4>
        <a:srgbClr val="B2B2B2"/>
      </a:accent4>
      <a:accent5>
        <a:srgbClr val="777777"/>
      </a:accent5>
      <a:accent6>
        <a:srgbClr val="333333"/>
      </a:accent6>
      <a:hlink>
        <a:srgbClr val="000000"/>
      </a:hlink>
      <a:folHlink>
        <a:srgbClr val="0D6A3D"/>
      </a:folHlink>
    </a:clrScheme>
    <a:fontScheme name="Manulife 160309">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19050">
          <a:noFill/>
        </a:ln>
      </a:spPr>
      <a:bodyPr lIns="36000" tIns="36000" rIns="36000" bIns="36000" rtlCol="0" anchor="ctr"/>
      <a:lstStyle>
        <a:defPPr algn="ctr">
          <a:defRPr sz="2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B0F0"/>
          </a:solidFill>
        </a:ln>
      </a:spPr>
      <a:bodyPr wrap="square" lIns="36000" tIns="36000" rIns="36000" bIns="36000" rtlCol="0">
        <a:noAutofit/>
      </a:bodyPr>
      <a:lstStyle>
        <a:defPPr marL="285750" indent="-285750">
          <a:buFont typeface="Arial" panose="020B0604020202020204" pitchFamily="34" charset="0"/>
          <a:buChar char="•"/>
          <a:defRPr sz="1400" dirty="0" smtClean="0"/>
        </a:defPPr>
      </a:lstStyle>
    </a:txDef>
  </a:objectDefaults>
  <a:extraClrSchemeLst/>
  <a:extLst>
    <a:ext uri="{05A4C25C-085E-4340-85A3-A5531E510DB2}">
      <thm15:themeFamily xmlns:thm15="http://schemas.microsoft.com/office/thememl/2012/main" xmlns="" name="Manulife 160309.potx" id="{D8C303D2-5841-4B8C-8330-65A9139D8895}" vid="{091DBAFA-1896-41A5-8512-F5D3211115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60D93EA8C844CA45542BD4DA66EA3" ma:contentTypeVersion="0" ma:contentTypeDescription="Create a new document." ma:contentTypeScope="" ma:versionID="4dbae9b183760d8e8c0ee5ab5373cf42">
  <xsd:schema xmlns:xsd="http://www.w3.org/2001/XMLSchema" xmlns:p="http://schemas.microsoft.com/office/2006/metadata/properties" targetNamespace="http://schemas.microsoft.com/office/2006/metadata/properties" ma:root="true" ma:fieldsID="d2b38e92e01493b6a9ea22f40540c5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customXsn xmlns="http://schemas.microsoft.com/office/2006/metadata/customXsn">
  <xsnLocation/>
  <cached>True</cached>
  <openByDefault>False</openByDefault>
  <xsnScope/>
</customXsn>
</file>

<file path=customXml/itemProps1.xml><?xml version="1.0" encoding="utf-8"?>
<ds:datastoreItem xmlns:ds="http://schemas.openxmlformats.org/officeDocument/2006/customXml" ds:itemID="{50C56F5F-6988-4F3E-9D3C-CA88903169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0BA1699-B4D9-4634-9789-CB5ABCC8F1CE}">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1DB07D3E-0D39-4C0E-87F8-B10B4CAA713F}">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otalTime>28874</TotalTime>
  <Words>656</Words>
  <Application>Microsoft Office PowerPoint</Application>
  <PresentationFormat>Custom</PresentationFormat>
  <Paragraphs>120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Bain A4</vt:lpstr>
      <vt:lpstr>PowerPoint Presentation</vt:lpstr>
      <vt:lpstr>Table of Contents</vt:lpstr>
      <vt:lpstr>Objective &amp; Pre Requisites</vt:lpstr>
      <vt:lpstr>PCF – CLI Setup</vt:lpstr>
      <vt:lpstr>Deployment with PCF – CLI (1/3)</vt:lpstr>
      <vt:lpstr>Deployment with PCF – CLI (2/3)</vt:lpstr>
      <vt:lpstr>Deployment with PCF – CLI (3/3)</vt:lpstr>
      <vt:lpstr>PCF – STS Plugin &amp; Cloud Foundry Server Setup</vt:lpstr>
      <vt:lpstr>Deployment with PCF Plugin (1/2)</vt:lpstr>
      <vt:lpstr>Deployment with PCF Plugin (2/2)</vt:lpstr>
      <vt:lpstr>Next Steps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Gao, Carol</dc:creator>
  <cp:lastModifiedBy>Muthu S Subramaniam</cp:lastModifiedBy>
  <cp:revision>2007</cp:revision>
  <cp:lastPrinted>2016-06-06T02:06:57Z</cp:lastPrinted>
  <dcterms:modified xsi:type="dcterms:W3CDTF">2017-09-05T11:15:00Z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Type">
    <vt:lpwstr>BoardWhite</vt:lpwstr>
  </property>
  <property fmtid="{D5CDD505-2E9C-101B-9397-08002B2CF9AE}" pid="3" name="Footer">
    <vt:lpwstr>True</vt:lpwstr>
  </property>
  <property fmtid="{D5CDD505-2E9C-101B-9397-08002B2CF9AE}" pid="4" name="OfficeCode">
    <vt:lpwstr>True</vt:lpwstr>
  </property>
  <property fmtid="{D5CDD505-2E9C-101B-9397-08002B2CF9AE}" pid="5" name="BackgroundIntensity">
    <vt:lpwstr>Light</vt:lpwstr>
  </property>
  <property fmtid="{D5CDD505-2E9C-101B-9397-08002B2CF9AE}" pid="6" name="BackgroundColor">
    <vt:lpwstr>255,255,255</vt:lpwstr>
  </property>
  <property fmtid="{D5CDD505-2E9C-101B-9397-08002B2CF9AE}" pid="7" name="Offices">
    <vt:lpwstr>Amsterdam;Brussels;Buenos Aires;Copenhagen;Dubai;Dusseldorf;Frankfurt;Geneva;Helsinki;Kyiv;London;Madrid;Moscow;Mumbai;Munich;Munich (English);New Delhi;Oslo;Paris;Stockholm;Zurich;Zurich (English);Melbourne;Seoul;Shanghai;Singapore;Sydney</vt:lpwstr>
  </property>
  <property fmtid="{D5CDD505-2E9C-101B-9397-08002B2CF9AE}" pid="8" name="RevisionNumber">
    <vt:i4>77</vt:i4>
  </property>
  <property fmtid="{D5CDD505-2E9C-101B-9397-08002B2CF9AE}" pid="9" name="PaperSize">
    <vt:lpwstr>A4</vt:lpwstr>
  </property>
  <property fmtid="{D5CDD505-2E9C-101B-9397-08002B2CF9AE}" pid="10" name="MoreOffices">
    <vt:lpwstr>Beijing;Hong Kong;Milan;Rome;Tokyo;Johannesburg;Sao Paulo;Dusseldorf (English);Frankfurt (English);Perth;Bangkok;Istanbul;Rio de Janeiro;Kuala Lumpur;Warsaw</vt:lpwstr>
  </property>
  <property fmtid="{D5CDD505-2E9C-101B-9397-08002B2CF9AE}" pid="11" name="ArticulateGUID">
    <vt:lpwstr>988B70C2-CDA4-4A54-B041-F300738F1258</vt:lpwstr>
  </property>
  <property fmtid="{D5CDD505-2E9C-101B-9397-08002B2CF9AE}" pid="12" name="ArticulatePath">
    <vt:lpwstr>http://casecloud.americas.bain.com/Cases/03/OEA2/Documents/1.%20Case%20Filing/05.%20Graphics%20Solutions/02-Mekko/Mekko%206.X%20for%20PPT%202013/Templates/Revised/Bain%20A4</vt:lpwstr>
  </property>
  <property fmtid="{D5CDD505-2E9C-101B-9397-08002B2CF9AE}" pid="13" name="ContentTypeId">
    <vt:lpwstr>0x01010019860D93EA8C844CA45542BD4DA66EA3</vt:lpwstr>
  </property>
</Properties>
</file>