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3"/>
  </p:notesMasterIdLst>
  <p:sldIdLst>
    <p:sldId id="876" r:id="rId2"/>
    <p:sldId id="759" r:id="rId3"/>
    <p:sldId id="628" r:id="rId4"/>
    <p:sldId id="926" r:id="rId5"/>
    <p:sldId id="1059" r:id="rId6"/>
    <p:sldId id="1060" r:id="rId7"/>
    <p:sldId id="1061" r:id="rId8"/>
    <p:sldId id="1062" r:id="rId9"/>
    <p:sldId id="1123" r:id="rId10"/>
    <p:sldId id="927" r:id="rId11"/>
    <p:sldId id="788" r:id="rId12"/>
    <p:sldId id="1070" r:id="rId13"/>
    <p:sldId id="1124" r:id="rId14"/>
    <p:sldId id="886" r:id="rId15"/>
    <p:sldId id="936" r:id="rId16"/>
    <p:sldId id="1072" r:id="rId17"/>
    <p:sldId id="1074" r:id="rId18"/>
    <p:sldId id="1075" r:id="rId19"/>
    <p:sldId id="942" r:id="rId20"/>
    <p:sldId id="957" r:id="rId21"/>
    <p:sldId id="1126" r:id="rId22"/>
    <p:sldId id="1078" r:id="rId23"/>
    <p:sldId id="1079" r:id="rId24"/>
    <p:sldId id="1081" r:id="rId25"/>
    <p:sldId id="952" r:id="rId26"/>
    <p:sldId id="966" r:id="rId27"/>
    <p:sldId id="1082" r:id="rId28"/>
    <p:sldId id="1083" r:id="rId29"/>
    <p:sldId id="1127" r:id="rId30"/>
    <p:sldId id="1087" r:id="rId31"/>
    <p:sldId id="1128" r:id="rId32"/>
    <p:sldId id="1054" r:id="rId33"/>
    <p:sldId id="1090" r:id="rId34"/>
    <p:sldId id="1056" r:id="rId35"/>
    <p:sldId id="1057" r:id="rId36"/>
    <p:sldId id="1091" r:id="rId37"/>
    <p:sldId id="849" r:id="rId38"/>
    <p:sldId id="1095" r:id="rId39"/>
    <p:sldId id="1096" r:id="rId40"/>
    <p:sldId id="1097" r:id="rId41"/>
    <p:sldId id="1121" r:id="rId42"/>
  </p:sldIdLst>
  <p:sldSz cx="9144000" cy="5143500" type="screen16x9"/>
  <p:notesSz cx="6858000" cy="9144000"/>
  <p:custDataLst>
    <p:tags r:id="rId4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3" autoAdjust="0"/>
    <p:restoredTop sz="84965" autoAdjust="0"/>
  </p:normalViewPr>
  <p:slideViewPr>
    <p:cSldViewPr snapToGrid="0" showGuides="1">
      <p:cViewPr varScale="1">
        <p:scale>
          <a:sx n="96" d="100"/>
          <a:sy n="96" d="100"/>
        </p:scale>
        <p:origin x="1421" y="7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105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9682" indent="-303724" defTabSz="960105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14895" indent="-242979" defTabSz="960105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00853" indent="-242979" defTabSz="960105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86810" indent="-242979" defTabSz="960105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72768" indent="-242979" algn="ctr" defTabSz="9601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58726" indent="-242979" algn="ctr" defTabSz="9601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44684" indent="-242979" algn="ctr" defTabSz="9601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30642" indent="-242979" algn="ctr" defTabSz="96010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900"/>
              <a:pPr/>
              <a:t>37</a:t>
            </a:fld>
            <a:endParaRPr lang="en-US" sz="9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5.2.1.3 ARP Operation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41989" y="4741653"/>
            <a:ext cx="288353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IPv6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506349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40444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2649" y="285558"/>
            <a:ext cx="6579118" cy="628650"/>
          </a:xfrm>
        </p:spPr>
        <p:txBody>
          <a:bodyPr/>
          <a:lstStyle/>
          <a:p>
            <a:pPr eaLnBrk="1" hangingPunct="1"/>
            <a:r>
              <a:rPr lang="en-US" sz="1350" dirty="0">
                <a:latin typeface="Arial" charset="0"/>
              </a:rPr>
              <a:t>ARP</a:t>
            </a:r>
            <a:br>
              <a:rPr lang="en-US" dirty="0">
                <a:latin typeface="Arial" charset="0"/>
              </a:rPr>
            </a:br>
            <a:r>
              <a:rPr lang="en-US" dirty="0" err="1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> Operation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26436" y="1182757"/>
            <a:ext cx="4293705" cy="3667539"/>
            <a:chOff x="503582" y="1577009"/>
            <a:chExt cx="5724940" cy="48900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7" t="24734" r="19218" b="18222"/>
            <a:stretch/>
          </p:blipFill>
          <p:spPr bwMode="auto">
            <a:xfrm>
              <a:off x="503582" y="1577009"/>
              <a:ext cx="5724940" cy="4890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03582" y="2038152"/>
              <a:ext cx="11353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Step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9767" y="1202635"/>
            <a:ext cx="4293704" cy="3647661"/>
            <a:chOff x="3723861" y="1802296"/>
            <a:chExt cx="5724939" cy="486354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44" t="24995" r="19391" b="18270"/>
            <a:stretch/>
          </p:blipFill>
          <p:spPr bwMode="auto">
            <a:xfrm>
              <a:off x="3723861" y="1802296"/>
              <a:ext cx="5724939" cy="4863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94624" y="2249159"/>
              <a:ext cx="11353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Step 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55569" y="1202635"/>
            <a:ext cx="4283765" cy="3657600"/>
            <a:chOff x="3538330" y="1285461"/>
            <a:chExt cx="5711687" cy="4876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17" t="24995" r="19304" b="18116"/>
            <a:stretch/>
          </p:blipFill>
          <p:spPr bwMode="auto">
            <a:xfrm>
              <a:off x="3538330" y="1285461"/>
              <a:ext cx="5711687" cy="487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802467" y="1723012"/>
              <a:ext cx="11353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Step 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24059" y="1130277"/>
            <a:ext cx="4333467" cy="3729958"/>
            <a:chOff x="6559818" y="2050374"/>
            <a:chExt cx="5777956" cy="497327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43" t="23918" r="19044" b="18068"/>
            <a:stretch/>
          </p:blipFill>
          <p:spPr bwMode="auto">
            <a:xfrm>
              <a:off x="6559818" y="2050374"/>
              <a:ext cx="5777956" cy="4973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830589" y="2647751"/>
              <a:ext cx="11353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Step 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43944" y="1196150"/>
            <a:ext cx="4273826" cy="3654146"/>
            <a:chOff x="3564834" y="1272208"/>
            <a:chExt cx="5698435" cy="487219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91" t="24841" r="19218" b="18323"/>
            <a:stretch/>
          </p:blipFill>
          <p:spPr bwMode="auto">
            <a:xfrm>
              <a:off x="3564834" y="1272208"/>
              <a:ext cx="5698435" cy="4872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763609" y="1768504"/>
              <a:ext cx="11353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5952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21057</TotalTime>
  <Words>2904</Words>
  <Application>Microsoft Office PowerPoint</Application>
  <PresentationFormat>On-screen Show (16:9)</PresentationFormat>
  <Paragraphs>408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CiscoSans ExtraLight</vt:lpstr>
      <vt:lpstr>Arial</vt:lpstr>
      <vt:lpstr>Calibri</vt:lpstr>
      <vt:lpstr>Courier New</vt:lpstr>
      <vt:lpstr>Wingdings</vt:lpstr>
      <vt:lpstr>Default Theme</vt:lpstr>
      <vt:lpstr>Module 8: Network Layer</vt:lpstr>
      <vt:lpstr>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IPv4 Packet</vt:lpstr>
      <vt:lpstr>IPv4 Packet IPv4 Packet Header</vt:lpstr>
      <vt:lpstr>IPv4 Packet IPv4 Packet Header Fields</vt:lpstr>
      <vt:lpstr>IPv4 Packet IPv4 Packet Header Fields</vt:lpstr>
      <vt:lpstr>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Introduction to an IPv4 Routing Table</vt:lpstr>
      <vt:lpstr>MAC and IP</vt:lpstr>
      <vt:lpstr>MAC and IP Destination on Same Network</vt:lpstr>
      <vt:lpstr>MAC and IP Destination on Remote Network</vt:lpstr>
      <vt:lpstr> ARP</vt:lpstr>
      <vt:lpstr>ARP ARP Overview</vt:lpstr>
      <vt:lpstr>ARP ARP Functions</vt:lpstr>
      <vt:lpstr>ARP ARP Operation</vt:lpstr>
      <vt:lpstr>ARP Removing Entries from an ARP Table</vt:lpstr>
      <vt:lpstr>ARP ARP Tables on Networking Devices</vt:lpstr>
      <vt:lpstr>ARP ARP Issues – ARP Broadcasting and ARP Spoofing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Yu YANG (NYP)</cp:lastModifiedBy>
  <cp:revision>1037</cp:revision>
  <dcterms:created xsi:type="dcterms:W3CDTF">2016-08-22T22:27:36Z</dcterms:created>
  <dcterms:modified xsi:type="dcterms:W3CDTF">2021-11-14T01:55:18Z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