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0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C5D2D-73FB-4054-908B-AB930B407DF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B531-42DD-4E57-818C-9DC751795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B531-42DD-4E57-818C-9DC751795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800BC-D014-23A7-917B-EE75A5E2F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B7CCD2-B5B7-E393-7A4C-5CCFB3F60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5763D-AEB7-0278-2DA4-AA6E112A0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2E64-7766-9680-8237-026A3BBCE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AB531-42DD-4E57-818C-9DC7517959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4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93A3-938B-FEF9-BAFB-05E9F4CC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04E5C-4E8B-6AB9-DD8B-80FD8EA8E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AD523-5E60-B82E-CA04-CDC089DA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83F7-6C58-2395-8CDF-1AD366CF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27EF-3523-973F-339C-85CAB787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6D9D-DA35-4477-3AF1-44214519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8DF9A-D086-38C9-4EA5-5FAA762F9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84A5B-0435-DAFE-EFFE-93E4590F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AFAEB-F14E-25D7-004A-35515FF9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26E6-EAF1-8443-AE2A-49212206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91AE4-E856-13F2-4BB0-6BBA81BA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92AF8-EC08-B1C1-BFB3-50CCD8F1D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3593D-EFBE-BFF2-5074-2B918407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EC461-3D1A-FF40-BE20-D847CA54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5577-5DE5-5CDF-5433-1F420F28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7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CA06-72B0-C52A-61FA-28227470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9DBF-682F-CDE9-2CF2-E7E709B7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5BDF-0E13-9A43-EB94-605FC1FA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214B-EFE6-447E-177C-B6BCC054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787C-F216-7F93-A951-F3A5219D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9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3BF6-4B1B-348B-D176-193CC198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B4413-088C-F416-847B-5012ADCB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FD639-3582-78DA-F62A-39517FEC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8974-6B59-C107-EE10-ED0B40EA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CCE4-3CE3-FB64-D2F9-B31AF804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5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0057-D975-903A-1FE6-B6B4454D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542A-C943-5572-CCB1-97B7874F2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E997C-65EE-CCA6-6D6D-D69C1077B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C152-6746-BDDF-9EF9-F4FA05DD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12AA2-52B2-D98B-D302-8275E61F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C5411-3A34-4E51-037D-941394B4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4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F83B-B6D1-A308-F653-C507BD51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D6435-0BB9-826C-EA0C-5232FEA40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301F0-6E90-C3DD-5B51-9EBFB27CC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06978-A630-7A2C-1A49-81583CE37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C225E-848B-47EB-B5A4-59B08865A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55853-DCF9-3452-6B0C-71EC4299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D9E5E-7946-11D1-4BB7-F7B02A43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B7818-5FBC-BC73-A7E3-AEE27BB0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E4C3-81C6-2B46-7823-1950C884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B6140-689A-2C5A-DC28-D45EF855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0DAAA-2038-B843-AFE5-30C6E542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7C118-6AE7-6C51-3451-E4277D4A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BD6CC-5EA3-020D-03F7-02989879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365FD-19D0-8425-6AA9-3D379C5C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86FF8-AB53-F519-E5BC-42D4B18F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110C-3FA8-0449-942B-CFA4DCE9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A7D1-96C4-998A-118E-807F3101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A80E6-4D55-D53A-0F7D-BC1DE90EF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06F5-4CF1-8A96-5EBA-4E3498AF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B3DA-F711-F02C-FE3B-2055BC3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A3A09-9020-BF35-AC06-51DE5993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57AA-DC70-B3DC-FEA2-236B0B37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D4457-7508-CCA0-EC97-89E8B648E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1F3B-BC2A-7864-C8B9-48336DD79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E065B-DE52-958C-2AE5-6AC61769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C758-1839-35E0-6615-C64A010E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D2EF0-7073-4317-871E-8D02246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24519-2A89-2A80-8441-BA135C55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9AB4F-8EA6-6F38-2D8C-F148F939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5E922-61CE-8318-AA08-1C525ABA5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D7616-F1EA-4F87-8840-568991E174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876A-0659-F858-1C05-22770A625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92B53-4C67-8FCB-6AB6-EBACB11D6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2FE1D-F08B-4D00-8F7B-B26ABFBC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1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ssms/install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Yichen.chen@stjude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Yichen.chen@stjude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518D-2CD4-3236-606D-1D4868922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Connection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BF088-C305-9EBE-666C-8826731B2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Yichen Chen</a:t>
            </a:r>
          </a:p>
          <a:p>
            <a:r>
              <a:rPr lang="en-US" dirty="0"/>
              <a:t>9/11/2025</a:t>
            </a:r>
          </a:p>
        </p:txBody>
      </p:sp>
    </p:spTree>
    <p:extLst>
      <p:ext uri="{BB962C8B-B14F-4D97-AF65-F5344CB8AC3E}">
        <p14:creationId xmlns:p14="http://schemas.microsoft.com/office/powerpoint/2010/main" val="406983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6C02-9456-53C2-4AAD-3B57C20C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SAS Server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0B49-6BF5-5612-32D5-91EC0AB8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output from </a:t>
            </a:r>
            <a:r>
              <a:rPr lang="en-US" dirty="0" err="1"/>
              <a:t>test_sql.sas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47130-15C9-ACB6-5299-AA45B04B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421" y="2426266"/>
            <a:ext cx="7769157" cy="41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5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6B6B-3620-FA30-D542-54E2A8F4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Connection Testing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D9C0-0EF5-0A3C-5B67-9A73762B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DataWrangling2025 SQL Server through SSMS</a:t>
            </a:r>
          </a:p>
          <a:p>
            <a:r>
              <a:rPr lang="en-US" dirty="0"/>
              <a:t>Connecting to DataWrangling2025 SQL Server through R</a:t>
            </a:r>
          </a:p>
          <a:p>
            <a:r>
              <a:rPr lang="en-US" dirty="0"/>
              <a:t>Connecting to DataWrangling2025 SQL Server through SAS Server</a:t>
            </a:r>
          </a:p>
        </p:txBody>
      </p:sp>
    </p:spTree>
    <p:extLst>
      <p:ext uri="{BB962C8B-B14F-4D97-AF65-F5344CB8AC3E}">
        <p14:creationId xmlns:p14="http://schemas.microsoft.com/office/powerpoint/2010/main" val="103830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4D66-3814-B138-AF30-A282C61B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C857-3F7E-F462-8D54-A1A4E455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SSMS (</a:t>
            </a:r>
            <a:r>
              <a:rPr lang="en-US" dirty="0">
                <a:hlinkClick r:id="rId2"/>
              </a:rPr>
              <a:t>https://learn.microsoft.com/en-us/ssms/install/install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8E87F-990D-D5A1-9573-6B5FEA69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565" y="2907206"/>
            <a:ext cx="4997015" cy="332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CA1B-51A7-BEDF-9A15-299B5A07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SSMS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48D5-0243-FA0A-D556-7E65DB8D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Login </a:t>
            </a:r>
          </a:p>
          <a:p>
            <a:pPr marL="0" indent="0">
              <a:buNone/>
            </a:pPr>
            <a:r>
              <a:rPr lang="en-US" dirty="0"/>
              <a:t>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481AA-B07A-F927-C584-008FEF9C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1825625"/>
            <a:ext cx="4515480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8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3274-E031-4E7A-7DF1-5255062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SSMS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47EC-F362-BB04-8FA4-8197B0EB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result: You should see three databases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D6FFC-1942-BC13-4841-CBB7DA83F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04" y="2592251"/>
            <a:ext cx="354379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885A-FB06-682C-A595-C529D5AD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0BC75-A8D6-26AE-7756-384122A6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err="1"/>
              <a:t>DataWrangling_R</a:t>
            </a:r>
            <a:r>
              <a:rPr lang="en-US" dirty="0"/>
              <a:t> in St. Jude MS ABDS,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Branch testing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5B29B-F9BF-4311-FDC7-860295496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0662"/>
            <a:ext cx="5585085" cy="2444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DE662-7DC9-F20E-B3CA-4FA6A8A4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920" y="3376782"/>
            <a:ext cx="5800203" cy="311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7693-D745-3BDF-31B8-24FFC7F2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2077-1FB3-00F3-5B68-A32F1F4C9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838" cy="4351338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test_sql.R</a:t>
            </a:r>
            <a:r>
              <a:rPr lang="en-US" dirty="0"/>
              <a:t> in RStudio on your laptop</a:t>
            </a:r>
          </a:p>
          <a:p>
            <a:r>
              <a:rPr lang="en-US" dirty="0"/>
              <a:t>See next slide for the expected output</a:t>
            </a:r>
          </a:p>
          <a:p>
            <a:r>
              <a:rPr lang="en-US" dirty="0"/>
              <a:t>If you do not see the expected outputs, email </a:t>
            </a:r>
            <a:r>
              <a:rPr lang="en-US" dirty="0">
                <a:hlinkClick r:id="rId3"/>
              </a:rPr>
              <a:t>Yichen.chen@stjude.org</a:t>
            </a:r>
            <a:r>
              <a:rPr lang="en-US" dirty="0"/>
              <a:t> with screenshot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3FC53-847B-E091-0DDA-FB4973D2D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78" y="1935047"/>
            <a:ext cx="5774301" cy="30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6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081-7BE2-42A5-C702-0BCAA09C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931D-4331-A9AC-C48A-852E5967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output from </a:t>
            </a:r>
            <a:r>
              <a:rPr lang="en-US" dirty="0" err="1"/>
              <a:t>test_sql.R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5C312-6E50-8E8E-5CE6-B2C368C4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58" y="2549000"/>
            <a:ext cx="5887272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9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15FE5-E8BE-3F95-1F43-3E193F4F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3FEC-397D-FD4B-A53F-455B271D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DataWrangling2025 SQL Server through SAS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8F0A-3DA1-1B34-0266-D74AE1C0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8838" cy="4351338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test_sql.sas</a:t>
            </a:r>
            <a:r>
              <a:rPr lang="en-US" dirty="0"/>
              <a:t> in SAS Studio</a:t>
            </a:r>
          </a:p>
          <a:p>
            <a:r>
              <a:rPr lang="en-US" dirty="0"/>
              <a:t>See next slide for the expected output</a:t>
            </a:r>
          </a:p>
          <a:p>
            <a:r>
              <a:rPr lang="en-US" dirty="0"/>
              <a:t>If you do not see the expected outputs, email </a:t>
            </a:r>
            <a:r>
              <a:rPr lang="en-US" dirty="0">
                <a:hlinkClick r:id="rId3"/>
              </a:rPr>
              <a:t>Yichen.chen@stjude.org</a:t>
            </a:r>
            <a:r>
              <a:rPr lang="en-US" dirty="0"/>
              <a:t> with screenshot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7EC7B-D98D-1792-085E-B7012831A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375" y="2450935"/>
            <a:ext cx="6162528" cy="225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238</Words>
  <Application>Microsoft Office PowerPoint</Application>
  <PresentationFormat>Widescreen</PresentationFormat>
  <Paragraphs>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SQL Connection Testing</vt:lpstr>
      <vt:lpstr>SQL Connection Testing </vt:lpstr>
      <vt:lpstr>Connecting to DataWrangling2025 SQL Server through SSMS</vt:lpstr>
      <vt:lpstr>Connecting to DataWrangling2025 SQL Server through SSMS (cont.)</vt:lpstr>
      <vt:lpstr>Connecting to DataWrangling2025 SQL Server through SSMS (cont.)</vt:lpstr>
      <vt:lpstr>Connecting to DataWrangling2025 SQL Server through R</vt:lpstr>
      <vt:lpstr>Connecting to DataWrangling2025 SQL Server through R (cont.)</vt:lpstr>
      <vt:lpstr>Connecting to DataWrangling2025 SQL Server through R (cont.)</vt:lpstr>
      <vt:lpstr>Connecting to DataWrangling2025 SQL Server through SAS Server</vt:lpstr>
      <vt:lpstr>Connecting to DataWrangling2025 SQL Server through SAS Server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Yichen</dc:creator>
  <cp:lastModifiedBy>Chen, Yichen</cp:lastModifiedBy>
  <cp:revision>30</cp:revision>
  <dcterms:created xsi:type="dcterms:W3CDTF">2025-09-11T15:22:37Z</dcterms:created>
  <dcterms:modified xsi:type="dcterms:W3CDTF">2025-09-11T15:50:23Z</dcterms:modified>
</cp:coreProperties>
</file>