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7" r:id="rId2"/>
    <p:sldId id="286" r:id="rId3"/>
    <p:sldId id="256" r:id="rId4"/>
    <p:sldId id="260" r:id="rId5"/>
    <p:sldId id="262" r:id="rId6"/>
    <p:sldId id="263" r:id="rId7"/>
    <p:sldId id="264" r:id="rId8"/>
    <p:sldId id="266" r:id="rId9"/>
    <p:sldId id="267" r:id="rId10"/>
    <p:sldId id="269" r:id="rId11"/>
    <p:sldId id="270" r:id="rId12"/>
    <p:sldId id="288" r:id="rId13"/>
    <p:sldId id="268" r:id="rId14"/>
    <p:sldId id="271" r:id="rId15"/>
    <p:sldId id="272" r:id="rId16"/>
    <p:sldId id="273" r:id="rId17"/>
    <p:sldId id="291" r:id="rId18"/>
    <p:sldId id="292" r:id="rId19"/>
    <p:sldId id="275" r:id="rId20"/>
    <p:sldId id="276" r:id="rId21"/>
    <p:sldId id="28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4C4314-1337-4492-8F60-82441C9D8EE0}" v="7" dt="2025-10-08T05:33:41.518"/>
    <p1510:client id="{9740763E-0468-495B-87B5-F272CBC893C1}" v="54" dt="2025-10-08T05:26:39.8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67433" autoAdjust="0"/>
  </p:normalViewPr>
  <p:slideViewPr>
    <p:cSldViewPr snapToGrid="0">
      <p:cViewPr varScale="1">
        <p:scale>
          <a:sx n="76" d="100"/>
          <a:sy n="76" d="100"/>
        </p:scale>
        <p:origin x="177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 Yichen" userId="9dcbaaf9-24d5-4f9d-8d88-164d70d71cf9" providerId="ADAL" clId="{444C4314-1337-4492-8F60-82441C9D8EE0}"/>
    <pc:docChg chg="delSld modSld">
      <pc:chgData name="Chen, Yichen" userId="9dcbaaf9-24d5-4f9d-8d88-164d70d71cf9" providerId="ADAL" clId="{444C4314-1337-4492-8F60-82441C9D8EE0}" dt="2025-10-08T05:37:09.235" v="75" actId="20577"/>
      <pc:docMkLst>
        <pc:docMk/>
      </pc:docMkLst>
      <pc:sldChg chg="modSp mod">
        <pc:chgData name="Chen, Yichen" userId="9dcbaaf9-24d5-4f9d-8d88-164d70d71cf9" providerId="ADAL" clId="{444C4314-1337-4492-8F60-82441C9D8EE0}" dt="2025-10-08T05:37:09.235" v="75" actId="20577"/>
        <pc:sldMkLst>
          <pc:docMk/>
          <pc:sldMk cId="144117016" sldId="268"/>
        </pc:sldMkLst>
        <pc:spChg chg="mod">
          <ac:chgData name="Chen, Yichen" userId="9dcbaaf9-24d5-4f9d-8d88-164d70d71cf9" providerId="ADAL" clId="{444C4314-1337-4492-8F60-82441C9D8EE0}" dt="2025-10-08T05:37:09.235" v="75" actId="20577"/>
          <ac:spMkLst>
            <pc:docMk/>
            <pc:sldMk cId="144117016" sldId="268"/>
            <ac:spMk id="3" creationId="{BECB6AD2-8E35-941F-021F-EB87163F4BA2}"/>
          </ac:spMkLst>
        </pc:spChg>
      </pc:sldChg>
      <pc:sldChg chg="modSp mod">
        <pc:chgData name="Chen, Yichen" userId="9dcbaaf9-24d5-4f9d-8d88-164d70d71cf9" providerId="ADAL" clId="{444C4314-1337-4492-8F60-82441C9D8EE0}" dt="2025-10-08T05:33:41.518" v="25"/>
        <pc:sldMkLst>
          <pc:docMk/>
          <pc:sldMk cId="1701546357" sldId="275"/>
        </pc:sldMkLst>
        <pc:spChg chg="mod">
          <ac:chgData name="Chen, Yichen" userId="9dcbaaf9-24d5-4f9d-8d88-164d70d71cf9" providerId="ADAL" clId="{444C4314-1337-4492-8F60-82441C9D8EE0}" dt="2025-10-08T05:33:41.518" v="25"/>
          <ac:spMkLst>
            <pc:docMk/>
            <pc:sldMk cId="1701546357" sldId="275"/>
            <ac:spMk id="3" creationId="{76531D0A-C793-EE37-E972-7EAD79E88610}"/>
          </ac:spMkLst>
        </pc:spChg>
      </pc:sldChg>
      <pc:sldChg chg="modSp mod">
        <pc:chgData name="Chen, Yichen" userId="9dcbaaf9-24d5-4f9d-8d88-164d70d71cf9" providerId="ADAL" clId="{444C4314-1337-4492-8F60-82441C9D8EE0}" dt="2025-10-08T05:33:08.391" v="23" actId="20577"/>
        <pc:sldMkLst>
          <pc:docMk/>
          <pc:sldMk cId="542885791" sldId="276"/>
        </pc:sldMkLst>
        <pc:spChg chg="mod">
          <ac:chgData name="Chen, Yichen" userId="9dcbaaf9-24d5-4f9d-8d88-164d70d71cf9" providerId="ADAL" clId="{444C4314-1337-4492-8F60-82441C9D8EE0}" dt="2025-10-08T05:33:08.391" v="23" actId="20577"/>
          <ac:spMkLst>
            <pc:docMk/>
            <pc:sldMk cId="542885791" sldId="276"/>
            <ac:spMk id="3" creationId="{D153ACAC-DE57-C3D7-0B89-120E02ADBB89}"/>
          </ac:spMkLst>
        </pc:spChg>
      </pc:sldChg>
      <pc:sldChg chg="modSp del mod">
        <pc:chgData name="Chen, Yichen" userId="9dcbaaf9-24d5-4f9d-8d88-164d70d71cf9" providerId="ADAL" clId="{444C4314-1337-4492-8F60-82441C9D8EE0}" dt="2025-10-08T05:32:06.670" v="7" actId="2696"/>
        <pc:sldMkLst>
          <pc:docMk/>
          <pc:sldMk cId="3817554505" sldId="277"/>
        </pc:sldMkLst>
        <pc:spChg chg="mod">
          <ac:chgData name="Chen, Yichen" userId="9dcbaaf9-24d5-4f9d-8d88-164d70d71cf9" providerId="ADAL" clId="{444C4314-1337-4492-8F60-82441C9D8EE0}" dt="2025-10-08T05:31:14.067" v="3" actId="20577"/>
          <ac:spMkLst>
            <pc:docMk/>
            <pc:sldMk cId="3817554505" sldId="277"/>
            <ac:spMk id="3" creationId="{0A643E68-D89C-E127-63B5-54D1AFF21A3E}"/>
          </ac:spMkLst>
        </pc:spChg>
      </pc:sldChg>
      <pc:sldChg chg="del">
        <pc:chgData name="Chen, Yichen" userId="9dcbaaf9-24d5-4f9d-8d88-164d70d71cf9" providerId="ADAL" clId="{444C4314-1337-4492-8F60-82441C9D8EE0}" dt="2025-10-08T05:31:43.844" v="4" actId="2696"/>
        <pc:sldMkLst>
          <pc:docMk/>
          <pc:sldMk cId="1438925356" sldId="278"/>
        </pc:sldMkLst>
      </pc:sldChg>
      <pc:sldChg chg="addSp modSp">
        <pc:chgData name="Chen, Yichen" userId="9dcbaaf9-24d5-4f9d-8d88-164d70d71cf9" providerId="ADAL" clId="{444C4314-1337-4492-8F60-82441C9D8EE0}" dt="2025-10-08T05:32:02.752" v="6"/>
        <pc:sldMkLst>
          <pc:docMk/>
          <pc:sldMk cId="2555841966" sldId="287"/>
        </pc:sldMkLst>
        <pc:spChg chg="mod">
          <ac:chgData name="Chen, Yichen" userId="9dcbaaf9-24d5-4f9d-8d88-164d70d71cf9" providerId="ADAL" clId="{444C4314-1337-4492-8F60-82441C9D8EE0}" dt="2025-10-08T05:31:53.210" v="5"/>
          <ac:spMkLst>
            <pc:docMk/>
            <pc:sldMk cId="2555841966" sldId="287"/>
            <ac:spMk id="3" creationId="{03201BEF-0FEC-7135-FEA8-A9D264C561C0}"/>
          </ac:spMkLst>
        </pc:spChg>
        <pc:graphicFrameChg chg="add mod">
          <ac:chgData name="Chen, Yichen" userId="9dcbaaf9-24d5-4f9d-8d88-164d70d71cf9" providerId="ADAL" clId="{444C4314-1337-4492-8F60-82441C9D8EE0}" dt="2025-10-08T05:32:02.752" v="6"/>
          <ac:graphicFrameMkLst>
            <pc:docMk/>
            <pc:sldMk cId="2555841966" sldId="287"/>
            <ac:graphicFrameMk id="4" creationId="{6F7D3E89-71D1-4671-0894-5385B9957838}"/>
          </ac:graphicFrameMkLst>
        </pc:graphicFrameChg>
      </pc:sldChg>
    </pc:docChg>
  </pc:docChgLst>
  <pc:docChgLst>
    <pc:chgData name="Chen, Yichen" userId="9dcbaaf9-24d5-4f9d-8d88-164d70d71cf9" providerId="ADAL" clId="{9174528E-56BF-405D-8CB3-DBB48042231F}"/>
    <pc:docChg chg="undo custSel addSld delSld modSld sldOrd">
      <pc:chgData name="Chen, Yichen" userId="9dcbaaf9-24d5-4f9d-8d88-164d70d71cf9" providerId="ADAL" clId="{9174528E-56BF-405D-8CB3-DBB48042231F}" dt="2025-10-08T05:26:39.856" v="1881"/>
      <pc:docMkLst>
        <pc:docMk/>
      </pc:docMkLst>
      <pc:sldChg chg="modSp mod modTransition">
        <pc:chgData name="Chen, Yichen" userId="9dcbaaf9-24d5-4f9d-8d88-164d70d71cf9" providerId="ADAL" clId="{9174528E-56BF-405D-8CB3-DBB48042231F}" dt="2025-10-08T05:26:39.856" v="1881"/>
        <pc:sldMkLst>
          <pc:docMk/>
          <pc:sldMk cId="2743038648" sldId="256"/>
        </pc:sldMkLst>
        <pc:spChg chg="mod">
          <ac:chgData name="Chen, Yichen" userId="9dcbaaf9-24d5-4f9d-8d88-164d70d71cf9" providerId="ADAL" clId="{9174528E-56BF-405D-8CB3-DBB48042231F}" dt="2025-10-08T02:34:02.203" v="26" actId="20577"/>
          <ac:spMkLst>
            <pc:docMk/>
            <pc:sldMk cId="2743038648" sldId="256"/>
            <ac:spMk id="3" creationId="{B20AB12D-C229-6F3F-E271-74F24716FDA1}"/>
          </ac:spMkLst>
        </pc:spChg>
      </pc:sldChg>
      <pc:sldChg chg="modTransition">
        <pc:chgData name="Chen, Yichen" userId="9dcbaaf9-24d5-4f9d-8d88-164d70d71cf9" providerId="ADAL" clId="{9174528E-56BF-405D-8CB3-DBB48042231F}" dt="2025-10-08T05:26:39.856" v="1881"/>
        <pc:sldMkLst>
          <pc:docMk/>
          <pc:sldMk cId="270206419" sldId="257"/>
        </pc:sldMkLst>
      </pc:sldChg>
      <pc:sldChg chg="del">
        <pc:chgData name="Chen, Yichen" userId="9dcbaaf9-24d5-4f9d-8d88-164d70d71cf9" providerId="ADAL" clId="{9174528E-56BF-405D-8CB3-DBB48042231F}" dt="2025-10-08T02:33:47.899" v="2" actId="2696"/>
        <pc:sldMkLst>
          <pc:docMk/>
          <pc:sldMk cId="1936590295" sldId="258"/>
        </pc:sldMkLst>
      </pc:sldChg>
      <pc:sldChg chg="del">
        <pc:chgData name="Chen, Yichen" userId="9dcbaaf9-24d5-4f9d-8d88-164d70d71cf9" providerId="ADAL" clId="{9174528E-56BF-405D-8CB3-DBB48042231F}" dt="2025-10-08T02:33:47.899" v="2" actId="2696"/>
        <pc:sldMkLst>
          <pc:docMk/>
          <pc:sldMk cId="1973265016" sldId="259"/>
        </pc:sldMkLst>
      </pc:sldChg>
      <pc:sldChg chg="modSp mod modTransition">
        <pc:chgData name="Chen, Yichen" userId="9dcbaaf9-24d5-4f9d-8d88-164d70d71cf9" providerId="ADAL" clId="{9174528E-56BF-405D-8CB3-DBB48042231F}" dt="2025-10-08T05:26:39.856" v="1881"/>
        <pc:sldMkLst>
          <pc:docMk/>
          <pc:sldMk cId="3667753157" sldId="260"/>
        </pc:sldMkLst>
        <pc:spChg chg="mod">
          <ac:chgData name="Chen, Yichen" userId="9dcbaaf9-24d5-4f9d-8d88-164d70d71cf9" providerId="ADAL" clId="{9174528E-56BF-405D-8CB3-DBB48042231F}" dt="2025-10-08T02:36:15.242" v="91" actId="20577"/>
          <ac:spMkLst>
            <pc:docMk/>
            <pc:sldMk cId="3667753157" sldId="260"/>
            <ac:spMk id="3" creationId="{750E2BEA-AEDE-5257-8A2B-6830C75EBC79}"/>
          </ac:spMkLst>
        </pc:spChg>
      </pc:sldChg>
      <pc:sldChg chg="del">
        <pc:chgData name="Chen, Yichen" userId="9dcbaaf9-24d5-4f9d-8d88-164d70d71cf9" providerId="ADAL" clId="{9174528E-56BF-405D-8CB3-DBB48042231F}" dt="2025-10-08T02:35:45.350" v="51" actId="47"/>
        <pc:sldMkLst>
          <pc:docMk/>
          <pc:sldMk cId="161768099" sldId="261"/>
        </pc:sldMkLst>
      </pc:sldChg>
      <pc:sldChg chg="modTransition">
        <pc:chgData name="Chen, Yichen" userId="9dcbaaf9-24d5-4f9d-8d88-164d70d71cf9" providerId="ADAL" clId="{9174528E-56BF-405D-8CB3-DBB48042231F}" dt="2025-10-08T05:26:39.856" v="1881"/>
        <pc:sldMkLst>
          <pc:docMk/>
          <pc:sldMk cId="933052706" sldId="262"/>
        </pc:sldMkLst>
      </pc:sldChg>
      <pc:sldChg chg="modTransition">
        <pc:chgData name="Chen, Yichen" userId="9dcbaaf9-24d5-4f9d-8d88-164d70d71cf9" providerId="ADAL" clId="{9174528E-56BF-405D-8CB3-DBB48042231F}" dt="2025-10-08T05:26:39.856" v="1881"/>
        <pc:sldMkLst>
          <pc:docMk/>
          <pc:sldMk cId="1368096158" sldId="263"/>
        </pc:sldMkLst>
      </pc:sldChg>
      <pc:sldChg chg="modTransition">
        <pc:chgData name="Chen, Yichen" userId="9dcbaaf9-24d5-4f9d-8d88-164d70d71cf9" providerId="ADAL" clId="{9174528E-56BF-405D-8CB3-DBB48042231F}" dt="2025-10-08T05:26:39.856" v="1881"/>
        <pc:sldMkLst>
          <pc:docMk/>
          <pc:sldMk cId="1377817039" sldId="264"/>
        </pc:sldMkLst>
      </pc:sldChg>
      <pc:sldChg chg="del">
        <pc:chgData name="Chen, Yichen" userId="9dcbaaf9-24d5-4f9d-8d88-164d70d71cf9" providerId="ADAL" clId="{9174528E-56BF-405D-8CB3-DBB48042231F}" dt="2025-10-08T02:34:55.587" v="48" actId="2696"/>
        <pc:sldMkLst>
          <pc:docMk/>
          <pc:sldMk cId="4231169150" sldId="265"/>
        </pc:sldMkLst>
      </pc:sldChg>
      <pc:sldChg chg="addSp modSp mod modTransition">
        <pc:chgData name="Chen, Yichen" userId="9dcbaaf9-24d5-4f9d-8d88-164d70d71cf9" providerId="ADAL" clId="{9174528E-56BF-405D-8CB3-DBB48042231F}" dt="2025-10-08T05:26:39.856" v="1881"/>
        <pc:sldMkLst>
          <pc:docMk/>
          <pc:sldMk cId="1919108230" sldId="266"/>
        </pc:sldMkLst>
        <pc:spChg chg="mod">
          <ac:chgData name="Chen, Yichen" userId="9dcbaaf9-24d5-4f9d-8d88-164d70d71cf9" providerId="ADAL" clId="{9174528E-56BF-405D-8CB3-DBB48042231F}" dt="2025-10-08T02:46:12.528" v="171" actId="14100"/>
          <ac:spMkLst>
            <pc:docMk/>
            <pc:sldMk cId="1919108230" sldId="266"/>
            <ac:spMk id="2" creationId="{28048EBC-8072-DF14-0E9A-5966E76DC870}"/>
          </ac:spMkLst>
        </pc:spChg>
        <pc:spChg chg="mod">
          <ac:chgData name="Chen, Yichen" userId="9dcbaaf9-24d5-4f9d-8d88-164d70d71cf9" providerId="ADAL" clId="{9174528E-56BF-405D-8CB3-DBB48042231F}" dt="2025-10-08T02:52:16.436" v="223" actId="14100"/>
          <ac:spMkLst>
            <pc:docMk/>
            <pc:sldMk cId="1919108230" sldId="266"/>
            <ac:spMk id="3" creationId="{39236145-F9D7-B882-3796-DABA8D17511C}"/>
          </ac:spMkLst>
        </pc:spChg>
        <pc:spChg chg="mod">
          <ac:chgData name="Chen, Yichen" userId="9dcbaaf9-24d5-4f9d-8d88-164d70d71cf9" providerId="ADAL" clId="{9174528E-56BF-405D-8CB3-DBB48042231F}" dt="2025-10-08T02:55:52.948" v="285" actId="1076"/>
          <ac:spMkLst>
            <pc:docMk/>
            <pc:sldMk cId="1919108230" sldId="266"/>
            <ac:spMk id="5" creationId="{F4DCFAE0-B8E8-6882-357C-9F5C14083202}"/>
          </ac:spMkLst>
        </pc:spChg>
        <pc:graphicFrameChg chg="add mod modGraphic">
          <ac:chgData name="Chen, Yichen" userId="9dcbaaf9-24d5-4f9d-8d88-164d70d71cf9" providerId="ADAL" clId="{9174528E-56BF-405D-8CB3-DBB48042231F}" dt="2025-10-08T02:55:33.844" v="284" actId="403"/>
          <ac:graphicFrameMkLst>
            <pc:docMk/>
            <pc:sldMk cId="1919108230" sldId="266"/>
            <ac:graphicFrameMk id="4" creationId="{10A6D3CE-CF4B-A916-E83E-C34187ADF1E9}"/>
          </ac:graphicFrameMkLst>
        </pc:graphicFrameChg>
        <pc:graphicFrameChg chg="modGraphic">
          <ac:chgData name="Chen, Yichen" userId="9dcbaaf9-24d5-4f9d-8d88-164d70d71cf9" providerId="ADAL" clId="{9174528E-56BF-405D-8CB3-DBB48042231F}" dt="2025-10-08T02:52:51.784" v="225" actId="20577"/>
          <ac:graphicFrameMkLst>
            <pc:docMk/>
            <pc:sldMk cId="1919108230" sldId="266"/>
            <ac:graphicFrameMk id="6" creationId="{5DBE263D-511B-B3BC-8787-5F64CAD11AC6}"/>
          </ac:graphicFrameMkLst>
        </pc:graphicFrameChg>
      </pc:sldChg>
      <pc:sldChg chg="modSp mod modTransition">
        <pc:chgData name="Chen, Yichen" userId="9dcbaaf9-24d5-4f9d-8d88-164d70d71cf9" providerId="ADAL" clId="{9174528E-56BF-405D-8CB3-DBB48042231F}" dt="2025-10-08T05:26:39.856" v="1881"/>
        <pc:sldMkLst>
          <pc:docMk/>
          <pc:sldMk cId="2820451490" sldId="267"/>
        </pc:sldMkLst>
        <pc:spChg chg="mod">
          <ac:chgData name="Chen, Yichen" userId="9dcbaaf9-24d5-4f9d-8d88-164d70d71cf9" providerId="ADAL" clId="{9174528E-56BF-405D-8CB3-DBB48042231F}" dt="2025-10-08T02:35:09.877" v="50" actId="20577"/>
          <ac:spMkLst>
            <pc:docMk/>
            <pc:sldMk cId="2820451490" sldId="267"/>
            <ac:spMk id="2" creationId="{183741E8-AA4E-FBA4-66CF-8CB5899A96BA}"/>
          </ac:spMkLst>
        </pc:spChg>
        <pc:spChg chg="mod">
          <ac:chgData name="Chen, Yichen" userId="9dcbaaf9-24d5-4f9d-8d88-164d70d71cf9" providerId="ADAL" clId="{9174528E-56BF-405D-8CB3-DBB48042231F}" dt="2025-10-08T05:18:03.757" v="1880" actId="20577"/>
          <ac:spMkLst>
            <pc:docMk/>
            <pc:sldMk cId="2820451490" sldId="267"/>
            <ac:spMk id="3" creationId="{6064F64F-4260-136C-457F-BC967B7F9453}"/>
          </ac:spMkLst>
        </pc:spChg>
      </pc:sldChg>
      <pc:sldChg chg="modSp mod">
        <pc:chgData name="Chen, Yichen" userId="9dcbaaf9-24d5-4f9d-8d88-164d70d71cf9" providerId="ADAL" clId="{9174528E-56BF-405D-8CB3-DBB48042231F}" dt="2025-10-08T04:21:21.188" v="1693" actId="20577"/>
        <pc:sldMkLst>
          <pc:docMk/>
          <pc:sldMk cId="144117016" sldId="268"/>
        </pc:sldMkLst>
        <pc:spChg chg="mod">
          <ac:chgData name="Chen, Yichen" userId="9dcbaaf9-24d5-4f9d-8d88-164d70d71cf9" providerId="ADAL" clId="{9174528E-56BF-405D-8CB3-DBB48042231F}" dt="2025-10-08T03:21:13.262" v="1275" actId="1076"/>
          <ac:spMkLst>
            <pc:docMk/>
            <pc:sldMk cId="144117016" sldId="268"/>
            <ac:spMk id="2" creationId="{83D235A6-D0E9-226E-ACBA-A91AA9AA6926}"/>
          </ac:spMkLst>
        </pc:spChg>
        <pc:spChg chg="mod">
          <ac:chgData name="Chen, Yichen" userId="9dcbaaf9-24d5-4f9d-8d88-164d70d71cf9" providerId="ADAL" clId="{9174528E-56BF-405D-8CB3-DBB48042231F}" dt="2025-10-08T03:21:09.705" v="1274" actId="1076"/>
          <ac:spMkLst>
            <pc:docMk/>
            <pc:sldMk cId="144117016" sldId="268"/>
            <ac:spMk id="3" creationId="{BECB6AD2-8E35-941F-021F-EB87163F4BA2}"/>
          </ac:spMkLst>
        </pc:spChg>
        <pc:graphicFrameChg chg="modGraphic">
          <ac:chgData name="Chen, Yichen" userId="9dcbaaf9-24d5-4f9d-8d88-164d70d71cf9" providerId="ADAL" clId="{9174528E-56BF-405D-8CB3-DBB48042231F}" dt="2025-10-08T04:21:21.188" v="1693" actId="20577"/>
          <ac:graphicFrameMkLst>
            <pc:docMk/>
            <pc:sldMk cId="144117016" sldId="268"/>
            <ac:graphicFrameMk id="4" creationId="{F70307DE-20B4-D050-EE39-62F18C4F27ED}"/>
          </ac:graphicFrameMkLst>
        </pc:graphicFrameChg>
      </pc:sldChg>
      <pc:sldChg chg="modSp mod modTransition">
        <pc:chgData name="Chen, Yichen" userId="9dcbaaf9-24d5-4f9d-8d88-164d70d71cf9" providerId="ADAL" clId="{9174528E-56BF-405D-8CB3-DBB48042231F}" dt="2025-10-08T05:26:39.856" v="1881"/>
        <pc:sldMkLst>
          <pc:docMk/>
          <pc:sldMk cId="184840282" sldId="269"/>
        </pc:sldMkLst>
        <pc:spChg chg="mod">
          <ac:chgData name="Chen, Yichen" userId="9dcbaaf9-24d5-4f9d-8d88-164d70d71cf9" providerId="ADAL" clId="{9174528E-56BF-405D-8CB3-DBB48042231F}" dt="2025-10-08T02:57:11.973" v="288" actId="20577"/>
          <ac:spMkLst>
            <pc:docMk/>
            <pc:sldMk cId="184840282" sldId="269"/>
            <ac:spMk id="3" creationId="{FD49F8F1-39A0-C6BF-3F57-6E22EF7B997A}"/>
          </ac:spMkLst>
        </pc:spChg>
        <pc:graphicFrameChg chg="modGraphic">
          <ac:chgData name="Chen, Yichen" userId="9dcbaaf9-24d5-4f9d-8d88-164d70d71cf9" providerId="ADAL" clId="{9174528E-56BF-405D-8CB3-DBB48042231F}" dt="2025-10-08T04:19:28.427" v="1675" actId="20577"/>
          <ac:graphicFrameMkLst>
            <pc:docMk/>
            <pc:sldMk cId="184840282" sldId="269"/>
            <ac:graphicFrameMk id="5" creationId="{BC1260D9-E9C2-7A10-366C-39E91FFFEA60}"/>
          </ac:graphicFrameMkLst>
        </pc:graphicFrameChg>
      </pc:sldChg>
      <pc:sldChg chg="modSp mod modTransition">
        <pc:chgData name="Chen, Yichen" userId="9dcbaaf9-24d5-4f9d-8d88-164d70d71cf9" providerId="ADAL" clId="{9174528E-56BF-405D-8CB3-DBB48042231F}" dt="2025-10-08T05:26:39.856" v="1881"/>
        <pc:sldMkLst>
          <pc:docMk/>
          <pc:sldMk cId="4294746464" sldId="270"/>
        </pc:sldMkLst>
        <pc:spChg chg="mod">
          <ac:chgData name="Chen, Yichen" userId="9dcbaaf9-24d5-4f9d-8d88-164d70d71cf9" providerId="ADAL" clId="{9174528E-56BF-405D-8CB3-DBB48042231F}" dt="2025-10-08T03:00:02.738" v="304" actId="20577"/>
          <ac:spMkLst>
            <pc:docMk/>
            <pc:sldMk cId="4294746464" sldId="270"/>
            <ac:spMk id="2" creationId="{550F7308-8E31-B7C0-5865-F2334E96CB1B}"/>
          </ac:spMkLst>
        </pc:spChg>
        <pc:spChg chg="mod">
          <ac:chgData name="Chen, Yichen" userId="9dcbaaf9-24d5-4f9d-8d88-164d70d71cf9" providerId="ADAL" clId="{9174528E-56BF-405D-8CB3-DBB48042231F}" dt="2025-10-08T04:18:37.210" v="1674" actId="20577"/>
          <ac:spMkLst>
            <pc:docMk/>
            <pc:sldMk cId="4294746464" sldId="270"/>
            <ac:spMk id="3" creationId="{8147F8C0-34BF-57C4-8EFD-EDD55328AE26}"/>
          </ac:spMkLst>
        </pc:spChg>
        <pc:graphicFrameChg chg="modGraphic">
          <ac:chgData name="Chen, Yichen" userId="9dcbaaf9-24d5-4f9d-8d88-164d70d71cf9" providerId="ADAL" clId="{9174528E-56BF-405D-8CB3-DBB48042231F}" dt="2025-10-08T04:20:21.529" v="1680" actId="20577"/>
          <ac:graphicFrameMkLst>
            <pc:docMk/>
            <pc:sldMk cId="4294746464" sldId="270"/>
            <ac:graphicFrameMk id="4" creationId="{7C1B4780-D66D-0A36-DE49-CCF00C349278}"/>
          </ac:graphicFrameMkLst>
        </pc:graphicFrameChg>
      </pc:sldChg>
      <pc:sldChg chg="delSp modSp mod modNotesTx">
        <pc:chgData name="Chen, Yichen" userId="9dcbaaf9-24d5-4f9d-8d88-164d70d71cf9" providerId="ADAL" clId="{9174528E-56BF-405D-8CB3-DBB48042231F}" dt="2025-10-08T04:22:52.669" v="1699" actId="20577"/>
        <pc:sldMkLst>
          <pc:docMk/>
          <pc:sldMk cId="4144061803" sldId="272"/>
        </pc:sldMkLst>
        <pc:spChg chg="del">
          <ac:chgData name="Chen, Yichen" userId="9dcbaaf9-24d5-4f9d-8d88-164d70d71cf9" providerId="ADAL" clId="{9174528E-56BF-405D-8CB3-DBB48042231F}" dt="2025-10-08T03:23:18.564" v="1278" actId="478"/>
          <ac:spMkLst>
            <pc:docMk/>
            <pc:sldMk cId="4144061803" sldId="272"/>
            <ac:spMk id="10" creationId="{570A2B65-0919-7D7F-A89D-380EB3477156}"/>
          </ac:spMkLst>
        </pc:spChg>
        <pc:graphicFrameChg chg="modGraphic">
          <ac:chgData name="Chen, Yichen" userId="9dcbaaf9-24d5-4f9d-8d88-164d70d71cf9" providerId="ADAL" clId="{9174528E-56BF-405D-8CB3-DBB48042231F}" dt="2025-10-08T04:22:52.669" v="1699" actId="20577"/>
          <ac:graphicFrameMkLst>
            <pc:docMk/>
            <pc:sldMk cId="4144061803" sldId="272"/>
            <ac:graphicFrameMk id="5" creationId="{CC836BE9-CD0D-EFC2-D438-E2DEB3DD6E20}"/>
          </ac:graphicFrameMkLst>
        </pc:graphicFrameChg>
      </pc:sldChg>
      <pc:sldChg chg="modSp mod modNotesTx">
        <pc:chgData name="Chen, Yichen" userId="9dcbaaf9-24d5-4f9d-8d88-164d70d71cf9" providerId="ADAL" clId="{9174528E-56BF-405D-8CB3-DBB48042231F}" dt="2025-10-08T03:49:47.613" v="1476" actId="14100"/>
        <pc:sldMkLst>
          <pc:docMk/>
          <pc:sldMk cId="148654663" sldId="273"/>
        </pc:sldMkLst>
        <pc:spChg chg="mod">
          <ac:chgData name="Chen, Yichen" userId="9dcbaaf9-24d5-4f9d-8d88-164d70d71cf9" providerId="ADAL" clId="{9174528E-56BF-405D-8CB3-DBB48042231F}" dt="2025-10-08T03:49:47.613" v="1476" actId="14100"/>
          <ac:spMkLst>
            <pc:docMk/>
            <pc:sldMk cId="148654663" sldId="273"/>
            <ac:spMk id="3" creationId="{98FC5221-7383-5435-F008-5035CE1294F6}"/>
          </ac:spMkLst>
        </pc:spChg>
      </pc:sldChg>
      <pc:sldChg chg="del">
        <pc:chgData name="Chen, Yichen" userId="9dcbaaf9-24d5-4f9d-8d88-164d70d71cf9" providerId="ADAL" clId="{9174528E-56BF-405D-8CB3-DBB48042231F}" dt="2025-10-08T04:03:04.240" v="1672" actId="2696"/>
        <pc:sldMkLst>
          <pc:docMk/>
          <pc:sldMk cId="1777174651" sldId="274"/>
        </pc:sldMkLst>
      </pc:sldChg>
      <pc:sldChg chg="modSp mod">
        <pc:chgData name="Chen, Yichen" userId="9dcbaaf9-24d5-4f9d-8d88-164d70d71cf9" providerId="ADAL" clId="{9174528E-56BF-405D-8CB3-DBB48042231F}" dt="2025-10-08T04:22:59.002" v="1701" actId="20577"/>
        <pc:sldMkLst>
          <pc:docMk/>
          <pc:sldMk cId="1701546357" sldId="275"/>
        </pc:sldMkLst>
        <pc:spChg chg="mod">
          <ac:chgData name="Chen, Yichen" userId="9dcbaaf9-24d5-4f9d-8d88-164d70d71cf9" providerId="ADAL" clId="{9174528E-56BF-405D-8CB3-DBB48042231F}" dt="2025-10-08T04:22:01.452" v="1695" actId="5793"/>
          <ac:spMkLst>
            <pc:docMk/>
            <pc:sldMk cId="1701546357" sldId="275"/>
            <ac:spMk id="3" creationId="{76531D0A-C793-EE37-E972-7EAD79E88610}"/>
          </ac:spMkLst>
        </pc:spChg>
        <pc:graphicFrameChg chg="modGraphic">
          <ac:chgData name="Chen, Yichen" userId="9dcbaaf9-24d5-4f9d-8d88-164d70d71cf9" providerId="ADAL" clId="{9174528E-56BF-405D-8CB3-DBB48042231F}" dt="2025-10-08T04:22:59.002" v="1701" actId="20577"/>
          <ac:graphicFrameMkLst>
            <pc:docMk/>
            <pc:sldMk cId="1701546357" sldId="275"/>
            <ac:graphicFrameMk id="4" creationId="{3AD3545D-483C-9068-7D0E-828D97F8C9A9}"/>
          </ac:graphicFrameMkLst>
        </pc:graphicFrameChg>
      </pc:sldChg>
      <pc:sldChg chg="modSp mod ord">
        <pc:chgData name="Chen, Yichen" userId="9dcbaaf9-24d5-4f9d-8d88-164d70d71cf9" providerId="ADAL" clId="{9174528E-56BF-405D-8CB3-DBB48042231F}" dt="2025-10-08T04:25:06.550" v="1875" actId="20577"/>
        <pc:sldMkLst>
          <pc:docMk/>
          <pc:sldMk cId="3817554505" sldId="277"/>
        </pc:sldMkLst>
        <pc:spChg chg="mod">
          <ac:chgData name="Chen, Yichen" userId="9dcbaaf9-24d5-4f9d-8d88-164d70d71cf9" providerId="ADAL" clId="{9174528E-56BF-405D-8CB3-DBB48042231F}" dt="2025-10-08T04:23:44.142" v="1724" actId="20577"/>
          <ac:spMkLst>
            <pc:docMk/>
            <pc:sldMk cId="3817554505" sldId="277"/>
            <ac:spMk id="2" creationId="{527E5BC8-7158-D2FE-A4F4-ED63BAD27845}"/>
          </ac:spMkLst>
        </pc:spChg>
        <pc:spChg chg="mod">
          <ac:chgData name="Chen, Yichen" userId="9dcbaaf9-24d5-4f9d-8d88-164d70d71cf9" providerId="ADAL" clId="{9174528E-56BF-405D-8CB3-DBB48042231F}" dt="2025-10-08T04:25:06.550" v="1875" actId="20577"/>
          <ac:spMkLst>
            <pc:docMk/>
            <pc:sldMk cId="3817554505" sldId="277"/>
            <ac:spMk id="3" creationId="{0A643E68-D89C-E127-63B5-54D1AFF21A3E}"/>
          </ac:spMkLst>
        </pc:spChg>
      </pc:sldChg>
      <pc:sldChg chg="del">
        <pc:chgData name="Chen, Yichen" userId="9dcbaaf9-24d5-4f9d-8d88-164d70d71cf9" providerId="ADAL" clId="{9174528E-56BF-405D-8CB3-DBB48042231F}" dt="2025-10-08T02:35:45.350" v="51" actId="47"/>
        <pc:sldMkLst>
          <pc:docMk/>
          <pc:sldMk cId="2950134822" sldId="279"/>
        </pc:sldMkLst>
      </pc:sldChg>
      <pc:sldChg chg="del">
        <pc:chgData name="Chen, Yichen" userId="9dcbaaf9-24d5-4f9d-8d88-164d70d71cf9" providerId="ADAL" clId="{9174528E-56BF-405D-8CB3-DBB48042231F}" dt="2025-10-08T02:35:45.350" v="51" actId="47"/>
        <pc:sldMkLst>
          <pc:docMk/>
          <pc:sldMk cId="3909352619" sldId="280"/>
        </pc:sldMkLst>
      </pc:sldChg>
      <pc:sldChg chg="del">
        <pc:chgData name="Chen, Yichen" userId="9dcbaaf9-24d5-4f9d-8d88-164d70d71cf9" providerId="ADAL" clId="{9174528E-56BF-405D-8CB3-DBB48042231F}" dt="2025-10-08T02:35:45.350" v="51" actId="47"/>
        <pc:sldMkLst>
          <pc:docMk/>
          <pc:sldMk cId="3335651035" sldId="281"/>
        </pc:sldMkLst>
      </pc:sldChg>
      <pc:sldChg chg="del">
        <pc:chgData name="Chen, Yichen" userId="9dcbaaf9-24d5-4f9d-8d88-164d70d71cf9" providerId="ADAL" clId="{9174528E-56BF-405D-8CB3-DBB48042231F}" dt="2025-10-08T02:35:45.350" v="51" actId="47"/>
        <pc:sldMkLst>
          <pc:docMk/>
          <pc:sldMk cId="1722237535" sldId="282"/>
        </pc:sldMkLst>
      </pc:sldChg>
      <pc:sldChg chg="del">
        <pc:chgData name="Chen, Yichen" userId="9dcbaaf9-24d5-4f9d-8d88-164d70d71cf9" providerId="ADAL" clId="{9174528E-56BF-405D-8CB3-DBB48042231F}" dt="2025-10-08T02:35:45.350" v="51" actId="47"/>
        <pc:sldMkLst>
          <pc:docMk/>
          <pc:sldMk cId="650517316" sldId="283"/>
        </pc:sldMkLst>
      </pc:sldChg>
      <pc:sldChg chg="del">
        <pc:chgData name="Chen, Yichen" userId="9dcbaaf9-24d5-4f9d-8d88-164d70d71cf9" providerId="ADAL" clId="{9174528E-56BF-405D-8CB3-DBB48042231F}" dt="2025-10-08T02:35:45.350" v="51" actId="47"/>
        <pc:sldMkLst>
          <pc:docMk/>
          <pc:sldMk cId="777676393" sldId="284"/>
        </pc:sldMkLst>
      </pc:sldChg>
      <pc:sldChg chg="del">
        <pc:chgData name="Chen, Yichen" userId="9dcbaaf9-24d5-4f9d-8d88-164d70d71cf9" providerId="ADAL" clId="{9174528E-56BF-405D-8CB3-DBB48042231F}" dt="2025-10-08T02:35:45.350" v="51" actId="47"/>
        <pc:sldMkLst>
          <pc:docMk/>
          <pc:sldMk cId="2380601251" sldId="285"/>
        </pc:sldMkLst>
      </pc:sldChg>
      <pc:sldChg chg="addSp modSp add modTransition">
        <pc:chgData name="Chen, Yichen" userId="9dcbaaf9-24d5-4f9d-8d88-164d70d71cf9" providerId="ADAL" clId="{9174528E-56BF-405D-8CB3-DBB48042231F}" dt="2025-10-08T05:26:39.856" v="1881"/>
        <pc:sldMkLst>
          <pc:docMk/>
          <pc:sldMk cId="3504477912" sldId="286"/>
        </pc:sldMkLst>
        <pc:graphicFrameChg chg="add mod">
          <ac:chgData name="Chen, Yichen" userId="9dcbaaf9-24d5-4f9d-8d88-164d70d71cf9" providerId="ADAL" clId="{9174528E-56BF-405D-8CB3-DBB48042231F}" dt="2025-10-08T02:33:42.256" v="1"/>
          <ac:graphicFrameMkLst>
            <pc:docMk/>
            <pc:sldMk cId="3504477912" sldId="286"/>
            <ac:graphicFrameMk id="3" creationId="{254D3DBF-34F4-BC54-94F8-F40833646AE3}"/>
          </ac:graphicFrameMkLst>
        </pc:graphicFrameChg>
      </pc:sldChg>
      <pc:sldChg chg="new del">
        <pc:chgData name="Chen, Yichen" userId="9dcbaaf9-24d5-4f9d-8d88-164d70d71cf9" providerId="ADAL" clId="{9174528E-56BF-405D-8CB3-DBB48042231F}" dt="2025-10-08T02:36:32.725" v="93" actId="2696"/>
        <pc:sldMkLst>
          <pc:docMk/>
          <pc:sldMk cId="994500356" sldId="287"/>
        </pc:sldMkLst>
      </pc:sldChg>
      <pc:sldChg chg="modSp new mod">
        <pc:chgData name="Chen, Yichen" userId="9dcbaaf9-24d5-4f9d-8d88-164d70d71cf9" providerId="ADAL" clId="{9174528E-56BF-405D-8CB3-DBB48042231F}" dt="2025-10-08T02:36:44.554" v="115" actId="20577"/>
        <pc:sldMkLst>
          <pc:docMk/>
          <pc:sldMk cId="2555841966" sldId="287"/>
        </pc:sldMkLst>
        <pc:spChg chg="mod">
          <ac:chgData name="Chen, Yichen" userId="9dcbaaf9-24d5-4f9d-8d88-164d70d71cf9" providerId="ADAL" clId="{9174528E-56BF-405D-8CB3-DBB48042231F}" dt="2025-10-08T02:36:44.554" v="115" actId="20577"/>
          <ac:spMkLst>
            <pc:docMk/>
            <pc:sldMk cId="2555841966" sldId="287"/>
            <ac:spMk id="2" creationId="{2A61911E-AB8D-B221-3A9A-7BD5A14FD16B}"/>
          </ac:spMkLst>
        </pc:spChg>
      </pc:sldChg>
      <pc:sldChg chg="delSp modSp add mod modTransition">
        <pc:chgData name="Chen, Yichen" userId="9dcbaaf9-24d5-4f9d-8d88-164d70d71cf9" providerId="ADAL" clId="{9174528E-56BF-405D-8CB3-DBB48042231F}" dt="2025-10-08T05:26:39.856" v="1881"/>
        <pc:sldMkLst>
          <pc:docMk/>
          <pc:sldMk cId="3062986175" sldId="288"/>
        </pc:sldMkLst>
        <pc:spChg chg="mod">
          <ac:chgData name="Chen, Yichen" userId="9dcbaaf9-24d5-4f9d-8d88-164d70d71cf9" providerId="ADAL" clId="{9174528E-56BF-405D-8CB3-DBB48042231F}" dt="2025-10-08T03:00:07.247" v="305" actId="20577"/>
          <ac:spMkLst>
            <pc:docMk/>
            <pc:sldMk cId="3062986175" sldId="288"/>
            <ac:spMk id="2" creationId="{5BF302EE-3C76-0210-12D4-493514E1F605}"/>
          </ac:spMkLst>
        </pc:spChg>
        <pc:spChg chg="mod">
          <ac:chgData name="Chen, Yichen" userId="9dcbaaf9-24d5-4f9d-8d88-164d70d71cf9" providerId="ADAL" clId="{9174528E-56BF-405D-8CB3-DBB48042231F}" dt="2025-10-08T03:09:05.172" v="809" actId="20577"/>
          <ac:spMkLst>
            <pc:docMk/>
            <pc:sldMk cId="3062986175" sldId="288"/>
            <ac:spMk id="3" creationId="{A0FDC401-AF37-95BF-DF2F-19321254D21B}"/>
          </ac:spMkLst>
        </pc:spChg>
        <pc:spChg chg="del">
          <ac:chgData name="Chen, Yichen" userId="9dcbaaf9-24d5-4f9d-8d88-164d70d71cf9" providerId="ADAL" clId="{9174528E-56BF-405D-8CB3-DBB48042231F}" dt="2025-10-08T03:08:36.646" v="807" actId="478"/>
          <ac:spMkLst>
            <pc:docMk/>
            <pc:sldMk cId="3062986175" sldId="288"/>
            <ac:spMk id="6" creationId="{78929FAD-D96A-3A65-8842-C8346D2D544D}"/>
          </ac:spMkLst>
        </pc:spChg>
        <pc:graphicFrameChg chg="modGraphic">
          <ac:chgData name="Chen, Yichen" userId="9dcbaaf9-24d5-4f9d-8d88-164d70d71cf9" providerId="ADAL" clId="{9174528E-56BF-405D-8CB3-DBB48042231F}" dt="2025-10-08T04:20:29.754" v="1683" actId="20577"/>
          <ac:graphicFrameMkLst>
            <pc:docMk/>
            <pc:sldMk cId="3062986175" sldId="288"/>
            <ac:graphicFrameMk id="4" creationId="{904F23C4-06E1-8958-BB6A-E3B0BC2F98B1}"/>
          </ac:graphicFrameMkLst>
        </pc:graphicFrameChg>
      </pc:sldChg>
      <pc:sldChg chg="new del modNotesTx">
        <pc:chgData name="Chen, Yichen" userId="9dcbaaf9-24d5-4f9d-8d88-164d70d71cf9" providerId="ADAL" clId="{9174528E-56BF-405D-8CB3-DBB48042231F}" dt="2025-10-08T03:50:01.532" v="1477" actId="2696"/>
        <pc:sldMkLst>
          <pc:docMk/>
          <pc:sldMk cId="470373551" sldId="289"/>
        </pc:sldMkLst>
      </pc:sldChg>
      <pc:sldChg chg="addSp delSp modSp new del mod setBg modNotesTx">
        <pc:chgData name="Chen, Yichen" userId="9dcbaaf9-24d5-4f9d-8d88-164d70d71cf9" providerId="ADAL" clId="{9174528E-56BF-405D-8CB3-DBB48042231F}" dt="2025-10-08T04:02:52.483" v="1671" actId="2696"/>
        <pc:sldMkLst>
          <pc:docMk/>
          <pc:sldMk cId="393870749" sldId="290"/>
        </pc:sldMkLst>
        <pc:spChg chg="mod">
          <ac:chgData name="Chen, Yichen" userId="9dcbaaf9-24d5-4f9d-8d88-164d70d71cf9" providerId="ADAL" clId="{9174528E-56BF-405D-8CB3-DBB48042231F}" dt="2025-10-08T03:41:47.411" v="1335" actId="26606"/>
          <ac:spMkLst>
            <pc:docMk/>
            <pc:sldMk cId="393870749" sldId="290"/>
            <ac:spMk id="2" creationId="{87D43721-003C-B7AB-5F55-4B052F67729D}"/>
          </ac:spMkLst>
        </pc:spChg>
        <pc:spChg chg="del">
          <ac:chgData name="Chen, Yichen" userId="9dcbaaf9-24d5-4f9d-8d88-164d70d71cf9" providerId="ADAL" clId="{9174528E-56BF-405D-8CB3-DBB48042231F}" dt="2025-10-08T03:41:30.754" v="1325" actId="478"/>
          <ac:spMkLst>
            <pc:docMk/>
            <pc:sldMk cId="393870749" sldId="290"/>
            <ac:spMk id="3" creationId="{2E49C66D-D76F-F6C2-F503-6760E6A5BDD4}"/>
          </ac:spMkLst>
        </pc:spChg>
        <pc:spChg chg="add del">
          <ac:chgData name="Chen, Yichen" userId="9dcbaaf9-24d5-4f9d-8d88-164d70d71cf9" providerId="ADAL" clId="{9174528E-56BF-405D-8CB3-DBB48042231F}" dt="2025-10-08T03:41:39.952" v="1328" actId="26606"/>
          <ac:spMkLst>
            <pc:docMk/>
            <pc:sldMk cId="393870749" sldId="290"/>
            <ac:spMk id="9" creationId="{47942995-B07F-4636-9A06-C6A104B260A8}"/>
          </ac:spMkLst>
        </pc:spChg>
        <pc:spChg chg="add del">
          <ac:chgData name="Chen, Yichen" userId="9dcbaaf9-24d5-4f9d-8d88-164d70d71cf9" providerId="ADAL" clId="{9174528E-56BF-405D-8CB3-DBB48042231F}" dt="2025-10-08T03:41:39.952" v="1328" actId="26606"/>
          <ac:spMkLst>
            <pc:docMk/>
            <pc:sldMk cId="393870749" sldId="290"/>
            <ac:spMk id="16" creationId="{B81933D1-5615-42C7-9C0B-4EB7105CCE2D}"/>
          </ac:spMkLst>
        </pc:spChg>
        <pc:spChg chg="add del">
          <ac:chgData name="Chen, Yichen" userId="9dcbaaf9-24d5-4f9d-8d88-164d70d71cf9" providerId="ADAL" clId="{9174528E-56BF-405D-8CB3-DBB48042231F}" dt="2025-10-08T03:41:39.952" v="1328" actId="26606"/>
          <ac:spMkLst>
            <pc:docMk/>
            <pc:sldMk cId="393870749" sldId="290"/>
            <ac:spMk id="18" creationId="{19C9EAEA-39D0-4B0E-A0EB-51E7B26740B1}"/>
          </ac:spMkLst>
        </pc:spChg>
        <pc:spChg chg="add del">
          <ac:chgData name="Chen, Yichen" userId="9dcbaaf9-24d5-4f9d-8d88-164d70d71cf9" providerId="ADAL" clId="{9174528E-56BF-405D-8CB3-DBB48042231F}" dt="2025-10-08T03:41:40.635" v="1330" actId="26606"/>
          <ac:spMkLst>
            <pc:docMk/>
            <pc:sldMk cId="393870749" sldId="290"/>
            <ac:spMk id="20" creationId="{A4AC5506-6312-4701-8D3C-40187889A947}"/>
          </ac:spMkLst>
        </pc:spChg>
        <pc:spChg chg="add del">
          <ac:chgData name="Chen, Yichen" userId="9dcbaaf9-24d5-4f9d-8d88-164d70d71cf9" providerId="ADAL" clId="{9174528E-56BF-405D-8CB3-DBB48042231F}" dt="2025-10-08T03:41:41.160" v="1332" actId="26606"/>
          <ac:spMkLst>
            <pc:docMk/>
            <pc:sldMk cId="393870749" sldId="290"/>
            <ac:spMk id="22" creationId="{A4AC5506-6312-4701-8D3C-40187889A947}"/>
          </ac:spMkLst>
        </pc:spChg>
        <pc:spChg chg="add del">
          <ac:chgData name="Chen, Yichen" userId="9dcbaaf9-24d5-4f9d-8d88-164d70d71cf9" providerId="ADAL" clId="{9174528E-56BF-405D-8CB3-DBB48042231F}" dt="2025-10-08T03:41:47.362" v="1334" actId="26606"/>
          <ac:spMkLst>
            <pc:docMk/>
            <pc:sldMk cId="393870749" sldId="290"/>
            <ac:spMk id="24" creationId="{BCED4D40-4B67-4331-AC48-79B82B4A47D8}"/>
          </ac:spMkLst>
        </pc:spChg>
        <pc:spChg chg="add del">
          <ac:chgData name="Chen, Yichen" userId="9dcbaaf9-24d5-4f9d-8d88-164d70d71cf9" providerId="ADAL" clId="{9174528E-56BF-405D-8CB3-DBB48042231F}" dt="2025-10-08T03:41:47.362" v="1334" actId="26606"/>
          <ac:spMkLst>
            <pc:docMk/>
            <pc:sldMk cId="393870749" sldId="290"/>
            <ac:spMk id="25" creationId="{670CEDEF-4F34-412E-84EE-329C1E936AF5}"/>
          </ac:spMkLst>
        </pc:spChg>
        <pc:spChg chg="add">
          <ac:chgData name="Chen, Yichen" userId="9dcbaaf9-24d5-4f9d-8d88-164d70d71cf9" providerId="ADAL" clId="{9174528E-56BF-405D-8CB3-DBB48042231F}" dt="2025-10-08T03:41:47.411" v="1335" actId="26606"/>
          <ac:spMkLst>
            <pc:docMk/>
            <pc:sldMk cId="393870749" sldId="290"/>
            <ac:spMk id="27" creationId="{BCED4D40-4B67-4331-AC48-79B82B4A47D8}"/>
          </ac:spMkLst>
        </pc:spChg>
        <pc:spChg chg="add">
          <ac:chgData name="Chen, Yichen" userId="9dcbaaf9-24d5-4f9d-8d88-164d70d71cf9" providerId="ADAL" clId="{9174528E-56BF-405D-8CB3-DBB48042231F}" dt="2025-10-08T03:41:47.411" v="1335" actId="26606"/>
          <ac:spMkLst>
            <pc:docMk/>
            <pc:sldMk cId="393870749" sldId="290"/>
            <ac:spMk id="28" creationId="{670CEDEF-4F34-412E-84EE-329C1E936AF5}"/>
          </ac:spMkLst>
        </pc:spChg>
        <pc:grpChg chg="add del">
          <ac:chgData name="Chen, Yichen" userId="9dcbaaf9-24d5-4f9d-8d88-164d70d71cf9" providerId="ADAL" clId="{9174528E-56BF-405D-8CB3-DBB48042231F}" dt="2025-10-08T03:41:39.952" v="1328" actId="26606"/>
          <ac:grpSpMkLst>
            <pc:docMk/>
            <pc:sldMk cId="393870749" sldId="290"/>
            <ac:grpSpMk id="11" creationId="{032D8612-31EB-44CF-A1D0-14FD4C705424}"/>
          </ac:grpSpMkLst>
        </pc:grpChg>
        <pc:graphicFrameChg chg="add mod modGraphic">
          <ac:chgData name="Chen, Yichen" userId="9dcbaaf9-24d5-4f9d-8d88-164d70d71cf9" providerId="ADAL" clId="{9174528E-56BF-405D-8CB3-DBB48042231F}" dt="2025-10-08T03:41:47.411" v="1335" actId="26606"/>
          <ac:graphicFrameMkLst>
            <pc:docMk/>
            <pc:sldMk cId="393870749" sldId="290"/>
            <ac:graphicFrameMk id="4" creationId="{43233284-7E92-839D-6419-5C13911B27DE}"/>
          </ac:graphicFrameMkLst>
        </pc:graphicFrameChg>
      </pc:sldChg>
      <pc:sldChg chg="addSp delSp modSp new mod">
        <pc:chgData name="Chen, Yichen" userId="9dcbaaf9-24d5-4f9d-8d88-164d70d71cf9" providerId="ADAL" clId="{9174528E-56BF-405D-8CB3-DBB48042231F}" dt="2025-10-08T03:58:32.090" v="1593" actId="20577"/>
        <pc:sldMkLst>
          <pc:docMk/>
          <pc:sldMk cId="2796367217" sldId="291"/>
        </pc:sldMkLst>
        <pc:spChg chg="mod">
          <ac:chgData name="Chen, Yichen" userId="9dcbaaf9-24d5-4f9d-8d88-164d70d71cf9" providerId="ADAL" clId="{9174528E-56BF-405D-8CB3-DBB48042231F}" dt="2025-10-08T03:50:39.428" v="1479"/>
          <ac:spMkLst>
            <pc:docMk/>
            <pc:sldMk cId="2796367217" sldId="291"/>
            <ac:spMk id="2" creationId="{AD635E12-4111-91A8-7DC7-47041D98779D}"/>
          </ac:spMkLst>
        </pc:spChg>
        <pc:spChg chg="del">
          <ac:chgData name="Chen, Yichen" userId="9dcbaaf9-24d5-4f9d-8d88-164d70d71cf9" providerId="ADAL" clId="{9174528E-56BF-405D-8CB3-DBB48042231F}" dt="2025-10-08T03:50:41.917" v="1480" actId="478"/>
          <ac:spMkLst>
            <pc:docMk/>
            <pc:sldMk cId="2796367217" sldId="291"/>
            <ac:spMk id="3" creationId="{35766D2A-2BAF-2AFE-332E-8A20A83FBBDA}"/>
          </ac:spMkLst>
        </pc:spChg>
        <pc:spChg chg="add mod">
          <ac:chgData name="Chen, Yichen" userId="9dcbaaf9-24d5-4f9d-8d88-164d70d71cf9" providerId="ADAL" clId="{9174528E-56BF-405D-8CB3-DBB48042231F}" dt="2025-10-08T03:54:36.610" v="1500" actId="1076"/>
          <ac:spMkLst>
            <pc:docMk/>
            <pc:sldMk cId="2796367217" sldId="291"/>
            <ac:spMk id="8" creationId="{09883003-737E-BAFA-E8F6-5D5A4E8984A5}"/>
          </ac:spMkLst>
        </pc:spChg>
        <pc:spChg chg="add mod">
          <ac:chgData name="Chen, Yichen" userId="9dcbaaf9-24d5-4f9d-8d88-164d70d71cf9" providerId="ADAL" clId="{9174528E-56BF-405D-8CB3-DBB48042231F}" dt="2025-10-08T03:55:14.410" v="1504" actId="1076"/>
          <ac:spMkLst>
            <pc:docMk/>
            <pc:sldMk cId="2796367217" sldId="291"/>
            <ac:spMk id="9" creationId="{6D25F059-B48A-984F-9C6E-CC7EC8D725EF}"/>
          </ac:spMkLst>
        </pc:spChg>
        <pc:spChg chg="add mod">
          <ac:chgData name="Chen, Yichen" userId="9dcbaaf9-24d5-4f9d-8d88-164d70d71cf9" providerId="ADAL" clId="{9174528E-56BF-405D-8CB3-DBB48042231F}" dt="2025-10-08T03:55:22.136" v="1506" actId="1076"/>
          <ac:spMkLst>
            <pc:docMk/>
            <pc:sldMk cId="2796367217" sldId="291"/>
            <ac:spMk id="10" creationId="{8906E26D-6929-60E9-3D57-8E00C07833DE}"/>
          </ac:spMkLst>
        </pc:spChg>
        <pc:spChg chg="add mod">
          <ac:chgData name="Chen, Yichen" userId="9dcbaaf9-24d5-4f9d-8d88-164d70d71cf9" providerId="ADAL" clId="{9174528E-56BF-405D-8CB3-DBB48042231F}" dt="2025-10-08T03:56:24.487" v="1566" actId="1076"/>
          <ac:spMkLst>
            <pc:docMk/>
            <pc:sldMk cId="2796367217" sldId="291"/>
            <ac:spMk id="11" creationId="{7C3D7DF0-ECC0-8ABA-72A3-131C6A18AE33}"/>
          </ac:spMkLst>
        </pc:spChg>
        <pc:spChg chg="add mod">
          <ac:chgData name="Chen, Yichen" userId="9dcbaaf9-24d5-4f9d-8d88-164d70d71cf9" providerId="ADAL" clId="{9174528E-56BF-405D-8CB3-DBB48042231F}" dt="2025-10-08T03:56:15.266" v="1563" actId="122"/>
          <ac:spMkLst>
            <pc:docMk/>
            <pc:sldMk cId="2796367217" sldId="291"/>
            <ac:spMk id="12" creationId="{2C2F0A2A-4515-BD23-6BDA-EA0C77A7AE7F}"/>
          </ac:spMkLst>
        </pc:spChg>
        <pc:spChg chg="add mod">
          <ac:chgData name="Chen, Yichen" userId="9dcbaaf9-24d5-4f9d-8d88-164d70d71cf9" providerId="ADAL" clId="{9174528E-56BF-405D-8CB3-DBB48042231F}" dt="2025-10-08T03:58:32.090" v="1593" actId="20577"/>
          <ac:spMkLst>
            <pc:docMk/>
            <pc:sldMk cId="2796367217" sldId="291"/>
            <ac:spMk id="13" creationId="{CEAF3151-7112-5BAD-E758-BF560E7C26CF}"/>
          </ac:spMkLst>
        </pc:spChg>
        <pc:picChg chg="add mod">
          <ac:chgData name="Chen, Yichen" userId="9dcbaaf9-24d5-4f9d-8d88-164d70d71cf9" providerId="ADAL" clId="{9174528E-56BF-405D-8CB3-DBB48042231F}" dt="2025-10-08T03:54:41.518" v="1501" actId="1076"/>
          <ac:picMkLst>
            <pc:docMk/>
            <pc:sldMk cId="2796367217" sldId="291"/>
            <ac:picMk id="5" creationId="{733FD087-75DE-42B7-DBAE-FE40E8180DA2}"/>
          </ac:picMkLst>
        </pc:picChg>
        <pc:picChg chg="add mod">
          <ac:chgData name="Chen, Yichen" userId="9dcbaaf9-24d5-4f9d-8d88-164d70d71cf9" providerId="ADAL" clId="{9174528E-56BF-405D-8CB3-DBB48042231F}" dt="2025-10-08T03:54:45.682" v="1502" actId="1076"/>
          <ac:picMkLst>
            <pc:docMk/>
            <pc:sldMk cId="2796367217" sldId="291"/>
            <ac:picMk id="7" creationId="{29C612F4-20FB-3EA6-BA11-134DBF2883F0}"/>
          </ac:picMkLst>
        </pc:picChg>
      </pc:sldChg>
      <pc:sldChg chg="addSp delSp modSp add mod">
        <pc:chgData name="Chen, Yichen" userId="9dcbaaf9-24d5-4f9d-8d88-164d70d71cf9" providerId="ADAL" clId="{9174528E-56BF-405D-8CB3-DBB48042231F}" dt="2025-10-08T04:02:27.939" v="1670" actId="1036"/>
        <pc:sldMkLst>
          <pc:docMk/>
          <pc:sldMk cId="307863872" sldId="292"/>
        </pc:sldMkLst>
        <pc:spChg chg="add del">
          <ac:chgData name="Chen, Yichen" userId="9dcbaaf9-24d5-4f9d-8d88-164d70d71cf9" providerId="ADAL" clId="{9174528E-56BF-405D-8CB3-DBB48042231F}" dt="2025-10-08T04:00:31.645" v="1597" actId="22"/>
          <ac:spMkLst>
            <pc:docMk/>
            <pc:sldMk cId="307863872" sldId="292"/>
            <ac:spMk id="4" creationId="{310B520F-A038-E57B-C4C1-1D21D6F78333}"/>
          </ac:spMkLst>
        </pc:spChg>
        <pc:spChg chg="add mod">
          <ac:chgData name="Chen, Yichen" userId="9dcbaaf9-24d5-4f9d-8d88-164d70d71cf9" providerId="ADAL" clId="{9174528E-56BF-405D-8CB3-DBB48042231F}" dt="2025-10-08T04:02:27.939" v="1670" actId="1036"/>
          <ac:spMkLst>
            <pc:docMk/>
            <pc:sldMk cId="307863872" sldId="292"/>
            <ac:spMk id="6" creationId="{C7E73C61-B74A-9608-F3E9-37C53F433972}"/>
          </ac:spMkLst>
        </pc:spChg>
        <pc:spChg chg="mod">
          <ac:chgData name="Chen, Yichen" userId="9dcbaaf9-24d5-4f9d-8d88-164d70d71cf9" providerId="ADAL" clId="{9174528E-56BF-405D-8CB3-DBB48042231F}" dt="2025-10-08T04:02:27.939" v="1670" actId="1036"/>
          <ac:spMkLst>
            <pc:docMk/>
            <pc:sldMk cId="307863872" sldId="292"/>
            <ac:spMk id="8" creationId="{5AFFF66A-378B-D20F-03F8-2550889CA79B}"/>
          </ac:spMkLst>
        </pc:spChg>
        <pc:spChg chg="mod">
          <ac:chgData name="Chen, Yichen" userId="9dcbaaf9-24d5-4f9d-8d88-164d70d71cf9" providerId="ADAL" clId="{9174528E-56BF-405D-8CB3-DBB48042231F}" dt="2025-10-08T04:02:27.939" v="1670" actId="1036"/>
          <ac:spMkLst>
            <pc:docMk/>
            <pc:sldMk cId="307863872" sldId="292"/>
            <ac:spMk id="13" creationId="{8AAD129D-A594-9FA2-A652-F5CDEE6A1F5B}"/>
          </ac:spMkLst>
        </pc:spChg>
        <pc:spChg chg="add mod">
          <ac:chgData name="Chen, Yichen" userId="9dcbaaf9-24d5-4f9d-8d88-164d70d71cf9" providerId="ADAL" clId="{9174528E-56BF-405D-8CB3-DBB48042231F}" dt="2025-10-08T04:02:27.939" v="1670" actId="1036"/>
          <ac:spMkLst>
            <pc:docMk/>
            <pc:sldMk cId="307863872" sldId="292"/>
            <ac:spMk id="14" creationId="{F7730607-2E9D-D466-80DD-12DBD646889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E4D68C-9FFD-427F-A6F2-A935783ABF7F}" type="datetimeFigureOut">
              <a:rPr lang="en-US" smtClean="0"/>
              <a:t>10/8/2025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CC115B-3829-4A0D-BD05-0D14AAE9DA92}" type="slidenum">
              <a:rPr lang="en-US" smtClean="0"/>
              <a:t>‹#›</a:t>
            </a:fld>
            <a:endParaRPr lang="en-US"/>
          </a:p>
        </p:txBody>
      </p:sp>
    </p:spTree>
    <p:extLst>
      <p:ext uri="{BB962C8B-B14F-4D97-AF65-F5344CB8AC3E}">
        <p14:creationId xmlns:p14="http://schemas.microsoft.com/office/powerpoint/2010/main" val="1423838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C115B-3829-4A0D-BD05-0D14AAE9DA92}" type="slidenum">
              <a:rPr lang="en-US" smtClean="0"/>
              <a:t>13</a:t>
            </a:fld>
            <a:endParaRPr lang="en-US"/>
          </a:p>
        </p:txBody>
      </p:sp>
    </p:spTree>
    <p:extLst>
      <p:ext uri="{BB962C8B-B14F-4D97-AF65-F5344CB8AC3E}">
        <p14:creationId xmlns:p14="http://schemas.microsoft.com/office/powerpoint/2010/main" val="926867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short session, we’ll get a high-level introduction to SQL — what it is, why it’s important — and how we connect applications to databases using ODBC and DSN.</a:t>
            </a:r>
          </a:p>
          <a:p>
            <a:endParaRPr lang="en-US" dirty="0"/>
          </a:p>
          <a:p>
            <a:r>
              <a:rPr lang="en-US" dirty="0"/>
              <a:t>"SQL stands for </a:t>
            </a:r>
            <a:r>
              <a:rPr lang="en-US" i="1" dirty="0"/>
              <a:t>Structured Query Language</a:t>
            </a:r>
            <a:r>
              <a:rPr lang="en-US" dirty="0"/>
              <a:t>. It’s the standard language used to interact with relational databases — systems that store data in tables with rows and columns.</a:t>
            </a:r>
            <a:br>
              <a:rPr lang="en-US" dirty="0"/>
            </a:br>
            <a:r>
              <a:rPr lang="en-US" dirty="0"/>
              <a:t>The power of SQL lies in its universality — the same basic commands work across different database systems."</a:t>
            </a:r>
          </a:p>
          <a:p>
            <a:endParaRPr lang="en-US" dirty="0"/>
          </a:p>
        </p:txBody>
      </p:sp>
      <p:sp>
        <p:nvSpPr>
          <p:cNvPr id="4" name="Slide Number Placeholder 3"/>
          <p:cNvSpPr>
            <a:spLocks noGrp="1"/>
          </p:cNvSpPr>
          <p:nvPr>
            <p:ph type="sldNum" sz="quarter" idx="5"/>
          </p:nvPr>
        </p:nvSpPr>
        <p:spPr/>
        <p:txBody>
          <a:bodyPr/>
          <a:lstStyle/>
          <a:p>
            <a:fld id="{95CC115B-3829-4A0D-BD05-0D14AAE9DA92}" type="slidenum">
              <a:rPr lang="en-US" smtClean="0"/>
              <a:t>15</a:t>
            </a:fld>
            <a:endParaRPr lang="en-US"/>
          </a:p>
        </p:txBody>
      </p:sp>
    </p:spTree>
    <p:extLst>
      <p:ext uri="{BB962C8B-B14F-4D97-AF65-F5344CB8AC3E}">
        <p14:creationId xmlns:p14="http://schemas.microsoft.com/office/powerpoint/2010/main" val="56004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Application  &lt;----&gt;  ODBC Driver  &lt;----&gt;  Database</a:t>
            </a:r>
          </a:p>
          <a:p>
            <a:endParaRPr lang="en-US" dirty="0"/>
          </a:p>
          <a:p>
            <a:r>
              <a:rPr lang="en-US" dirty="0"/>
              <a:t>"Now, how does your application — say, Excel, Python, or a web app — talk to a database?</a:t>
            </a:r>
            <a:br>
              <a:rPr lang="en-US" dirty="0"/>
            </a:br>
            <a:r>
              <a:rPr lang="en-US" dirty="0"/>
              <a:t>This is where </a:t>
            </a:r>
            <a:r>
              <a:rPr lang="en-US" b="1" dirty="0"/>
              <a:t>ODBC</a:t>
            </a:r>
            <a:r>
              <a:rPr lang="en-US" dirty="0"/>
              <a:t> — </a:t>
            </a:r>
            <a:r>
              <a:rPr lang="en-US" i="1" dirty="0"/>
              <a:t>Open Database Connectivity</a:t>
            </a:r>
            <a:r>
              <a:rPr lang="en-US" dirty="0"/>
              <a:t> — comes in.</a:t>
            </a:r>
            <a:br>
              <a:rPr lang="en-US" dirty="0"/>
            </a:br>
            <a:r>
              <a:rPr lang="en-US" dirty="0"/>
              <a:t>Think of ODBC as a </a:t>
            </a:r>
            <a:r>
              <a:rPr lang="en-US" b="1" dirty="0"/>
              <a:t>translator</a:t>
            </a:r>
            <a:r>
              <a:rPr lang="en-US" dirty="0"/>
              <a:t> between your application and the database.</a:t>
            </a:r>
            <a:br>
              <a:rPr lang="en-US" dirty="0"/>
            </a:br>
            <a:r>
              <a:rPr lang="en-US" dirty="0"/>
              <a:t>You don’t need to write different code for each database — ODBC drivers handle that for you."</a:t>
            </a:r>
          </a:p>
          <a:p>
            <a:r>
              <a:rPr lang="en-US" dirty="0"/>
              <a:t>"Each database system (like MySQL, SQL Server, or Oracle) provides its own ODBC driver.</a:t>
            </a:r>
            <a:br>
              <a:rPr lang="en-US" dirty="0"/>
            </a:br>
            <a:r>
              <a:rPr lang="en-US" dirty="0"/>
              <a:t>As long as the driver is installed, your app can use standard ODBC calls to connect and run SQL queries.“</a:t>
            </a:r>
          </a:p>
          <a:p>
            <a:endParaRPr lang="en-US" dirty="0"/>
          </a:p>
          <a:p>
            <a:r>
              <a:rPr lang="en-US" dirty="0"/>
              <a:t>Application</a:t>
            </a:r>
          </a:p>
          <a:p>
            <a:r>
              <a:rPr lang="en-US" dirty="0"/>
              <a:t>   ↓</a:t>
            </a:r>
          </a:p>
          <a:p>
            <a:r>
              <a:rPr lang="en-US" dirty="0"/>
              <a:t>ODBC</a:t>
            </a:r>
          </a:p>
          <a:p>
            <a:r>
              <a:rPr lang="en-US" dirty="0"/>
              <a:t>   ↓</a:t>
            </a:r>
          </a:p>
          <a:p>
            <a:r>
              <a:rPr lang="en-US" dirty="0"/>
              <a:t>DSN (Connection Settings)</a:t>
            </a:r>
          </a:p>
          <a:p>
            <a:r>
              <a:rPr lang="en-US" dirty="0"/>
              <a:t>   ↓</a:t>
            </a:r>
          </a:p>
          <a:p>
            <a:r>
              <a:rPr lang="en-US" dirty="0"/>
              <a:t>Database</a:t>
            </a:r>
          </a:p>
          <a:p>
            <a:endParaRPr lang="en-US" dirty="0"/>
          </a:p>
          <a:p>
            <a:r>
              <a:rPr lang="en-US" dirty="0"/>
              <a:t>"To make connecting easier, we use a </a:t>
            </a:r>
            <a:r>
              <a:rPr lang="en-US" b="1" dirty="0"/>
              <a:t>DSN</a:t>
            </a:r>
            <a:r>
              <a:rPr lang="en-US" dirty="0"/>
              <a:t>, or </a:t>
            </a:r>
            <a:r>
              <a:rPr lang="en-US" i="1" dirty="0"/>
              <a:t>Data Source Name</a:t>
            </a:r>
            <a:r>
              <a:rPr lang="en-US" dirty="0"/>
              <a:t>.</a:t>
            </a:r>
            <a:br>
              <a:rPr lang="en-US" dirty="0"/>
            </a:br>
            <a:r>
              <a:rPr lang="en-US" dirty="0"/>
              <a:t>A DSN stores the connection details needed by ODBC to connect to a specific database — things like:</a:t>
            </a:r>
          </a:p>
          <a:p>
            <a:r>
              <a:rPr lang="en-US" dirty="0"/>
              <a:t>Database type</a:t>
            </a:r>
          </a:p>
          <a:p>
            <a:r>
              <a:rPr lang="en-US" dirty="0"/>
              <a:t>Server name or IP</a:t>
            </a:r>
          </a:p>
          <a:p>
            <a:r>
              <a:rPr lang="en-US" dirty="0"/>
              <a:t>Database name</a:t>
            </a:r>
          </a:p>
          <a:p>
            <a:r>
              <a:rPr lang="en-US" dirty="0"/>
              <a:t>Authentication details (username/password)</a:t>
            </a:r>
          </a:p>
          <a:p>
            <a:r>
              <a:rPr lang="en-US" dirty="0"/>
              <a:t>Driver being used"</a:t>
            </a:r>
          </a:p>
          <a:p>
            <a:r>
              <a:rPr lang="en-US" dirty="0"/>
              <a:t>"You can set up DSNs at three levels:</a:t>
            </a:r>
          </a:p>
          <a:p>
            <a:r>
              <a:rPr lang="en-US" b="1" dirty="0"/>
              <a:t>User DSN</a:t>
            </a:r>
            <a:r>
              <a:rPr lang="en-US" dirty="0"/>
              <a:t>: Only visible to the current user</a:t>
            </a:r>
          </a:p>
          <a:p>
            <a:r>
              <a:rPr lang="en-US" b="1" dirty="0"/>
              <a:t>System DSN</a:t>
            </a:r>
            <a:r>
              <a:rPr lang="en-US" dirty="0"/>
              <a:t>: Available to all users on the machine</a:t>
            </a:r>
          </a:p>
          <a:p>
            <a:r>
              <a:rPr lang="en-US" b="1" dirty="0"/>
              <a:t>File DSN</a:t>
            </a:r>
            <a:r>
              <a:rPr lang="en-US" dirty="0"/>
              <a:t>: Stored in a </a:t>
            </a:r>
            <a:r>
              <a:rPr lang="en-US" sz="1200" kern="1200" dirty="0">
                <a:solidFill>
                  <a:schemeClr val="tx1"/>
                </a:solidFill>
                <a:latin typeface="+mn-lt"/>
                <a:ea typeface="+mn-ea"/>
                <a:cs typeface="+mn-cs"/>
              </a:rPr>
              <a:t>.</a:t>
            </a:r>
            <a:r>
              <a:rPr lang="en-US" sz="1200" kern="1200" dirty="0" err="1">
                <a:solidFill>
                  <a:schemeClr val="tx1"/>
                </a:solidFill>
                <a:latin typeface="+mn-lt"/>
                <a:ea typeface="+mn-ea"/>
                <a:cs typeface="+mn-cs"/>
              </a:rPr>
              <a:t>dsn</a:t>
            </a:r>
            <a:r>
              <a:rPr lang="en-US" dirty="0"/>
              <a:t> file, portable between systems"</a:t>
            </a:r>
          </a:p>
          <a:p>
            <a:endParaRPr lang="en-US" dirty="0"/>
          </a:p>
          <a:p>
            <a:endParaRPr lang="en-US" dirty="0"/>
          </a:p>
        </p:txBody>
      </p:sp>
      <p:sp>
        <p:nvSpPr>
          <p:cNvPr id="4" name="Slide Number Placeholder 3"/>
          <p:cNvSpPr>
            <a:spLocks noGrp="1"/>
          </p:cNvSpPr>
          <p:nvPr>
            <p:ph type="sldNum" sz="quarter" idx="5"/>
          </p:nvPr>
        </p:nvSpPr>
        <p:spPr/>
        <p:txBody>
          <a:bodyPr/>
          <a:lstStyle/>
          <a:p>
            <a:fld id="{95CC115B-3829-4A0D-BD05-0D14AAE9DA92}" type="slidenum">
              <a:rPr lang="en-US" smtClean="0"/>
              <a:t>16</a:t>
            </a:fld>
            <a:endParaRPr lang="en-US"/>
          </a:p>
        </p:txBody>
      </p:sp>
    </p:spTree>
    <p:extLst>
      <p:ext uri="{BB962C8B-B14F-4D97-AF65-F5344CB8AC3E}">
        <p14:creationId xmlns:p14="http://schemas.microsoft.com/office/powerpoint/2010/main" val="4092794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ODBC</a:t>
            </a:r>
            <a:r>
              <a:rPr lang="en-US" dirty="0"/>
              <a:t> is like the </a:t>
            </a:r>
            <a:r>
              <a:rPr lang="en-US" i="1" dirty="0"/>
              <a:t>telephone network</a:t>
            </a:r>
            <a:r>
              <a:rPr lang="en-US" dirty="0"/>
              <a:t> — it knows how to make the call happen, regardless of which phone brand (database type) your friend is using.</a:t>
            </a:r>
          </a:p>
          <a:p>
            <a:r>
              <a:rPr lang="en-US" dirty="0"/>
              <a:t>Each type of phone (MySQL, SQL Server, Oracle) might need its own protocol — that’s like an </a:t>
            </a:r>
            <a:r>
              <a:rPr lang="en-US" b="1" dirty="0"/>
              <a:t>ODBC driver</a:t>
            </a:r>
            <a:r>
              <a:rPr lang="en-US" dirty="0"/>
              <a:t>.</a:t>
            </a:r>
          </a:p>
          <a:p>
            <a:r>
              <a:rPr lang="en-US" dirty="0"/>
              <a:t>🗣️ </a:t>
            </a:r>
            <a:r>
              <a:rPr lang="en-US" i="1" dirty="0"/>
              <a:t>You say, “Call John,” and ODBC handles the technical part of dialing, connecting, and transmitting the voice.</a:t>
            </a:r>
            <a:endParaRPr lang="en-US" dirty="0"/>
          </a:p>
          <a:p>
            <a:endParaRPr lang="en-US" dirty="0"/>
          </a:p>
        </p:txBody>
      </p:sp>
      <p:sp>
        <p:nvSpPr>
          <p:cNvPr id="4" name="Slide Number Placeholder 3"/>
          <p:cNvSpPr>
            <a:spLocks noGrp="1"/>
          </p:cNvSpPr>
          <p:nvPr>
            <p:ph type="sldNum" sz="quarter" idx="5"/>
          </p:nvPr>
        </p:nvSpPr>
        <p:spPr/>
        <p:txBody>
          <a:bodyPr/>
          <a:lstStyle/>
          <a:p>
            <a:fld id="{95CC115B-3829-4A0D-BD05-0D14AAE9DA92}" type="slidenum">
              <a:rPr lang="en-US" smtClean="0"/>
              <a:t>17</a:t>
            </a:fld>
            <a:endParaRPr lang="en-US"/>
          </a:p>
        </p:txBody>
      </p:sp>
    </p:spTree>
    <p:extLst>
      <p:ext uri="{BB962C8B-B14F-4D97-AF65-F5344CB8AC3E}">
        <p14:creationId xmlns:p14="http://schemas.microsoft.com/office/powerpoint/2010/main" val="2170251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D05865-706E-330D-E545-E709196160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0A122B-13D4-C08F-AC27-91F7ECB66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B65B6-DF7A-C239-ED7F-F9CE67764B19}"/>
              </a:ext>
            </a:extLst>
          </p:cNvPr>
          <p:cNvSpPr>
            <a:spLocks noGrp="1"/>
          </p:cNvSpPr>
          <p:nvPr>
            <p:ph type="body" idx="1"/>
          </p:nvPr>
        </p:nvSpPr>
        <p:spPr/>
        <p:txBody>
          <a:bodyPr/>
          <a:lstStyle/>
          <a:p>
            <a:r>
              <a:rPr lang="en-US" b="1" dirty="0"/>
              <a:t>2. DSN = The Contact Name in Your Phone</a:t>
            </a:r>
          </a:p>
          <a:p>
            <a:r>
              <a:rPr lang="en-US" dirty="0"/>
              <a:t>Instead of remembering and typing your friend’s full phone number every time, you save it as a </a:t>
            </a:r>
            <a:r>
              <a:rPr lang="en-US" b="1" dirty="0"/>
              <a:t>contact</a:t>
            </a:r>
            <a:r>
              <a:rPr lang="en-US" dirty="0"/>
              <a:t> — e.g., “John” in your phone book.</a:t>
            </a:r>
          </a:p>
          <a:p>
            <a:r>
              <a:rPr lang="en-US" dirty="0"/>
              <a:t>The contact stores details like:</a:t>
            </a:r>
          </a:p>
          <a:p>
            <a:pPr lvl="1"/>
            <a:r>
              <a:rPr lang="en-US" dirty="0"/>
              <a:t>Phone number</a:t>
            </a:r>
          </a:p>
          <a:p>
            <a:pPr lvl="1"/>
            <a:r>
              <a:rPr lang="en-US" dirty="0"/>
              <a:t>Country code</a:t>
            </a:r>
          </a:p>
          <a:p>
            <a:pPr lvl="1"/>
            <a:r>
              <a:rPr lang="en-US" dirty="0"/>
              <a:t>Type of phone (mobile, home, work)</a:t>
            </a:r>
          </a:p>
          <a:p>
            <a:r>
              <a:rPr lang="en-US" dirty="0"/>
              <a:t>📇 </a:t>
            </a:r>
            <a:r>
              <a:rPr lang="en-US" i="1" dirty="0"/>
              <a:t>In database terms, DSN stores:</a:t>
            </a:r>
            <a:endParaRPr lang="en-US" dirty="0"/>
          </a:p>
          <a:p>
            <a:r>
              <a:rPr lang="en-US" dirty="0"/>
              <a:t>Server name or IP</a:t>
            </a:r>
          </a:p>
          <a:p>
            <a:r>
              <a:rPr lang="en-US" dirty="0"/>
              <a:t>Database name</a:t>
            </a:r>
          </a:p>
          <a:p>
            <a:r>
              <a:rPr lang="en-US" dirty="0"/>
              <a:t>Driver to use</a:t>
            </a:r>
          </a:p>
          <a:p>
            <a:r>
              <a:rPr lang="en-US" dirty="0"/>
              <a:t>Username/password</a:t>
            </a:r>
          </a:p>
          <a:p>
            <a:r>
              <a:rPr lang="en-US" dirty="0"/>
              <a:t>So now you just say, </a:t>
            </a:r>
            <a:r>
              <a:rPr lang="en-US" b="1" dirty="0"/>
              <a:t>“Call John”</a:t>
            </a:r>
            <a:r>
              <a:rPr lang="en-US" dirty="0"/>
              <a:t>, and your phone automatically uses all the stored details.</a:t>
            </a:r>
          </a:p>
          <a:p>
            <a:endParaRPr lang="en-US" dirty="0"/>
          </a:p>
        </p:txBody>
      </p:sp>
      <p:sp>
        <p:nvSpPr>
          <p:cNvPr id="4" name="Slide Number Placeholder 3">
            <a:extLst>
              <a:ext uri="{FF2B5EF4-FFF2-40B4-BE49-F238E27FC236}">
                <a16:creationId xmlns:a16="http://schemas.microsoft.com/office/drawing/2014/main" id="{DDCAA75C-9D68-5D9D-2A70-180894302F37}"/>
              </a:ext>
            </a:extLst>
          </p:cNvPr>
          <p:cNvSpPr>
            <a:spLocks noGrp="1"/>
          </p:cNvSpPr>
          <p:nvPr>
            <p:ph type="sldNum" sz="quarter" idx="5"/>
          </p:nvPr>
        </p:nvSpPr>
        <p:spPr/>
        <p:txBody>
          <a:bodyPr/>
          <a:lstStyle/>
          <a:p>
            <a:fld id="{95CC115B-3829-4A0D-BD05-0D14AAE9DA92}" type="slidenum">
              <a:rPr lang="en-US" smtClean="0"/>
              <a:t>18</a:t>
            </a:fld>
            <a:endParaRPr lang="en-US"/>
          </a:p>
        </p:txBody>
      </p:sp>
    </p:spTree>
    <p:extLst>
      <p:ext uri="{BB962C8B-B14F-4D97-AF65-F5344CB8AC3E}">
        <p14:creationId xmlns:p14="http://schemas.microsoft.com/office/powerpoint/2010/main" val="2661709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5CC115B-3829-4A0D-BD05-0D14AAE9DA92}" type="slidenum">
              <a:rPr lang="en-US" smtClean="0"/>
              <a:t>21</a:t>
            </a:fld>
            <a:endParaRPr lang="en-US"/>
          </a:p>
        </p:txBody>
      </p:sp>
    </p:spTree>
    <p:extLst>
      <p:ext uri="{BB962C8B-B14F-4D97-AF65-F5344CB8AC3E}">
        <p14:creationId xmlns:p14="http://schemas.microsoft.com/office/powerpoint/2010/main" val="467611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65FDB-FB7E-6293-6637-FAE9B13404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2BA4DCC-ECAE-5BCB-6713-CFCE7CB182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8CBA5E-4438-07C0-7BF0-259E6478C9C9}"/>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5" name="Footer Placeholder 4">
            <a:extLst>
              <a:ext uri="{FF2B5EF4-FFF2-40B4-BE49-F238E27FC236}">
                <a16:creationId xmlns:a16="http://schemas.microsoft.com/office/drawing/2014/main" id="{B36D5421-DE8E-2C82-378D-4E2A13B6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3227AB-6E15-9D45-07EA-146EB9C9E8E9}"/>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4194435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61D8D-77DE-9CFA-D68F-15EDA0BC225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ECC812-930F-EED9-7803-2036E4CF83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39C168-E156-1649-117A-3CBDEE416288}"/>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5" name="Footer Placeholder 4">
            <a:extLst>
              <a:ext uri="{FF2B5EF4-FFF2-40B4-BE49-F238E27FC236}">
                <a16:creationId xmlns:a16="http://schemas.microsoft.com/office/drawing/2014/main" id="{01C83208-01E8-CB3A-6659-E93B505CC4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ED7526-DB31-3C61-9A70-3360F411225A}"/>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316444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E5079-79BA-4AFF-8ABA-06F12923F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19A08B-27DB-D99E-7CDE-BA70FACAC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3F7EFF-1C52-5DB1-EA4D-12A69AB9A54E}"/>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5" name="Footer Placeholder 4">
            <a:extLst>
              <a:ext uri="{FF2B5EF4-FFF2-40B4-BE49-F238E27FC236}">
                <a16:creationId xmlns:a16="http://schemas.microsoft.com/office/drawing/2014/main" id="{C32A64D0-5A25-7A95-4F20-8A85923673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B28F76-34EA-4C41-1A41-6D56A40DAD41}"/>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270492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CFC40-7E86-9BF4-E1A9-FC40090A9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2729B7-CE69-50AA-E192-0E87E44FB3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0F616-41A9-4179-7C02-65D87E702B72}"/>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5" name="Footer Placeholder 4">
            <a:extLst>
              <a:ext uri="{FF2B5EF4-FFF2-40B4-BE49-F238E27FC236}">
                <a16:creationId xmlns:a16="http://schemas.microsoft.com/office/drawing/2014/main" id="{8B195468-BEAE-0793-C721-FFD63A1821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1D487B-03EE-F129-D003-CDB7CBEB5D91}"/>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2335367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D9631-622D-9E1A-DEFE-B2792EC5EE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593666-FEAD-954F-9A06-358935CBD8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AA0B6D-9983-BBB2-7B1F-5A4E211C93E7}"/>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5" name="Footer Placeholder 4">
            <a:extLst>
              <a:ext uri="{FF2B5EF4-FFF2-40B4-BE49-F238E27FC236}">
                <a16:creationId xmlns:a16="http://schemas.microsoft.com/office/drawing/2014/main" id="{C7DDC5B4-014D-9F1D-5FBA-E3060290C2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0F8F3-F34B-718F-0F4D-56DABAB8C608}"/>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2939584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F6054-22C3-F148-8D70-4FDC988A2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3B4113-C370-366C-CC48-E86E3A7102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602F0B-C3BE-38C3-23E0-0671111FF8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6FBA97-D0D9-A760-2DA0-178377E67D03}"/>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6" name="Footer Placeholder 5">
            <a:extLst>
              <a:ext uri="{FF2B5EF4-FFF2-40B4-BE49-F238E27FC236}">
                <a16:creationId xmlns:a16="http://schemas.microsoft.com/office/drawing/2014/main" id="{A3F4BC70-AEBA-F8CA-379F-D90A38A0C3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0D9D58-5248-F41B-19D8-2CB5224CC4F6}"/>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2790317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A7FF4-C7C2-749B-D594-B8EC0F0EDC5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627325-4378-F8F8-13F4-7A6EB256C2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F69A2B-E7F7-A117-E7C3-97C9680AD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FF1DD5-14E4-F313-0914-D62179591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368758-57E8-634D-8B7C-BB60965980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CCC5C2-9AD2-D341-C464-6E8287A7C6E8}"/>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8" name="Footer Placeholder 7">
            <a:extLst>
              <a:ext uri="{FF2B5EF4-FFF2-40B4-BE49-F238E27FC236}">
                <a16:creationId xmlns:a16="http://schemas.microsoft.com/office/drawing/2014/main" id="{9EC77805-E694-AA90-53FD-F29F3E40DE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93FFC8-BDAC-73C6-F179-4CCE6116E5E8}"/>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302691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23B76-D8B7-D41C-6543-30D5E76F72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8BFA4C-A858-A189-2BAC-2195353DFC59}"/>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4" name="Footer Placeholder 3">
            <a:extLst>
              <a:ext uri="{FF2B5EF4-FFF2-40B4-BE49-F238E27FC236}">
                <a16:creationId xmlns:a16="http://schemas.microsoft.com/office/drawing/2014/main" id="{1E57BB98-488B-D0AB-D357-1E6FF4E535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1C8BB7-EE17-24FB-3032-4972D60FE964}"/>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2581581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C99536-4523-9392-1CC0-C51436DB8FB0}"/>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3" name="Footer Placeholder 2">
            <a:extLst>
              <a:ext uri="{FF2B5EF4-FFF2-40B4-BE49-F238E27FC236}">
                <a16:creationId xmlns:a16="http://schemas.microsoft.com/office/drawing/2014/main" id="{FC67B5E0-8A62-3AE8-2B4F-83A50E2832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8761A1-ECA1-7AE1-FD19-E8FB964FE5F7}"/>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3516966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F588F-45EC-8DB3-A521-01D27D6F3C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D16271-098B-7283-2D10-98CB0D4AC8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133378A-2176-A24D-2A6A-6BA79CF82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51BA0D-A1C0-DC8B-5EFD-10977B26432D}"/>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6" name="Footer Placeholder 5">
            <a:extLst>
              <a:ext uri="{FF2B5EF4-FFF2-40B4-BE49-F238E27FC236}">
                <a16:creationId xmlns:a16="http://schemas.microsoft.com/office/drawing/2014/main" id="{B4D3A790-3A05-CFE9-FB78-0EA38C22C4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7E0489-7748-59DB-79F3-0EF83F4A48C8}"/>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208204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6C486-487C-968E-70D6-1E99C341D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155F0F-3849-1849-60C2-F8D8618726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019FF0-4859-F066-FA93-5C7E0E836E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1E1225-0537-EBFE-0BCA-56B014888A8A}"/>
              </a:ext>
            </a:extLst>
          </p:cNvPr>
          <p:cNvSpPr>
            <a:spLocks noGrp="1"/>
          </p:cNvSpPr>
          <p:nvPr>
            <p:ph type="dt" sz="half" idx="10"/>
          </p:nvPr>
        </p:nvSpPr>
        <p:spPr/>
        <p:txBody>
          <a:bodyPr/>
          <a:lstStyle/>
          <a:p>
            <a:fld id="{3719191D-6A77-4EE6-8BFB-1461EFF44CB2}" type="datetimeFigureOut">
              <a:rPr lang="en-US" smtClean="0"/>
              <a:t>10/8/2025</a:t>
            </a:fld>
            <a:endParaRPr lang="en-US"/>
          </a:p>
        </p:txBody>
      </p:sp>
      <p:sp>
        <p:nvSpPr>
          <p:cNvPr id="6" name="Footer Placeholder 5">
            <a:extLst>
              <a:ext uri="{FF2B5EF4-FFF2-40B4-BE49-F238E27FC236}">
                <a16:creationId xmlns:a16="http://schemas.microsoft.com/office/drawing/2014/main" id="{75EED7FD-1E36-CD38-D8F4-90189C82A4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48AF0D-DFCD-50E7-328B-E1E2D2FB35E8}"/>
              </a:ext>
            </a:extLst>
          </p:cNvPr>
          <p:cNvSpPr>
            <a:spLocks noGrp="1"/>
          </p:cNvSpPr>
          <p:nvPr>
            <p:ph type="sldNum" sz="quarter" idx="12"/>
          </p:nvPr>
        </p:nvSpPr>
        <p:spPr/>
        <p:txBody>
          <a:bodyPr/>
          <a:lstStyle/>
          <a:p>
            <a:fld id="{8831099E-528B-4006-8B9F-E5A16FCB48CB}" type="slidenum">
              <a:rPr lang="en-US" smtClean="0"/>
              <a:t>‹#›</a:t>
            </a:fld>
            <a:endParaRPr lang="en-US"/>
          </a:p>
        </p:txBody>
      </p:sp>
    </p:spTree>
    <p:extLst>
      <p:ext uri="{BB962C8B-B14F-4D97-AF65-F5344CB8AC3E}">
        <p14:creationId xmlns:p14="http://schemas.microsoft.com/office/powerpoint/2010/main" val="11372564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F375FC-B28E-8F2B-C1A2-5B01886EA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247CA3-F283-35F1-03D3-84FED24388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1578CB-CCDC-7A0B-85C3-BCF5B8CB7F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19191D-6A77-4EE6-8BFB-1461EFF44CB2}" type="datetimeFigureOut">
              <a:rPr lang="en-US" smtClean="0"/>
              <a:t>10/8/2025</a:t>
            </a:fld>
            <a:endParaRPr lang="en-US"/>
          </a:p>
        </p:txBody>
      </p:sp>
      <p:sp>
        <p:nvSpPr>
          <p:cNvPr id="5" name="Footer Placeholder 4">
            <a:extLst>
              <a:ext uri="{FF2B5EF4-FFF2-40B4-BE49-F238E27FC236}">
                <a16:creationId xmlns:a16="http://schemas.microsoft.com/office/drawing/2014/main" id="{1CE119D0-5D7C-7929-C6D5-BAD8933981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ED6FC7-9A43-BCFC-0FA9-B3FCC7F225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31099E-528B-4006-8B9F-E5A16FCB48CB}" type="slidenum">
              <a:rPr lang="en-US" smtClean="0"/>
              <a:t>‹#›</a:t>
            </a:fld>
            <a:endParaRPr lang="en-US"/>
          </a:p>
        </p:txBody>
      </p:sp>
    </p:spTree>
    <p:extLst>
      <p:ext uri="{BB962C8B-B14F-4D97-AF65-F5344CB8AC3E}">
        <p14:creationId xmlns:p14="http://schemas.microsoft.com/office/powerpoint/2010/main" val="25956251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t-Jude-MS-ABDS/DataWrangling_R"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zpnHsWOy0R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stjude.instructure.com/courses/2234/assignments/12383"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127.0.0.1:33015/help/library/utils/help/make.names" TargetMode="External"/><Relationship Id="rId2" Type="http://schemas.openxmlformats.org/officeDocument/2006/relationships/hyperlink" Target="http://127.0.0.1:33015/help/library/utils/help/N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E1ABE-4C6D-2B01-56AC-0E5F155A57D4}"/>
              </a:ext>
            </a:extLst>
          </p:cNvPr>
          <p:cNvSpPr>
            <a:spLocks noGrp="1"/>
          </p:cNvSpPr>
          <p:nvPr>
            <p:ph type="ctrTitle"/>
          </p:nvPr>
        </p:nvSpPr>
        <p:spPr/>
        <p:txBody>
          <a:bodyPr/>
          <a:lstStyle/>
          <a:p>
            <a:r>
              <a:rPr lang="en-US" dirty="0"/>
              <a:t>Data Wrangling in R</a:t>
            </a:r>
          </a:p>
        </p:txBody>
      </p:sp>
      <p:sp>
        <p:nvSpPr>
          <p:cNvPr id="3" name="Subtitle 2">
            <a:extLst>
              <a:ext uri="{FF2B5EF4-FFF2-40B4-BE49-F238E27FC236}">
                <a16:creationId xmlns:a16="http://schemas.microsoft.com/office/drawing/2014/main" id="{DC068D28-526F-507C-4C99-19AA6F3A182D}"/>
              </a:ext>
            </a:extLst>
          </p:cNvPr>
          <p:cNvSpPr>
            <a:spLocks noGrp="1"/>
          </p:cNvSpPr>
          <p:nvPr>
            <p:ph type="subTitle" idx="1"/>
          </p:nvPr>
        </p:nvSpPr>
        <p:spPr/>
        <p:txBody>
          <a:bodyPr/>
          <a:lstStyle/>
          <a:p>
            <a:r>
              <a:rPr lang="en-US" dirty="0"/>
              <a:t>Yichen Chen &amp; Lei Wang</a:t>
            </a:r>
          </a:p>
          <a:p>
            <a:r>
              <a:rPr lang="en-US" dirty="0"/>
              <a:t>10/8/2025 (Wed) – 10/13/2025 (Mon)</a:t>
            </a:r>
          </a:p>
        </p:txBody>
      </p:sp>
    </p:spTree>
    <p:extLst>
      <p:ext uri="{BB962C8B-B14F-4D97-AF65-F5344CB8AC3E}">
        <p14:creationId xmlns:p14="http://schemas.microsoft.com/office/powerpoint/2010/main" val="270206419"/>
      </p:ext>
    </p:extLst>
  </p:cSld>
  <p:clrMapOvr>
    <a:masterClrMapping/>
  </p:clrMapOvr>
  <mc:AlternateContent xmlns:mc="http://schemas.openxmlformats.org/markup-compatibility/2006" xmlns:p14="http://schemas.microsoft.com/office/powerpoint/2010/main">
    <mc:Choice Requires="p14">
      <p:transition spd="slow" p14:dur="2000" advTm="9883"/>
    </mc:Choice>
    <mc:Fallback xmlns="">
      <p:transition spd="slow" advTm="988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C155D-7C1F-E1BA-3651-0E283AAA0DB9}"/>
              </a:ext>
            </a:extLst>
          </p:cNvPr>
          <p:cNvSpPr>
            <a:spLocks noGrp="1"/>
          </p:cNvSpPr>
          <p:nvPr>
            <p:ph type="title"/>
          </p:nvPr>
        </p:nvSpPr>
        <p:spPr/>
        <p:txBody>
          <a:bodyPr/>
          <a:lstStyle/>
          <a:p>
            <a:r>
              <a:rPr lang="en-US" dirty="0"/>
              <a:t>Reading SAS file into R</a:t>
            </a:r>
          </a:p>
        </p:txBody>
      </p:sp>
      <p:sp>
        <p:nvSpPr>
          <p:cNvPr id="3" name="Content Placeholder 2">
            <a:extLst>
              <a:ext uri="{FF2B5EF4-FFF2-40B4-BE49-F238E27FC236}">
                <a16:creationId xmlns:a16="http://schemas.microsoft.com/office/drawing/2014/main" id="{FD49F8F1-39A0-C6BF-3F57-6E22EF7B997A}"/>
              </a:ext>
            </a:extLst>
          </p:cNvPr>
          <p:cNvSpPr>
            <a:spLocks noGrp="1"/>
          </p:cNvSpPr>
          <p:nvPr>
            <p:ph idx="1"/>
          </p:nvPr>
        </p:nvSpPr>
        <p:spPr/>
        <p:txBody>
          <a:bodyPr/>
          <a:lstStyle/>
          <a:p>
            <a:pPr marL="0" indent="0">
              <a:buNone/>
            </a:pPr>
            <a:r>
              <a:rPr lang="en-US" i="1" dirty="0"/>
              <a:t>library(haven)</a:t>
            </a:r>
          </a:p>
          <a:p>
            <a:pPr marL="0" indent="0">
              <a:buNone/>
            </a:pPr>
            <a:r>
              <a:rPr lang="en-US" i="1" dirty="0"/>
              <a:t>haven::</a:t>
            </a:r>
            <a:r>
              <a:rPr lang="en-US" i="1" dirty="0" err="1"/>
              <a:t>read_sas</a:t>
            </a:r>
            <a:r>
              <a:rPr lang="en-US" i="1" dirty="0"/>
              <a:t>(</a:t>
            </a:r>
            <a:r>
              <a:rPr lang="en-US" i="1" dirty="0" err="1"/>
              <a:t>data_file</a:t>
            </a:r>
            <a:r>
              <a:rPr lang="en-US" i="1" dirty="0"/>
              <a:t>)</a:t>
            </a:r>
          </a:p>
        </p:txBody>
      </p:sp>
      <p:sp>
        <p:nvSpPr>
          <p:cNvPr id="4" name="TextBox 3">
            <a:extLst>
              <a:ext uri="{FF2B5EF4-FFF2-40B4-BE49-F238E27FC236}">
                <a16:creationId xmlns:a16="http://schemas.microsoft.com/office/drawing/2014/main" id="{67D02A18-44A2-F370-43CD-559B3C57C0A7}"/>
              </a:ext>
            </a:extLst>
          </p:cNvPr>
          <p:cNvSpPr txBox="1"/>
          <p:nvPr/>
        </p:nvSpPr>
        <p:spPr>
          <a:xfrm>
            <a:off x="58366" y="6492875"/>
            <a:ext cx="6096000" cy="369332"/>
          </a:xfrm>
          <a:prstGeom prst="rect">
            <a:avLst/>
          </a:prstGeom>
          <a:noFill/>
        </p:spPr>
        <p:txBody>
          <a:bodyPr wrap="square">
            <a:spAutoFit/>
          </a:bodyPr>
          <a:lstStyle/>
          <a:p>
            <a:r>
              <a:rPr lang="en-US" dirty="0"/>
              <a:t>Get help in R: type ?haven::</a:t>
            </a:r>
            <a:r>
              <a:rPr lang="en-US" dirty="0" err="1"/>
              <a:t>read_sas</a:t>
            </a:r>
            <a:r>
              <a:rPr lang="en-US" dirty="0"/>
              <a:t> in Console pane</a:t>
            </a:r>
          </a:p>
        </p:txBody>
      </p:sp>
      <p:graphicFrame>
        <p:nvGraphicFramePr>
          <p:cNvPr id="5" name="Table 4">
            <a:extLst>
              <a:ext uri="{FF2B5EF4-FFF2-40B4-BE49-F238E27FC236}">
                <a16:creationId xmlns:a16="http://schemas.microsoft.com/office/drawing/2014/main" id="{BC1260D9-E9C2-7A10-366C-39E91FFFEA60}"/>
              </a:ext>
            </a:extLst>
          </p:cNvPr>
          <p:cNvGraphicFramePr>
            <a:graphicFrameLocks noGrp="1"/>
          </p:cNvGraphicFramePr>
          <p:nvPr>
            <p:extLst>
              <p:ext uri="{D42A27DB-BD31-4B8C-83A1-F6EECF244321}">
                <p14:modId xmlns:p14="http://schemas.microsoft.com/office/powerpoint/2010/main" val="1746416644"/>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2 mins</a:t>
                      </a:r>
                    </a:p>
                  </a:txBody>
                  <a:tcPr/>
                </a:tc>
                <a:extLst>
                  <a:ext uri="{0D108BD9-81ED-4DB2-BD59-A6C34878D82A}">
                    <a16:rowId xmlns:a16="http://schemas.microsoft.com/office/drawing/2014/main" val="985353916"/>
                  </a:ext>
                </a:extLst>
              </a:tr>
              <a:tr h="278860">
                <a:tc>
                  <a:txBody>
                    <a:bodyPr/>
                    <a:lstStyle/>
                    <a:p>
                      <a:pPr algn="r"/>
                      <a:r>
                        <a:rPr lang="en-US" sz="1400" dirty="0"/>
                        <a:t>Left: 48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184840282"/>
      </p:ext>
    </p:extLst>
  </p:cSld>
  <p:clrMapOvr>
    <a:masterClrMapping/>
  </p:clrMapOvr>
  <mc:AlternateContent xmlns:mc="http://schemas.openxmlformats.org/markup-compatibility/2006" xmlns:p14="http://schemas.microsoft.com/office/powerpoint/2010/main">
    <mc:Choice Requires="p14">
      <p:transition spd="slow" p14:dur="2000" advTm="57232"/>
    </mc:Choice>
    <mc:Fallback xmlns="">
      <p:transition spd="slow" advTm="572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F7308-8E31-B7C0-5865-F2334E96CB1B}"/>
              </a:ext>
            </a:extLst>
          </p:cNvPr>
          <p:cNvSpPr>
            <a:spLocks noGrp="1"/>
          </p:cNvSpPr>
          <p:nvPr>
            <p:ph type="title"/>
          </p:nvPr>
        </p:nvSpPr>
        <p:spPr/>
        <p:txBody>
          <a:bodyPr/>
          <a:lstStyle/>
          <a:p>
            <a:r>
              <a:rPr lang="en-US" dirty="0"/>
              <a:t>Saving R Data</a:t>
            </a:r>
          </a:p>
        </p:txBody>
      </p:sp>
      <p:sp>
        <p:nvSpPr>
          <p:cNvPr id="3" name="Content Placeholder 2">
            <a:extLst>
              <a:ext uri="{FF2B5EF4-FFF2-40B4-BE49-F238E27FC236}">
                <a16:creationId xmlns:a16="http://schemas.microsoft.com/office/drawing/2014/main" id="{8147F8C0-34BF-57C4-8EFD-EDD55328AE26}"/>
              </a:ext>
            </a:extLst>
          </p:cNvPr>
          <p:cNvSpPr>
            <a:spLocks noGrp="1"/>
          </p:cNvSpPr>
          <p:nvPr>
            <p:ph idx="1"/>
          </p:nvPr>
        </p:nvSpPr>
        <p:spPr>
          <a:xfrm>
            <a:off x="838200" y="1825625"/>
            <a:ext cx="10515600" cy="4035679"/>
          </a:xfrm>
        </p:spPr>
        <p:txBody>
          <a:bodyPr/>
          <a:lstStyle/>
          <a:p>
            <a:r>
              <a:rPr lang="en-US" dirty="0"/>
              <a:t>Save entire workspace (i.e. all objects in the Global Environment) to R data</a:t>
            </a:r>
          </a:p>
          <a:p>
            <a:pPr marL="0" indent="0" algn="ctr">
              <a:buNone/>
            </a:pPr>
            <a:r>
              <a:rPr lang="en-US" dirty="0" err="1"/>
              <a:t>save.image</a:t>
            </a:r>
            <a:r>
              <a:rPr lang="en-US" dirty="0"/>
              <a:t>(file=“</a:t>
            </a:r>
            <a:r>
              <a:rPr lang="en-US" dirty="0" err="1"/>
              <a:t>xxx.RData</a:t>
            </a:r>
            <a:r>
              <a:rPr lang="en-US" dirty="0"/>
              <a:t>”)</a:t>
            </a:r>
          </a:p>
          <a:p>
            <a:pPr marL="0" indent="0">
              <a:buNone/>
            </a:pPr>
            <a:endParaRPr lang="en-US" dirty="0"/>
          </a:p>
          <a:p>
            <a:r>
              <a:rPr lang="en-US" dirty="0"/>
              <a:t>Save specific objects to R data</a:t>
            </a:r>
          </a:p>
          <a:p>
            <a:pPr marL="0" indent="0" algn="ctr">
              <a:buNone/>
            </a:pPr>
            <a:r>
              <a:rPr lang="en-US" dirty="0"/>
              <a:t>save(list = character(), file=“</a:t>
            </a:r>
            <a:r>
              <a:rPr lang="en-US" dirty="0" err="1"/>
              <a:t>xxx.RData</a:t>
            </a:r>
            <a:r>
              <a:rPr lang="en-US" dirty="0"/>
              <a:t>”)</a:t>
            </a:r>
          </a:p>
        </p:txBody>
      </p:sp>
      <p:graphicFrame>
        <p:nvGraphicFramePr>
          <p:cNvPr id="4" name="Table 3">
            <a:extLst>
              <a:ext uri="{FF2B5EF4-FFF2-40B4-BE49-F238E27FC236}">
                <a16:creationId xmlns:a16="http://schemas.microsoft.com/office/drawing/2014/main" id="{7C1B4780-D66D-0A36-DE49-CCF00C349278}"/>
              </a:ext>
            </a:extLst>
          </p:cNvPr>
          <p:cNvGraphicFramePr>
            <a:graphicFrameLocks noGrp="1"/>
          </p:cNvGraphicFramePr>
          <p:nvPr>
            <p:extLst>
              <p:ext uri="{D42A27DB-BD31-4B8C-83A1-F6EECF244321}">
                <p14:modId xmlns:p14="http://schemas.microsoft.com/office/powerpoint/2010/main" val="1565078451"/>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3 mins</a:t>
                      </a:r>
                    </a:p>
                  </a:txBody>
                  <a:tcPr/>
                </a:tc>
                <a:extLst>
                  <a:ext uri="{0D108BD9-81ED-4DB2-BD59-A6C34878D82A}">
                    <a16:rowId xmlns:a16="http://schemas.microsoft.com/office/drawing/2014/main" val="985353916"/>
                  </a:ext>
                </a:extLst>
              </a:tr>
              <a:tr h="278860">
                <a:tc>
                  <a:txBody>
                    <a:bodyPr/>
                    <a:lstStyle/>
                    <a:p>
                      <a:pPr algn="r"/>
                      <a:r>
                        <a:rPr lang="en-US" sz="1400" dirty="0"/>
                        <a:t>Left: 45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
        <p:nvSpPr>
          <p:cNvPr id="6" name="TextBox 5">
            <a:extLst>
              <a:ext uri="{FF2B5EF4-FFF2-40B4-BE49-F238E27FC236}">
                <a16:creationId xmlns:a16="http://schemas.microsoft.com/office/drawing/2014/main" id="{7CE773BA-6C9C-C87A-6D7E-A587257172B0}"/>
              </a:ext>
            </a:extLst>
          </p:cNvPr>
          <p:cNvSpPr txBox="1"/>
          <p:nvPr/>
        </p:nvSpPr>
        <p:spPr>
          <a:xfrm>
            <a:off x="51881" y="6436627"/>
            <a:ext cx="6108970" cy="369332"/>
          </a:xfrm>
          <a:prstGeom prst="rect">
            <a:avLst/>
          </a:prstGeom>
          <a:noFill/>
        </p:spPr>
        <p:txBody>
          <a:bodyPr wrap="square">
            <a:spAutoFit/>
          </a:bodyPr>
          <a:lstStyle/>
          <a:p>
            <a:r>
              <a:rPr lang="en-US" dirty="0"/>
              <a:t>Get help in R: type ?</a:t>
            </a:r>
            <a:r>
              <a:rPr lang="en-US" dirty="0" err="1"/>
              <a:t>save.image</a:t>
            </a:r>
            <a:r>
              <a:rPr lang="en-US" dirty="0"/>
              <a:t> in Console pane</a:t>
            </a:r>
          </a:p>
        </p:txBody>
      </p:sp>
    </p:spTree>
    <p:extLst>
      <p:ext uri="{BB962C8B-B14F-4D97-AF65-F5344CB8AC3E}">
        <p14:creationId xmlns:p14="http://schemas.microsoft.com/office/powerpoint/2010/main" val="4294746464"/>
      </p:ext>
    </p:extLst>
  </p:cSld>
  <p:clrMapOvr>
    <a:masterClrMapping/>
  </p:clrMapOvr>
  <mc:AlternateContent xmlns:mc="http://schemas.openxmlformats.org/markup-compatibility/2006" xmlns:p14="http://schemas.microsoft.com/office/powerpoint/2010/main">
    <mc:Choice Requires="p14">
      <p:transition spd="slow" p14:dur="2000" advTm="152561"/>
    </mc:Choice>
    <mc:Fallback xmlns="">
      <p:transition spd="slow" advTm="152561"/>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1D571-276D-E935-42A8-2A3E21F0E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302EE-3C76-0210-12D4-493514E1F605}"/>
              </a:ext>
            </a:extLst>
          </p:cNvPr>
          <p:cNvSpPr>
            <a:spLocks noGrp="1"/>
          </p:cNvSpPr>
          <p:nvPr>
            <p:ph type="title"/>
          </p:nvPr>
        </p:nvSpPr>
        <p:spPr/>
        <p:txBody>
          <a:bodyPr/>
          <a:lstStyle/>
          <a:p>
            <a:r>
              <a:rPr lang="en-US" dirty="0"/>
              <a:t>Loading R Data</a:t>
            </a:r>
          </a:p>
        </p:txBody>
      </p:sp>
      <p:sp>
        <p:nvSpPr>
          <p:cNvPr id="3" name="Content Placeholder 2">
            <a:extLst>
              <a:ext uri="{FF2B5EF4-FFF2-40B4-BE49-F238E27FC236}">
                <a16:creationId xmlns:a16="http://schemas.microsoft.com/office/drawing/2014/main" id="{A0FDC401-AF37-95BF-DF2F-19321254D21B}"/>
              </a:ext>
            </a:extLst>
          </p:cNvPr>
          <p:cNvSpPr>
            <a:spLocks noGrp="1"/>
          </p:cNvSpPr>
          <p:nvPr>
            <p:ph idx="1"/>
          </p:nvPr>
        </p:nvSpPr>
        <p:spPr>
          <a:xfrm>
            <a:off x="838200" y="1825625"/>
            <a:ext cx="10515600" cy="4667250"/>
          </a:xfrm>
        </p:spPr>
        <p:txBody>
          <a:bodyPr/>
          <a:lstStyle/>
          <a:p>
            <a:r>
              <a:rPr lang="en-US" dirty="0"/>
              <a:t>Load R data to Global Environment</a:t>
            </a:r>
          </a:p>
          <a:p>
            <a:pPr marL="0" indent="0" algn="ctr">
              <a:buNone/>
            </a:pPr>
            <a:r>
              <a:rPr lang="en-US" dirty="0"/>
              <a:t>load(“</a:t>
            </a:r>
            <a:r>
              <a:rPr lang="en-US" dirty="0" err="1"/>
              <a:t>xxx.Rdata</a:t>
            </a:r>
            <a:r>
              <a:rPr lang="en-US" dirty="0"/>
              <a:t>”) </a:t>
            </a:r>
          </a:p>
          <a:p>
            <a:pPr marL="0" indent="0">
              <a:buNone/>
            </a:pPr>
            <a:endParaRPr lang="en-US" dirty="0"/>
          </a:p>
          <a:p>
            <a:r>
              <a:rPr lang="en-US" dirty="0"/>
              <a:t>Create an environment and load R data to the new environment</a:t>
            </a:r>
          </a:p>
          <a:p>
            <a:pPr marL="0" indent="0" algn="ctr">
              <a:buNone/>
            </a:pPr>
            <a:r>
              <a:rPr lang="en-US" dirty="0" err="1"/>
              <a:t>myenv</a:t>
            </a:r>
            <a:r>
              <a:rPr lang="en-US" dirty="0"/>
              <a:t> &lt;- </a:t>
            </a:r>
            <a:r>
              <a:rPr lang="en-US" dirty="0" err="1"/>
              <a:t>new.env</a:t>
            </a:r>
            <a:r>
              <a:rPr lang="en-US" dirty="0"/>
              <a:t>()</a:t>
            </a:r>
          </a:p>
          <a:p>
            <a:pPr marL="0" indent="0" algn="ctr">
              <a:buNone/>
            </a:pPr>
            <a:r>
              <a:rPr lang="en-US" dirty="0"/>
              <a:t>load(“</a:t>
            </a:r>
            <a:r>
              <a:rPr lang="en-US" dirty="0" err="1"/>
              <a:t>xxx.Rdata</a:t>
            </a:r>
            <a:r>
              <a:rPr lang="en-US" dirty="0"/>
              <a:t>”, </a:t>
            </a:r>
            <a:r>
              <a:rPr lang="en-US" dirty="0" err="1"/>
              <a:t>envir</a:t>
            </a:r>
            <a:r>
              <a:rPr lang="en-US" dirty="0"/>
              <a:t>=</a:t>
            </a:r>
            <a:r>
              <a:rPr lang="en-US" dirty="0" err="1"/>
              <a:t>myenv</a:t>
            </a:r>
            <a:r>
              <a:rPr lang="en-US" dirty="0"/>
              <a:t>) </a:t>
            </a:r>
          </a:p>
          <a:p>
            <a:pPr marL="0" indent="0" algn="ctr">
              <a:buNone/>
            </a:pPr>
            <a:r>
              <a:rPr lang="en-US" dirty="0" err="1"/>
              <a:t>mydata</a:t>
            </a:r>
            <a:r>
              <a:rPr lang="en-US" dirty="0"/>
              <a:t> &lt;- </a:t>
            </a:r>
            <a:r>
              <a:rPr lang="en-US" dirty="0" err="1"/>
              <a:t>myenv</a:t>
            </a:r>
            <a:r>
              <a:rPr lang="en-US" dirty="0"/>
              <a:t>[[“</a:t>
            </a:r>
            <a:r>
              <a:rPr lang="en-US" dirty="0" err="1"/>
              <a:t>mydata</a:t>
            </a:r>
            <a:r>
              <a:rPr lang="en-US" dirty="0"/>
              <a:t>”]] </a:t>
            </a:r>
          </a:p>
          <a:p>
            <a:pPr marL="0" indent="0" algn="ctr">
              <a:buNone/>
            </a:pPr>
            <a:r>
              <a:rPr lang="en-US" dirty="0">
                <a:solidFill>
                  <a:schemeClr val="bg1">
                    <a:lumMod val="65000"/>
                  </a:schemeClr>
                </a:solidFill>
              </a:rPr>
              <a:t># “copy” </a:t>
            </a:r>
            <a:r>
              <a:rPr lang="en-US" dirty="0" err="1">
                <a:solidFill>
                  <a:schemeClr val="bg1">
                    <a:lumMod val="65000"/>
                  </a:schemeClr>
                </a:solidFill>
              </a:rPr>
              <a:t>mydata</a:t>
            </a:r>
            <a:r>
              <a:rPr lang="en-US" dirty="0">
                <a:solidFill>
                  <a:schemeClr val="bg1">
                    <a:lumMod val="65000"/>
                  </a:schemeClr>
                </a:solidFill>
              </a:rPr>
              <a:t> from </a:t>
            </a:r>
            <a:r>
              <a:rPr lang="en-US" dirty="0" err="1">
                <a:solidFill>
                  <a:schemeClr val="bg1">
                    <a:lumMod val="65000"/>
                  </a:schemeClr>
                </a:solidFill>
              </a:rPr>
              <a:t>myenv</a:t>
            </a:r>
            <a:r>
              <a:rPr lang="en-US" dirty="0">
                <a:solidFill>
                  <a:schemeClr val="bg1">
                    <a:lumMod val="65000"/>
                  </a:schemeClr>
                </a:solidFill>
              </a:rPr>
              <a:t> to global environment</a:t>
            </a:r>
          </a:p>
        </p:txBody>
      </p:sp>
      <p:graphicFrame>
        <p:nvGraphicFramePr>
          <p:cNvPr id="4" name="Table 3">
            <a:extLst>
              <a:ext uri="{FF2B5EF4-FFF2-40B4-BE49-F238E27FC236}">
                <a16:creationId xmlns:a16="http://schemas.microsoft.com/office/drawing/2014/main" id="{904F23C4-06E1-8958-BB6A-E3B0BC2F98B1}"/>
              </a:ext>
            </a:extLst>
          </p:cNvPr>
          <p:cNvGraphicFramePr>
            <a:graphicFrameLocks noGrp="1"/>
          </p:cNvGraphicFramePr>
          <p:nvPr>
            <p:extLst>
              <p:ext uri="{D42A27DB-BD31-4B8C-83A1-F6EECF244321}">
                <p14:modId xmlns:p14="http://schemas.microsoft.com/office/powerpoint/2010/main" val="681309059"/>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5 mins</a:t>
                      </a:r>
                    </a:p>
                  </a:txBody>
                  <a:tcPr/>
                </a:tc>
                <a:extLst>
                  <a:ext uri="{0D108BD9-81ED-4DB2-BD59-A6C34878D82A}">
                    <a16:rowId xmlns:a16="http://schemas.microsoft.com/office/drawing/2014/main" val="985353916"/>
                  </a:ext>
                </a:extLst>
              </a:tr>
              <a:tr h="278860">
                <a:tc>
                  <a:txBody>
                    <a:bodyPr/>
                    <a:lstStyle/>
                    <a:p>
                      <a:pPr algn="r"/>
                      <a:r>
                        <a:rPr lang="en-US" sz="1400" dirty="0"/>
                        <a:t>Left: 40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3062986175"/>
      </p:ext>
    </p:extLst>
  </p:cSld>
  <p:clrMapOvr>
    <a:masterClrMapping/>
  </p:clrMapOvr>
  <mc:AlternateContent xmlns:mc="http://schemas.openxmlformats.org/markup-compatibility/2006" xmlns:p14="http://schemas.microsoft.com/office/powerpoint/2010/main">
    <mc:Choice Requires="p14">
      <p:transition spd="slow" p14:dur="2000" advTm="151152"/>
    </mc:Choice>
    <mc:Fallback xmlns="">
      <p:transition spd="slow" advTm="15115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235A6-D0E9-226E-ACBA-A91AA9AA6926}"/>
              </a:ext>
            </a:extLst>
          </p:cNvPr>
          <p:cNvSpPr>
            <a:spLocks noGrp="1"/>
          </p:cNvSpPr>
          <p:nvPr>
            <p:ph type="title"/>
          </p:nvPr>
        </p:nvSpPr>
        <p:spPr>
          <a:xfrm>
            <a:off x="435864" y="537591"/>
            <a:ext cx="10515600" cy="625151"/>
          </a:xfrm>
        </p:spPr>
        <p:txBody>
          <a:bodyPr>
            <a:normAutofit fontScale="90000"/>
          </a:bodyPr>
          <a:lstStyle/>
          <a:p>
            <a:r>
              <a:rPr lang="en-US" dirty="0"/>
              <a:t>Classwork #1 Reading files into R </a:t>
            </a:r>
          </a:p>
        </p:txBody>
      </p:sp>
      <p:sp>
        <p:nvSpPr>
          <p:cNvPr id="3" name="Content Placeholder 2">
            <a:extLst>
              <a:ext uri="{FF2B5EF4-FFF2-40B4-BE49-F238E27FC236}">
                <a16:creationId xmlns:a16="http://schemas.microsoft.com/office/drawing/2014/main" id="{BECB6AD2-8E35-941F-021F-EB87163F4BA2}"/>
              </a:ext>
            </a:extLst>
          </p:cNvPr>
          <p:cNvSpPr>
            <a:spLocks noGrp="1"/>
          </p:cNvSpPr>
          <p:nvPr>
            <p:ph idx="1"/>
          </p:nvPr>
        </p:nvSpPr>
        <p:spPr>
          <a:xfrm>
            <a:off x="359923" y="1653158"/>
            <a:ext cx="11832077" cy="4667251"/>
          </a:xfrm>
        </p:spPr>
        <p:txBody>
          <a:bodyPr>
            <a:normAutofit/>
          </a:bodyPr>
          <a:lstStyle/>
          <a:p>
            <a:r>
              <a:rPr lang="en-US" dirty="0"/>
              <a:t>Download CSV and SAS data from </a:t>
            </a:r>
            <a:r>
              <a:rPr lang="en-US" dirty="0">
                <a:hlinkClick r:id="rId3"/>
              </a:rPr>
              <a:t>Github </a:t>
            </a:r>
            <a:r>
              <a:rPr lang="en-US" dirty="0" err="1">
                <a:hlinkClick r:id="rId3"/>
              </a:rPr>
              <a:t>DataWrangling_R</a:t>
            </a:r>
            <a:endParaRPr lang="en-US" dirty="0"/>
          </a:p>
          <a:p>
            <a:r>
              <a:rPr lang="en-US" dirty="0"/>
              <a:t>Set working directory</a:t>
            </a:r>
          </a:p>
          <a:p>
            <a:r>
              <a:rPr lang="en-US" dirty="0"/>
              <a:t>Reading CSV into R</a:t>
            </a:r>
          </a:p>
          <a:p>
            <a:pPr lvl="1">
              <a:buFont typeface="Courier New" panose="02070309020205020404" pitchFamily="49" charset="0"/>
              <a:buChar char="o"/>
            </a:pPr>
            <a:r>
              <a:rPr lang="en-US" dirty="0"/>
              <a:t>Skip row 1 and 2</a:t>
            </a:r>
          </a:p>
          <a:p>
            <a:pPr lvl="1">
              <a:buFont typeface="Courier New" panose="02070309020205020404" pitchFamily="49" charset="0"/>
              <a:buChar char="o"/>
            </a:pPr>
            <a:r>
              <a:rPr lang="en-US" dirty="0"/>
              <a:t>Use row 3 as column name</a:t>
            </a:r>
          </a:p>
          <a:p>
            <a:pPr lvl="1">
              <a:buFont typeface="Courier New" panose="02070309020205020404" pitchFamily="49" charset="0"/>
              <a:buChar char="o"/>
            </a:pPr>
            <a:r>
              <a:rPr lang="en-US" dirty="0"/>
              <a:t>Treat periods (.) as missing values</a:t>
            </a:r>
          </a:p>
          <a:p>
            <a:pPr lvl="1">
              <a:buFont typeface="Courier New" panose="02070309020205020404" pitchFamily="49" charset="0"/>
              <a:buChar char="o"/>
            </a:pPr>
            <a:r>
              <a:rPr lang="en-US" dirty="0"/>
              <a:t>Keep the column name "diagnosis date" exactly as it appears (disable </a:t>
            </a:r>
            <a:r>
              <a:rPr lang="en-US" dirty="0" err="1"/>
              <a:t>check.names</a:t>
            </a:r>
            <a:r>
              <a:rPr lang="en-US" dirty="0"/>
              <a:t>)</a:t>
            </a:r>
          </a:p>
          <a:p>
            <a:r>
              <a:rPr lang="en-US" dirty="0"/>
              <a:t>Reading SAS into R, print dimension and column names of the data</a:t>
            </a:r>
          </a:p>
          <a:p>
            <a:r>
              <a:rPr lang="en-US" dirty="0"/>
              <a:t>Save imported CSV and SAS data to a .</a:t>
            </a:r>
            <a:r>
              <a:rPr lang="en-US" dirty="0" err="1"/>
              <a:t>RData</a:t>
            </a:r>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F70307DE-20B4-D050-EE39-62F18C4F27ED}"/>
              </a:ext>
            </a:extLst>
          </p:cNvPr>
          <p:cNvGraphicFramePr>
            <a:graphicFrameLocks noGrp="1"/>
          </p:cNvGraphicFramePr>
          <p:nvPr>
            <p:extLst>
              <p:ext uri="{D42A27DB-BD31-4B8C-83A1-F6EECF244321}">
                <p14:modId xmlns:p14="http://schemas.microsoft.com/office/powerpoint/2010/main" val="2592247208"/>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10 mins</a:t>
                      </a:r>
                    </a:p>
                  </a:txBody>
                  <a:tcPr/>
                </a:tc>
                <a:extLst>
                  <a:ext uri="{0D108BD9-81ED-4DB2-BD59-A6C34878D82A}">
                    <a16:rowId xmlns:a16="http://schemas.microsoft.com/office/drawing/2014/main" val="985353916"/>
                  </a:ext>
                </a:extLst>
              </a:tr>
              <a:tr h="278860">
                <a:tc>
                  <a:txBody>
                    <a:bodyPr/>
                    <a:lstStyle/>
                    <a:p>
                      <a:pPr algn="r"/>
                      <a:r>
                        <a:rPr lang="en-US" sz="1400" dirty="0"/>
                        <a:t>Left: 30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144117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4B18-3774-D3FF-947F-3C71ACA9B37D}"/>
              </a:ext>
            </a:extLst>
          </p:cNvPr>
          <p:cNvSpPr>
            <a:spLocks noGrp="1"/>
          </p:cNvSpPr>
          <p:nvPr>
            <p:ph type="title"/>
          </p:nvPr>
        </p:nvSpPr>
        <p:spPr/>
        <p:txBody>
          <a:bodyPr/>
          <a:lstStyle/>
          <a:p>
            <a:r>
              <a:rPr lang="en-US" dirty="0"/>
              <a:t>SQL Basic</a:t>
            </a:r>
          </a:p>
        </p:txBody>
      </p:sp>
      <p:sp>
        <p:nvSpPr>
          <p:cNvPr id="3" name="Text Placeholder 2">
            <a:extLst>
              <a:ext uri="{FF2B5EF4-FFF2-40B4-BE49-F238E27FC236}">
                <a16:creationId xmlns:a16="http://schemas.microsoft.com/office/drawing/2014/main" id="{9A3BBD34-F4E0-3910-1940-E5E1B31D8191}"/>
              </a:ext>
            </a:extLst>
          </p:cNvPr>
          <p:cNvSpPr>
            <a:spLocks noGrp="1"/>
          </p:cNvSpPr>
          <p:nvPr>
            <p:ph type="body" idx="1"/>
          </p:nvPr>
        </p:nvSpPr>
        <p:spPr/>
        <p:txBody>
          <a:bodyPr/>
          <a:lstStyle/>
          <a:p>
            <a:r>
              <a:rPr lang="en-US" dirty="0"/>
              <a:t>Pulling data from SQL to R</a:t>
            </a:r>
          </a:p>
          <a:p>
            <a:endParaRPr lang="en-US" u="sng" dirty="0"/>
          </a:p>
        </p:txBody>
      </p:sp>
    </p:spTree>
    <p:extLst>
      <p:ext uri="{BB962C8B-B14F-4D97-AF65-F5344CB8AC3E}">
        <p14:creationId xmlns:p14="http://schemas.microsoft.com/office/powerpoint/2010/main" val="9044618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146F5-4057-815F-56A9-021BD42D2CA5}"/>
              </a:ext>
            </a:extLst>
          </p:cNvPr>
          <p:cNvSpPr>
            <a:spLocks noGrp="1"/>
          </p:cNvSpPr>
          <p:nvPr>
            <p:ph type="title"/>
          </p:nvPr>
        </p:nvSpPr>
        <p:spPr/>
        <p:txBody>
          <a:bodyPr/>
          <a:lstStyle/>
          <a:p>
            <a:r>
              <a:rPr lang="en-US" dirty="0"/>
              <a:t>SQL Basic</a:t>
            </a:r>
          </a:p>
        </p:txBody>
      </p:sp>
      <p:sp>
        <p:nvSpPr>
          <p:cNvPr id="3" name="Content Placeholder 2">
            <a:extLst>
              <a:ext uri="{FF2B5EF4-FFF2-40B4-BE49-F238E27FC236}">
                <a16:creationId xmlns:a16="http://schemas.microsoft.com/office/drawing/2014/main" id="{1A293695-53C3-A5C3-B8FD-BE0220167C89}"/>
              </a:ext>
            </a:extLst>
          </p:cNvPr>
          <p:cNvSpPr>
            <a:spLocks noGrp="1"/>
          </p:cNvSpPr>
          <p:nvPr>
            <p:ph idx="1"/>
          </p:nvPr>
        </p:nvSpPr>
        <p:spPr>
          <a:xfrm>
            <a:off x="838200" y="1825625"/>
            <a:ext cx="6781800" cy="4351338"/>
          </a:xfrm>
        </p:spPr>
        <p:txBody>
          <a:bodyPr/>
          <a:lstStyle/>
          <a:p>
            <a:r>
              <a:rPr lang="en-US" dirty="0"/>
              <a:t>SQL – Structured Query Language</a:t>
            </a:r>
          </a:p>
          <a:p>
            <a:r>
              <a:rPr lang="en-US" dirty="0"/>
              <a:t>The standard language (ANSI 1986, ISO 1987) for accessing and manipulating databases</a:t>
            </a:r>
          </a:p>
          <a:p>
            <a:r>
              <a:rPr lang="en-US" dirty="0"/>
              <a:t>SQL database: SQL’s core syntax is largely consistent across different relational database management system (RDBMS), like Microsoft SQL Server, MySQL, Oracle, etc.</a:t>
            </a:r>
          </a:p>
          <a:p>
            <a:r>
              <a:rPr lang="en-US" dirty="0"/>
              <a:t>Basic structure: schema, tables</a:t>
            </a:r>
          </a:p>
          <a:p>
            <a:endParaRPr lang="en-US" dirty="0"/>
          </a:p>
          <a:p>
            <a:pPr marL="0" indent="0">
              <a:buNone/>
            </a:pPr>
            <a:endParaRPr lang="en-US" dirty="0"/>
          </a:p>
          <a:p>
            <a:endParaRPr lang="en-US" dirty="0"/>
          </a:p>
          <a:p>
            <a:endParaRPr lang="en-US" dirty="0"/>
          </a:p>
        </p:txBody>
      </p:sp>
      <p:sp>
        <p:nvSpPr>
          <p:cNvPr id="4" name="TextBox 3">
            <a:extLst>
              <a:ext uri="{FF2B5EF4-FFF2-40B4-BE49-F238E27FC236}">
                <a16:creationId xmlns:a16="http://schemas.microsoft.com/office/drawing/2014/main" id="{130D2E99-1F5C-546E-6453-C7C323391B5C}"/>
              </a:ext>
            </a:extLst>
          </p:cNvPr>
          <p:cNvSpPr txBox="1"/>
          <p:nvPr/>
        </p:nvSpPr>
        <p:spPr>
          <a:xfrm>
            <a:off x="51881" y="6436627"/>
            <a:ext cx="6108970" cy="369332"/>
          </a:xfrm>
          <a:prstGeom prst="rect">
            <a:avLst/>
          </a:prstGeom>
          <a:noFill/>
        </p:spPr>
        <p:txBody>
          <a:bodyPr wrap="square">
            <a:spAutoFit/>
          </a:bodyPr>
          <a:lstStyle/>
          <a:p>
            <a:r>
              <a:rPr lang="en-US" dirty="0"/>
              <a:t>Reference: </a:t>
            </a:r>
            <a:r>
              <a:rPr lang="en-US" dirty="0">
                <a:hlinkClick r:id="rId3"/>
              </a:rPr>
              <a:t>SQL introduction from W3Schools.com</a:t>
            </a:r>
            <a:endParaRPr lang="en-US" dirty="0"/>
          </a:p>
        </p:txBody>
      </p:sp>
      <p:graphicFrame>
        <p:nvGraphicFramePr>
          <p:cNvPr id="5" name="Table 4">
            <a:extLst>
              <a:ext uri="{FF2B5EF4-FFF2-40B4-BE49-F238E27FC236}">
                <a16:creationId xmlns:a16="http://schemas.microsoft.com/office/drawing/2014/main" id="{CC836BE9-CD0D-EFC2-D438-E2DEB3DD6E20}"/>
              </a:ext>
            </a:extLst>
          </p:cNvPr>
          <p:cNvGraphicFramePr>
            <a:graphicFrameLocks noGrp="1"/>
          </p:cNvGraphicFramePr>
          <p:nvPr>
            <p:extLst>
              <p:ext uri="{D42A27DB-BD31-4B8C-83A1-F6EECF244321}">
                <p14:modId xmlns:p14="http://schemas.microsoft.com/office/powerpoint/2010/main" val="2144979799"/>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5 mins</a:t>
                      </a:r>
                    </a:p>
                  </a:txBody>
                  <a:tcPr/>
                </a:tc>
                <a:extLst>
                  <a:ext uri="{0D108BD9-81ED-4DB2-BD59-A6C34878D82A}">
                    <a16:rowId xmlns:a16="http://schemas.microsoft.com/office/drawing/2014/main" val="985353916"/>
                  </a:ext>
                </a:extLst>
              </a:tr>
              <a:tr h="278860">
                <a:tc>
                  <a:txBody>
                    <a:bodyPr/>
                    <a:lstStyle/>
                    <a:p>
                      <a:pPr algn="r"/>
                      <a:r>
                        <a:rPr lang="en-US" sz="1400" dirty="0"/>
                        <a:t>Left: 25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pic>
        <p:nvPicPr>
          <p:cNvPr id="9" name="Picture 8">
            <a:extLst>
              <a:ext uri="{FF2B5EF4-FFF2-40B4-BE49-F238E27FC236}">
                <a16:creationId xmlns:a16="http://schemas.microsoft.com/office/drawing/2014/main" id="{4FA935AF-5819-C79E-8208-E06BDB7AC98B}"/>
              </a:ext>
            </a:extLst>
          </p:cNvPr>
          <p:cNvPicPr>
            <a:picLocks noChangeAspect="1"/>
          </p:cNvPicPr>
          <p:nvPr/>
        </p:nvPicPr>
        <p:blipFill>
          <a:blip r:embed="rId4"/>
          <a:stretch>
            <a:fillRect/>
          </a:stretch>
        </p:blipFill>
        <p:spPr>
          <a:xfrm>
            <a:off x="7924713" y="1690688"/>
            <a:ext cx="3524742" cy="3858163"/>
          </a:xfrm>
          <a:prstGeom prst="rect">
            <a:avLst/>
          </a:prstGeom>
        </p:spPr>
      </p:pic>
    </p:spTree>
    <p:extLst>
      <p:ext uri="{BB962C8B-B14F-4D97-AF65-F5344CB8AC3E}">
        <p14:creationId xmlns:p14="http://schemas.microsoft.com/office/powerpoint/2010/main" val="4144061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E5ACC-3B77-29D1-DC46-4633045C7F85}"/>
              </a:ext>
            </a:extLst>
          </p:cNvPr>
          <p:cNvSpPr>
            <a:spLocks noGrp="1"/>
          </p:cNvSpPr>
          <p:nvPr>
            <p:ph type="title"/>
          </p:nvPr>
        </p:nvSpPr>
        <p:spPr/>
        <p:txBody>
          <a:bodyPr/>
          <a:lstStyle/>
          <a:p>
            <a:r>
              <a:rPr lang="en-US" dirty="0"/>
              <a:t>SQL Basic (cont.)</a:t>
            </a:r>
          </a:p>
        </p:txBody>
      </p:sp>
      <p:sp>
        <p:nvSpPr>
          <p:cNvPr id="3" name="Content Placeholder 2">
            <a:extLst>
              <a:ext uri="{FF2B5EF4-FFF2-40B4-BE49-F238E27FC236}">
                <a16:creationId xmlns:a16="http://schemas.microsoft.com/office/drawing/2014/main" id="{98FC5221-7383-5435-F008-5035CE1294F6}"/>
              </a:ext>
            </a:extLst>
          </p:cNvPr>
          <p:cNvSpPr>
            <a:spLocks noGrp="1"/>
          </p:cNvSpPr>
          <p:nvPr>
            <p:ph idx="1"/>
          </p:nvPr>
        </p:nvSpPr>
        <p:spPr>
          <a:xfrm>
            <a:off x="838200" y="1825625"/>
            <a:ext cx="10515600" cy="4667250"/>
          </a:xfrm>
        </p:spPr>
        <p:txBody>
          <a:bodyPr>
            <a:normAutofit/>
          </a:bodyPr>
          <a:lstStyle/>
          <a:p>
            <a:r>
              <a:rPr lang="en-US" dirty="0"/>
              <a:t>ODBC - Open Database Connectivity, a standard way to access data from various database management systems.</a:t>
            </a:r>
          </a:p>
          <a:p>
            <a:r>
              <a:rPr lang="en-US" dirty="0"/>
              <a:t>DSN - </a:t>
            </a:r>
            <a:r>
              <a:rPr lang="en-US" i="1" dirty="0"/>
              <a:t>Data Source Name, </a:t>
            </a:r>
            <a:r>
              <a:rPr lang="en-US" dirty="0"/>
              <a:t>stores the connection details needed by ODBC to connect to a specific database </a:t>
            </a:r>
          </a:p>
          <a:p>
            <a:endParaRPr lang="en-US" dirty="0"/>
          </a:p>
          <a:p>
            <a:pPr marL="0" indent="0" algn="ctr">
              <a:buNone/>
            </a:pPr>
            <a:r>
              <a:rPr lang="en-US" dirty="0"/>
              <a:t>Application  &lt;----&gt;  ODBC Driver (DSN) &lt;----&gt;  Database</a:t>
            </a:r>
          </a:p>
          <a:p>
            <a:pPr marL="0" indent="0">
              <a:buNone/>
            </a:pPr>
            <a:endParaRPr lang="en-US" dirty="0"/>
          </a:p>
        </p:txBody>
      </p:sp>
    </p:spTree>
    <p:extLst>
      <p:ext uri="{BB962C8B-B14F-4D97-AF65-F5344CB8AC3E}">
        <p14:creationId xmlns:p14="http://schemas.microsoft.com/office/powerpoint/2010/main" val="148654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35E12-4111-91A8-7DC7-47041D98779D}"/>
              </a:ext>
            </a:extLst>
          </p:cNvPr>
          <p:cNvSpPr>
            <a:spLocks noGrp="1"/>
          </p:cNvSpPr>
          <p:nvPr>
            <p:ph type="title"/>
          </p:nvPr>
        </p:nvSpPr>
        <p:spPr/>
        <p:txBody>
          <a:bodyPr/>
          <a:lstStyle/>
          <a:p>
            <a:r>
              <a:rPr lang="en-US" dirty="0"/>
              <a:t>SQL Basic (cont.)</a:t>
            </a:r>
          </a:p>
        </p:txBody>
      </p:sp>
      <p:pic>
        <p:nvPicPr>
          <p:cNvPr id="5" name="Picture 4">
            <a:extLst>
              <a:ext uri="{FF2B5EF4-FFF2-40B4-BE49-F238E27FC236}">
                <a16:creationId xmlns:a16="http://schemas.microsoft.com/office/drawing/2014/main" id="{733FD087-75DE-42B7-DBAE-FE40E8180DA2}"/>
              </a:ext>
            </a:extLst>
          </p:cNvPr>
          <p:cNvPicPr>
            <a:picLocks noChangeAspect="1"/>
          </p:cNvPicPr>
          <p:nvPr/>
        </p:nvPicPr>
        <p:blipFill>
          <a:blip r:embed="rId3"/>
          <a:stretch>
            <a:fillRect/>
          </a:stretch>
        </p:blipFill>
        <p:spPr>
          <a:xfrm>
            <a:off x="838200" y="2280191"/>
            <a:ext cx="2704563" cy="1736614"/>
          </a:xfrm>
          <a:prstGeom prst="rect">
            <a:avLst/>
          </a:prstGeom>
        </p:spPr>
      </p:pic>
      <p:pic>
        <p:nvPicPr>
          <p:cNvPr id="7" name="Picture 6">
            <a:extLst>
              <a:ext uri="{FF2B5EF4-FFF2-40B4-BE49-F238E27FC236}">
                <a16:creationId xmlns:a16="http://schemas.microsoft.com/office/drawing/2014/main" id="{29C612F4-20FB-3EA6-BA11-134DBF2883F0}"/>
              </a:ext>
            </a:extLst>
          </p:cNvPr>
          <p:cNvPicPr>
            <a:picLocks noChangeAspect="1"/>
          </p:cNvPicPr>
          <p:nvPr/>
        </p:nvPicPr>
        <p:blipFill>
          <a:blip r:embed="rId4"/>
          <a:stretch>
            <a:fillRect/>
          </a:stretch>
        </p:blipFill>
        <p:spPr>
          <a:xfrm>
            <a:off x="9600142" y="2129663"/>
            <a:ext cx="1843810" cy="2037669"/>
          </a:xfrm>
          <a:prstGeom prst="rect">
            <a:avLst/>
          </a:prstGeom>
        </p:spPr>
      </p:pic>
      <p:sp>
        <p:nvSpPr>
          <p:cNvPr id="8" name="Rectangle 7">
            <a:extLst>
              <a:ext uri="{FF2B5EF4-FFF2-40B4-BE49-F238E27FC236}">
                <a16:creationId xmlns:a16="http://schemas.microsoft.com/office/drawing/2014/main" id="{09883003-737E-BAFA-E8F6-5D5A4E8984A5}"/>
              </a:ext>
            </a:extLst>
          </p:cNvPr>
          <p:cNvSpPr/>
          <p:nvPr/>
        </p:nvSpPr>
        <p:spPr>
          <a:xfrm>
            <a:off x="5045071" y="2787030"/>
            <a:ext cx="210185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ODBC</a:t>
            </a:r>
          </a:p>
        </p:txBody>
      </p:sp>
      <p:sp>
        <p:nvSpPr>
          <p:cNvPr id="9" name="Arrow: Left-Right 8">
            <a:extLst>
              <a:ext uri="{FF2B5EF4-FFF2-40B4-BE49-F238E27FC236}">
                <a16:creationId xmlns:a16="http://schemas.microsoft.com/office/drawing/2014/main" id="{6D25F059-B48A-984F-9C6E-CC7EC8D725EF}"/>
              </a:ext>
            </a:extLst>
          </p:cNvPr>
          <p:cNvSpPr/>
          <p:nvPr/>
        </p:nvSpPr>
        <p:spPr>
          <a:xfrm>
            <a:off x="3519380" y="3148497"/>
            <a:ext cx="1171977" cy="28050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8906E26D-6929-60E9-3D57-8E00C07833DE}"/>
              </a:ext>
            </a:extLst>
          </p:cNvPr>
          <p:cNvSpPr/>
          <p:nvPr/>
        </p:nvSpPr>
        <p:spPr>
          <a:xfrm>
            <a:off x="7896050" y="3087322"/>
            <a:ext cx="1171977" cy="28050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C3D7DF0-ECC0-8ABA-72A3-131C6A18AE33}"/>
              </a:ext>
            </a:extLst>
          </p:cNvPr>
          <p:cNvSpPr txBox="1"/>
          <p:nvPr/>
        </p:nvSpPr>
        <p:spPr>
          <a:xfrm>
            <a:off x="1280113" y="4735949"/>
            <a:ext cx="2239267" cy="954107"/>
          </a:xfrm>
          <a:prstGeom prst="rect">
            <a:avLst/>
          </a:prstGeom>
          <a:noFill/>
        </p:spPr>
        <p:txBody>
          <a:bodyPr wrap="none" rtlCol="0">
            <a:spAutoFit/>
          </a:bodyPr>
          <a:lstStyle/>
          <a:p>
            <a:pPr algn="ctr"/>
            <a:r>
              <a:rPr lang="en-US" sz="2800" b="1" dirty="0"/>
              <a:t>Application: </a:t>
            </a:r>
          </a:p>
          <a:p>
            <a:pPr algn="ctr"/>
            <a:r>
              <a:rPr lang="en-US" sz="2800" b="1" dirty="0"/>
              <a:t>You</a:t>
            </a:r>
          </a:p>
        </p:txBody>
      </p:sp>
      <p:sp>
        <p:nvSpPr>
          <p:cNvPr id="12" name="TextBox 11">
            <a:extLst>
              <a:ext uri="{FF2B5EF4-FFF2-40B4-BE49-F238E27FC236}">
                <a16:creationId xmlns:a16="http://schemas.microsoft.com/office/drawing/2014/main" id="{2C2F0A2A-4515-BD23-6BDA-EA0C77A7AE7F}"/>
              </a:ext>
            </a:extLst>
          </p:cNvPr>
          <p:cNvSpPr txBox="1"/>
          <p:nvPr/>
        </p:nvSpPr>
        <p:spPr>
          <a:xfrm>
            <a:off x="9129390" y="4735950"/>
            <a:ext cx="2785314" cy="954107"/>
          </a:xfrm>
          <a:prstGeom prst="rect">
            <a:avLst/>
          </a:prstGeom>
          <a:noFill/>
        </p:spPr>
        <p:txBody>
          <a:bodyPr wrap="none" rtlCol="0">
            <a:spAutoFit/>
          </a:bodyPr>
          <a:lstStyle/>
          <a:p>
            <a:pPr algn="ctr"/>
            <a:r>
              <a:rPr lang="en-US" sz="2800" b="1" dirty="0"/>
              <a:t>Database: </a:t>
            </a:r>
          </a:p>
          <a:p>
            <a:pPr algn="ctr"/>
            <a:r>
              <a:rPr lang="en-US" sz="2800" b="1" dirty="0"/>
              <a:t>Your friend John</a:t>
            </a:r>
          </a:p>
        </p:txBody>
      </p:sp>
      <p:sp>
        <p:nvSpPr>
          <p:cNvPr id="13" name="TextBox 12">
            <a:extLst>
              <a:ext uri="{FF2B5EF4-FFF2-40B4-BE49-F238E27FC236}">
                <a16:creationId xmlns:a16="http://schemas.microsoft.com/office/drawing/2014/main" id="{CEAF3151-7112-5BAD-E758-BF560E7C26CF}"/>
              </a:ext>
            </a:extLst>
          </p:cNvPr>
          <p:cNvSpPr txBox="1"/>
          <p:nvPr/>
        </p:nvSpPr>
        <p:spPr>
          <a:xfrm>
            <a:off x="4716330" y="4735949"/>
            <a:ext cx="2896755" cy="954107"/>
          </a:xfrm>
          <a:prstGeom prst="rect">
            <a:avLst/>
          </a:prstGeom>
          <a:noFill/>
        </p:spPr>
        <p:txBody>
          <a:bodyPr wrap="none" rtlCol="0">
            <a:spAutoFit/>
          </a:bodyPr>
          <a:lstStyle/>
          <a:p>
            <a:pPr algn="ctr"/>
            <a:r>
              <a:rPr lang="en-US" sz="2800" b="1" dirty="0"/>
              <a:t>ODBC: </a:t>
            </a:r>
          </a:p>
          <a:p>
            <a:pPr algn="ctr"/>
            <a:r>
              <a:rPr lang="en-US" sz="2800" b="1" dirty="0"/>
              <a:t>Wireless service</a:t>
            </a:r>
          </a:p>
        </p:txBody>
      </p:sp>
    </p:spTree>
    <p:extLst>
      <p:ext uri="{BB962C8B-B14F-4D97-AF65-F5344CB8AC3E}">
        <p14:creationId xmlns:p14="http://schemas.microsoft.com/office/powerpoint/2010/main" val="27963672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9356A-9E56-1A4F-4CA8-8F41AA5F3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BF17E3-3224-356C-EAB1-7651CE2F726E}"/>
              </a:ext>
            </a:extLst>
          </p:cNvPr>
          <p:cNvSpPr>
            <a:spLocks noGrp="1"/>
          </p:cNvSpPr>
          <p:nvPr>
            <p:ph type="title"/>
          </p:nvPr>
        </p:nvSpPr>
        <p:spPr/>
        <p:txBody>
          <a:bodyPr/>
          <a:lstStyle/>
          <a:p>
            <a:r>
              <a:rPr lang="en-US" dirty="0"/>
              <a:t>SQL Basic (cont.)</a:t>
            </a:r>
          </a:p>
        </p:txBody>
      </p:sp>
      <p:pic>
        <p:nvPicPr>
          <p:cNvPr id="5" name="Picture 4">
            <a:extLst>
              <a:ext uri="{FF2B5EF4-FFF2-40B4-BE49-F238E27FC236}">
                <a16:creationId xmlns:a16="http://schemas.microsoft.com/office/drawing/2014/main" id="{7E3D108E-4526-A6F0-7BEC-DFE753ED565D}"/>
              </a:ext>
            </a:extLst>
          </p:cNvPr>
          <p:cNvPicPr>
            <a:picLocks noChangeAspect="1"/>
          </p:cNvPicPr>
          <p:nvPr/>
        </p:nvPicPr>
        <p:blipFill>
          <a:blip r:embed="rId3"/>
          <a:stretch>
            <a:fillRect/>
          </a:stretch>
        </p:blipFill>
        <p:spPr>
          <a:xfrm>
            <a:off x="838200" y="2280191"/>
            <a:ext cx="2704563" cy="1736614"/>
          </a:xfrm>
          <a:prstGeom prst="rect">
            <a:avLst/>
          </a:prstGeom>
        </p:spPr>
      </p:pic>
      <p:pic>
        <p:nvPicPr>
          <p:cNvPr id="7" name="Picture 6">
            <a:extLst>
              <a:ext uri="{FF2B5EF4-FFF2-40B4-BE49-F238E27FC236}">
                <a16:creationId xmlns:a16="http://schemas.microsoft.com/office/drawing/2014/main" id="{097B6532-C697-0ACE-8B65-DC176EC56A59}"/>
              </a:ext>
            </a:extLst>
          </p:cNvPr>
          <p:cNvPicPr>
            <a:picLocks noChangeAspect="1"/>
          </p:cNvPicPr>
          <p:nvPr/>
        </p:nvPicPr>
        <p:blipFill>
          <a:blip r:embed="rId4"/>
          <a:stretch>
            <a:fillRect/>
          </a:stretch>
        </p:blipFill>
        <p:spPr>
          <a:xfrm>
            <a:off x="9600142" y="2129663"/>
            <a:ext cx="1843810" cy="2037669"/>
          </a:xfrm>
          <a:prstGeom prst="rect">
            <a:avLst/>
          </a:prstGeom>
        </p:spPr>
      </p:pic>
      <p:sp>
        <p:nvSpPr>
          <p:cNvPr id="8" name="Rectangle 7">
            <a:extLst>
              <a:ext uri="{FF2B5EF4-FFF2-40B4-BE49-F238E27FC236}">
                <a16:creationId xmlns:a16="http://schemas.microsoft.com/office/drawing/2014/main" id="{5AFFF66A-378B-D20F-03F8-2550889CA79B}"/>
              </a:ext>
            </a:extLst>
          </p:cNvPr>
          <p:cNvSpPr/>
          <p:nvPr/>
        </p:nvSpPr>
        <p:spPr>
          <a:xfrm>
            <a:off x="5262078" y="2172233"/>
            <a:ext cx="2101857"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ODBC</a:t>
            </a:r>
          </a:p>
        </p:txBody>
      </p:sp>
      <p:sp>
        <p:nvSpPr>
          <p:cNvPr id="9" name="Arrow: Left-Right 8">
            <a:extLst>
              <a:ext uri="{FF2B5EF4-FFF2-40B4-BE49-F238E27FC236}">
                <a16:creationId xmlns:a16="http://schemas.microsoft.com/office/drawing/2014/main" id="{45D7BB2E-A1A2-66D9-D2F7-B385494063B4}"/>
              </a:ext>
            </a:extLst>
          </p:cNvPr>
          <p:cNvSpPr/>
          <p:nvPr/>
        </p:nvSpPr>
        <p:spPr>
          <a:xfrm>
            <a:off x="3519380" y="3148497"/>
            <a:ext cx="1171977" cy="28050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Right 9">
            <a:extLst>
              <a:ext uri="{FF2B5EF4-FFF2-40B4-BE49-F238E27FC236}">
                <a16:creationId xmlns:a16="http://schemas.microsoft.com/office/drawing/2014/main" id="{991B9410-22A6-29B1-2B47-5C545A700364}"/>
              </a:ext>
            </a:extLst>
          </p:cNvPr>
          <p:cNvSpPr/>
          <p:nvPr/>
        </p:nvSpPr>
        <p:spPr>
          <a:xfrm>
            <a:off x="7896050" y="3087322"/>
            <a:ext cx="1171977" cy="280503"/>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AF9278D-73B8-246D-0CF6-BF38FE0AF56F}"/>
              </a:ext>
            </a:extLst>
          </p:cNvPr>
          <p:cNvSpPr txBox="1"/>
          <p:nvPr/>
        </p:nvSpPr>
        <p:spPr>
          <a:xfrm>
            <a:off x="1280113" y="4735949"/>
            <a:ext cx="2239267" cy="954107"/>
          </a:xfrm>
          <a:prstGeom prst="rect">
            <a:avLst/>
          </a:prstGeom>
          <a:noFill/>
        </p:spPr>
        <p:txBody>
          <a:bodyPr wrap="none" rtlCol="0">
            <a:spAutoFit/>
          </a:bodyPr>
          <a:lstStyle/>
          <a:p>
            <a:pPr algn="ctr"/>
            <a:r>
              <a:rPr lang="en-US" sz="2800" b="1" dirty="0"/>
              <a:t>Application: </a:t>
            </a:r>
          </a:p>
          <a:p>
            <a:pPr algn="ctr"/>
            <a:r>
              <a:rPr lang="en-US" sz="2800" b="1" dirty="0"/>
              <a:t>You</a:t>
            </a:r>
          </a:p>
        </p:txBody>
      </p:sp>
      <p:sp>
        <p:nvSpPr>
          <p:cNvPr id="12" name="TextBox 11">
            <a:extLst>
              <a:ext uri="{FF2B5EF4-FFF2-40B4-BE49-F238E27FC236}">
                <a16:creationId xmlns:a16="http://schemas.microsoft.com/office/drawing/2014/main" id="{3E674F7F-34DB-473A-000E-71576EB2D8A2}"/>
              </a:ext>
            </a:extLst>
          </p:cNvPr>
          <p:cNvSpPr txBox="1"/>
          <p:nvPr/>
        </p:nvSpPr>
        <p:spPr>
          <a:xfrm>
            <a:off x="9129390" y="4735950"/>
            <a:ext cx="2785314" cy="954107"/>
          </a:xfrm>
          <a:prstGeom prst="rect">
            <a:avLst/>
          </a:prstGeom>
          <a:noFill/>
        </p:spPr>
        <p:txBody>
          <a:bodyPr wrap="none" rtlCol="0">
            <a:spAutoFit/>
          </a:bodyPr>
          <a:lstStyle/>
          <a:p>
            <a:pPr algn="ctr"/>
            <a:r>
              <a:rPr lang="en-US" sz="2800" b="1" dirty="0"/>
              <a:t>Database: </a:t>
            </a:r>
          </a:p>
          <a:p>
            <a:pPr algn="ctr"/>
            <a:r>
              <a:rPr lang="en-US" sz="2800" b="1" dirty="0"/>
              <a:t>Your friend John</a:t>
            </a:r>
          </a:p>
        </p:txBody>
      </p:sp>
      <p:sp>
        <p:nvSpPr>
          <p:cNvPr id="13" name="TextBox 12">
            <a:extLst>
              <a:ext uri="{FF2B5EF4-FFF2-40B4-BE49-F238E27FC236}">
                <a16:creationId xmlns:a16="http://schemas.microsoft.com/office/drawing/2014/main" id="{8AAD129D-A594-9FA2-A652-F5CDEE6A1F5B}"/>
              </a:ext>
            </a:extLst>
          </p:cNvPr>
          <p:cNvSpPr txBox="1"/>
          <p:nvPr/>
        </p:nvSpPr>
        <p:spPr>
          <a:xfrm>
            <a:off x="4845325" y="1132899"/>
            <a:ext cx="2896755" cy="954107"/>
          </a:xfrm>
          <a:prstGeom prst="rect">
            <a:avLst/>
          </a:prstGeom>
          <a:noFill/>
        </p:spPr>
        <p:txBody>
          <a:bodyPr wrap="none" rtlCol="0">
            <a:spAutoFit/>
          </a:bodyPr>
          <a:lstStyle/>
          <a:p>
            <a:pPr algn="ctr"/>
            <a:r>
              <a:rPr lang="en-US" sz="2800" b="1" dirty="0"/>
              <a:t>ODBC: </a:t>
            </a:r>
          </a:p>
          <a:p>
            <a:pPr algn="ctr"/>
            <a:r>
              <a:rPr lang="en-US" sz="2800" b="1" dirty="0"/>
              <a:t>Wireless service</a:t>
            </a:r>
          </a:p>
        </p:txBody>
      </p:sp>
      <p:sp>
        <p:nvSpPr>
          <p:cNvPr id="6" name="Rectangle 5">
            <a:extLst>
              <a:ext uri="{FF2B5EF4-FFF2-40B4-BE49-F238E27FC236}">
                <a16:creationId xmlns:a16="http://schemas.microsoft.com/office/drawing/2014/main" id="{C7E73C61-B74A-9608-F3E9-37C53F433972}"/>
              </a:ext>
            </a:extLst>
          </p:cNvPr>
          <p:cNvSpPr/>
          <p:nvPr/>
        </p:nvSpPr>
        <p:spPr>
          <a:xfrm>
            <a:off x="5500055" y="3491595"/>
            <a:ext cx="1587294"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DSN</a:t>
            </a:r>
          </a:p>
        </p:txBody>
      </p:sp>
      <p:sp>
        <p:nvSpPr>
          <p:cNvPr id="14" name="TextBox 13">
            <a:extLst>
              <a:ext uri="{FF2B5EF4-FFF2-40B4-BE49-F238E27FC236}">
                <a16:creationId xmlns:a16="http://schemas.microsoft.com/office/drawing/2014/main" id="{F7730607-2E9D-D466-80DD-12DBD6468892}"/>
              </a:ext>
            </a:extLst>
          </p:cNvPr>
          <p:cNvSpPr txBox="1"/>
          <p:nvPr/>
        </p:nvSpPr>
        <p:spPr>
          <a:xfrm>
            <a:off x="4827249" y="4542763"/>
            <a:ext cx="2994281" cy="1384995"/>
          </a:xfrm>
          <a:prstGeom prst="rect">
            <a:avLst/>
          </a:prstGeom>
          <a:noFill/>
        </p:spPr>
        <p:txBody>
          <a:bodyPr wrap="none" rtlCol="0">
            <a:spAutoFit/>
          </a:bodyPr>
          <a:lstStyle/>
          <a:p>
            <a:pPr algn="ctr"/>
            <a:r>
              <a:rPr lang="en-US" sz="2800" b="1" dirty="0"/>
              <a:t>DSN: </a:t>
            </a:r>
          </a:p>
          <a:p>
            <a:pPr algn="ctr"/>
            <a:r>
              <a:rPr lang="en-US" sz="2800" b="1" dirty="0"/>
              <a:t>John’s contact in </a:t>
            </a:r>
          </a:p>
          <a:p>
            <a:pPr algn="ctr"/>
            <a:r>
              <a:rPr lang="en-US" sz="2800" b="1" dirty="0"/>
              <a:t>your phone book</a:t>
            </a:r>
          </a:p>
        </p:txBody>
      </p:sp>
    </p:spTree>
    <p:extLst>
      <p:ext uri="{BB962C8B-B14F-4D97-AF65-F5344CB8AC3E}">
        <p14:creationId xmlns:p14="http://schemas.microsoft.com/office/powerpoint/2010/main" val="307863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2BB00-EBA9-F621-FFEC-25D687EB3212}"/>
              </a:ext>
            </a:extLst>
          </p:cNvPr>
          <p:cNvSpPr>
            <a:spLocks noGrp="1"/>
          </p:cNvSpPr>
          <p:nvPr>
            <p:ph type="title"/>
          </p:nvPr>
        </p:nvSpPr>
        <p:spPr/>
        <p:txBody>
          <a:bodyPr/>
          <a:lstStyle/>
          <a:p>
            <a:r>
              <a:rPr lang="en-US" dirty="0"/>
              <a:t>SQL Query for Data Pulling </a:t>
            </a:r>
          </a:p>
        </p:txBody>
      </p:sp>
      <p:sp>
        <p:nvSpPr>
          <p:cNvPr id="3" name="Content Placeholder 2">
            <a:extLst>
              <a:ext uri="{FF2B5EF4-FFF2-40B4-BE49-F238E27FC236}">
                <a16:creationId xmlns:a16="http://schemas.microsoft.com/office/drawing/2014/main" id="{76531D0A-C793-EE37-E972-7EAD79E88610}"/>
              </a:ext>
            </a:extLst>
          </p:cNvPr>
          <p:cNvSpPr>
            <a:spLocks noGrp="1"/>
          </p:cNvSpPr>
          <p:nvPr>
            <p:ph idx="1"/>
          </p:nvPr>
        </p:nvSpPr>
        <p:spPr/>
        <p:txBody>
          <a:bodyPr/>
          <a:lstStyle/>
          <a:p>
            <a:pPr marL="0" indent="0">
              <a:buNone/>
            </a:pPr>
            <a:r>
              <a:rPr lang="en-US" dirty="0"/>
              <a:t>SELECT * from [schema].[table]</a:t>
            </a:r>
          </a:p>
          <a:p>
            <a:pPr marL="0" indent="0">
              <a:buNone/>
            </a:pPr>
            <a:r>
              <a:rPr lang="en-US" dirty="0"/>
              <a:t>* Select all columns from the table</a:t>
            </a:r>
          </a:p>
          <a:p>
            <a:pPr marL="0" indent="0">
              <a:buNone/>
            </a:pPr>
            <a:endParaRPr lang="en-US" dirty="0"/>
          </a:p>
          <a:p>
            <a:pPr marL="0" indent="0">
              <a:buNone/>
            </a:pPr>
            <a:r>
              <a:rPr lang="en-US" dirty="0"/>
              <a:t>SQL Query in R</a:t>
            </a:r>
          </a:p>
          <a:p>
            <a:pPr marL="0" indent="0">
              <a:buNone/>
            </a:pPr>
            <a:r>
              <a:rPr lang="en-US" dirty="0" err="1"/>
              <a:t>stjude_conn</a:t>
            </a:r>
            <a:r>
              <a:rPr lang="en-US" dirty="0"/>
              <a:t> &lt;- </a:t>
            </a:r>
            <a:r>
              <a:rPr lang="en-US" dirty="0" err="1"/>
              <a:t>dbConnect</a:t>
            </a:r>
            <a:r>
              <a:rPr lang="en-US" dirty="0"/>
              <a:t>(</a:t>
            </a:r>
            <a:r>
              <a:rPr lang="en-US" dirty="0" err="1"/>
              <a:t>odbc</a:t>
            </a:r>
            <a:r>
              <a:rPr lang="en-US" dirty="0"/>
              <a:t>(), </a:t>
            </a:r>
            <a:r>
              <a:rPr lang="en-US" dirty="0" err="1"/>
              <a:t>dsn</a:t>
            </a:r>
            <a:r>
              <a:rPr lang="en-US" dirty="0"/>
              <a:t> = "DW_R")</a:t>
            </a:r>
          </a:p>
          <a:p>
            <a:pPr marL="0" indent="0">
              <a:buNone/>
            </a:pPr>
            <a:r>
              <a:rPr lang="en-US" dirty="0" err="1"/>
              <a:t>dbGetQuery</a:t>
            </a:r>
            <a:r>
              <a:rPr lang="en-US" dirty="0"/>
              <a:t>(statement = "SELECT * from [schema].[table]", </a:t>
            </a:r>
          </a:p>
          <a:p>
            <a:pPr marL="0" indent="0">
              <a:buNone/>
            </a:pPr>
            <a:r>
              <a:rPr lang="en-US" dirty="0"/>
              <a:t>                            conn = </a:t>
            </a:r>
            <a:r>
              <a:rPr lang="en-US" dirty="0" err="1"/>
              <a:t>stjude_conn</a:t>
            </a:r>
            <a:r>
              <a:rPr lang="en-US" dirty="0"/>
              <a:t>)</a:t>
            </a:r>
          </a:p>
          <a:p>
            <a:endParaRPr lang="en-US" dirty="0"/>
          </a:p>
        </p:txBody>
      </p:sp>
      <p:graphicFrame>
        <p:nvGraphicFramePr>
          <p:cNvPr id="4" name="Table 3">
            <a:extLst>
              <a:ext uri="{FF2B5EF4-FFF2-40B4-BE49-F238E27FC236}">
                <a16:creationId xmlns:a16="http://schemas.microsoft.com/office/drawing/2014/main" id="{3AD3545D-483C-9068-7D0E-828D97F8C9A9}"/>
              </a:ext>
            </a:extLst>
          </p:cNvPr>
          <p:cNvGraphicFramePr>
            <a:graphicFrameLocks noGrp="1"/>
          </p:cNvGraphicFramePr>
          <p:nvPr>
            <p:extLst>
              <p:ext uri="{D42A27DB-BD31-4B8C-83A1-F6EECF244321}">
                <p14:modId xmlns:p14="http://schemas.microsoft.com/office/powerpoint/2010/main" val="1813954086"/>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5 mins</a:t>
                      </a:r>
                    </a:p>
                  </a:txBody>
                  <a:tcPr/>
                </a:tc>
                <a:extLst>
                  <a:ext uri="{0D108BD9-81ED-4DB2-BD59-A6C34878D82A}">
                    <a16:rowId xmlns:a16="http://schemas.microsoft.com/office/drawing/2014/main" val="985353916"/>
                  </a:ext>
                </a:extLst>
              </a:tr>
              <a:tr h="278860">
                <a:tc>
                  <a:txBody>
                    <a:bodyPr/>
                    <a:lstStyle/>
                    <a:p>
                      <a:pPr algn="r"/>
                      <a:r>
                        <a:rPr lang="en-US" sz="1400" dirty="0"/>
                        <a:t>Left: 20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1701546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EC8F94-0BEE-831B-635B-D2F06859A869}"/>
              </a:ext>
            </a:extLst>
          </p:cNvPr>
          <p:cNvSpPr txBox="1"/>
          <p:nvPr/>
        </p:nvSpPr>
        <p:spPr>
          <a:xfrm>
            <a:off x="1636541" y="197346"/>
            <a:ext cx="8918917" cy="6463308"/>
          </a:xfrm>
          <a:prstGeom prst="rect">
            <a:avLst/>
          </a:prstGeom>
          <a:noFill/>
        </p:spPr>
        <p:txBody>
          <a:bodyPr wrap="square" rtlCol="0">
            <a:spAutoFit/>
          </a:bodyPr>
          <a:lstStyle/>
          <a:p>
            <a:r>
              <a:rPr lang="en-US" b="1" dirty="0"/>
              <a:t>Unit 2: Data Wrangling in R</a:t>
            </a:r>
          </a:p>
          <a:p>
            <a:r>
              <a:rPr lang="en-US" b="1" dirty="0"/>
              <a:t>Faculty:</a:t>
            </a:r>
            <a:r>
              <a:rPr lang="en-US" dirty="0"/>
              <a:t> Yichen Chen, Lei Wang</a:t>
            </a:r>
          </a:p>
          <a:p>
            <a:r>
              <a:rPr lang="en-US" b="1" dirty="0"/>
              <a:t>Timeframe</a:t>
            </a:r>
            <a:r>
              <a:rPr lang="en-US" dirty="0"/>
              <a:t>: This unit is delivered over 4 days with 8 sessions (October 8-13, 2025)</a:t>
            </a:r>
          </a:p>
          <a:p>
            <a:r>
              <a:rPr lang="en-US" b="1" dirty="0"/>
              <a:t> </a:t>
            </a:r>
            <a:endParaRPr lang="en-US" dirty="0"/>
          </a:p>
          <a:p>
            <a:r>
              <a:rPr lang="en-US" b="1" dirty="0"/>
              <a:t>Overview:</a:t>
            </a:r>
            <a:endParaRPr lang="en-US" dirty="0"/>
          </a:p>
          <a:p>
            <a:pPr lvl="0"/>
            <a:r>
              <a:rPr lang="en-US" dirty="0"/>
              <a:t>This unit provides a comprehensive introduction to essential data handling skills in R, from importing data through files, SQL, and APIs to organizing it with data frames. Students will develop techniques for managing text, categorical, and date data, while also learning strategies to address missing values and outliers. The unit concludes with reshaping and combining datasets, equipping learners with practical tools to prepare and structure data for effective analysis and modeling.</a:t>
            </a:r>
          </a:p>
          <a:p>
            <a:pPr lvl="0"/>
            <a:endParaRPr lang="en-US" b="1" dirty="0"/>
          </a:p>
          <a:p>
            <a:pPr lvl="0"/>
            <a:r>
              <a:rPr lang="en-US" b="1" dirty="0"/>
              <a:t>Tasks to Complete:</a:t>
            </a:r>
          </a:p>
          <a:p>
            <a:pPr marL="285750" lvl="0" indent="-285750">
              <a:buFont typeface="Arial" panose="020B0604020202020204" pitchFamily="34" charset="0"/>
              <a:buChar char="•"/>
            </a:pPr>
            <a:r>
              <a:rPr lang="en-US" dirty="0"/>
              <a:t>Importing data into R through files, SQL and APIs</a:t>
            </a:r>
          </a:p>
          <a:p>
            <a:pPr marL="285750" lvl="0" indent="-285750">
              <a:buFont typeface="Arial" panose="020B0604020202020204" pitchFamily="34" charset="0"/>
              <a:buChar char="•"/>
            </a:pPr>
            <a:r>
              <a:rPr lang="en-US" dirty="0"/>
              <a:t>Working with different data types in R – data frame, string, factor, time and date</a:t>
            </a:r>
          </a:p>
          <a:p>
            <a:pPr marL="285750" lvl="0" indent="-285750">
              <a:buFont typeface="Arial" panose="020B0604020202020204" pitchFamily="34" charset="0"/>
              <a:buChar char="•"/>
            </a:pPr>
            <a:r>
              <a:rPr lang="en-US" dirty="0"/>
              <a:t>Handling Missing Data &amp; Outliers in R</a:t>
            </a:r>
          </a:p>
          <a:p>
            <a:pPr marL="285750" lvl="0" indent="-285750">
              <a:buFont typeface="Arial" panose="020B0604020202020204" pitchFamily="34" charset="0"/>
              <a:buChar char="•"/>
            </a:pPr>
            <a:r>
              <a:rPr lang="en-US" dirty="0"/>
              <a:t>Reshaping and combining data in R</a:t>
            </a:r>
          </a:p>
          <a:p>
            <a:pPr marL="285750" lvl="0" indent="-285750">
              <a:buFont typeface="Arial" panose="020B0604020202020204" pitchFamily="34" charset="0"/>
              <a:buChar char="•"/>
            </a:pPr>
            <a:r>
              <a:rPr lang="en-US" dirty="0"/>
              <a:t>Complete the </a:t>
            </a:r>
            <a:r>
              <a:rPr lang="en-US" b="1" dirty="0"/>
              <a:t>Mini Project – Data Wrangling in R (Unit 2): </a:t>
            </a:r>
            <a:r>
              <a:rPr lang="en-US" dirty="0"/>
              <a:t>insert R lines into an R Markdown file to import data, manipulate data and handle missing data and outliers by following instructions.</a:t>
            </a:r>
          </a:p>
          <a:p>
            <a:pPr marL="285750" lvl="0" indent="-285750">
              <a:buFont typeface="Arial" panose="020B0604020202020204" pitchFamily="34" charset="0"/>
              <a:buChar char="•"/>
            </a:pPr>
            <a:endParaRPr lang="en-US" dirty="0"/>
          </a:p>
          <a:p>
            <a:pPr lvl="0"/>
            <a:r>
              <a:rPr lang="en-US" dirty="0"/>
              <a:t>Unit 2 has no quiz. Unit score distributed as Participation (10%), in-class work (20%) and mini project (70%)</a:t>
            </a:r>
          </a:p>
        </p:txBody>
      </p:sp>
      <p:graphicFrame>
        <p:nvGraphicFramePr>
          <p:cNvPr id="3" name="Table 2">
            <a:extLst>
              <a:ext uri="{FF2B5EF4-FFF2-40B4-BE49-F238E27FC236}">
                <a16:creationId xmlns:a16="http://schemas.microsoft.com/office/drawing/2014/main" id="{254D3DBF-34F4-BC54-94F8-F40833646AE3}"/>
              </a:ext>
            </a:extLst>
          </p:cNvPr>
          <p:cNvGraphicFramePr>
            <a:graphicFrameLocks noGrp="1"/>
          </p:cNvGraphicFramePr>
          <p:nvPr>
            <p:extLst>
              <p:ext uri="{D42A27DB-BD31-4B8C-83A1-F6EECF244321}">
                <p14:modId xmlns:p14="http://schemas.microsoft.com/office/powerpoint/2010/main" val="2115302649"/>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5 mins</a:t>
                      </a:r>
                    </a:p>
                  </a:txBody>
                  <a:tcPr/>
                </a:tc>
                <a:extLst>
                  <a:ext uri="{0D108BD9-81ED-4DB2-BD59-A6C34878D82A}">
                    <a16:rowId xmlns:a16="http://schemas.microsoft.com/office/drawing/2014/main" val="985353916"/>
                  </a:ext>
                </a:extLst>
              </a:tr>
              <a:tr h="278860">
                <a:tc>
                  <a:txBody>
                    <a:bodyPr/>
                    <a:lstStyle/>
                    <a:p>
                      <a:pPr algn="r"/>
                      <a:r>
                        <a:rPr lang="en-US" sz="1400" dirty="0"/>
                        <a:t>Left: 70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3504477912"/>
      </p:ext>
    </p:extLst>
  </p:cSld>
  <p:clrMapOvr>
    <a:masterClrMapping/>
  </p:clrMapOvr>
  <mc:AlternateContent xmlns:mc="http://schemas.openxmlformats.org/markup-compatibility/2006" xmlns:p14="http://schemas.microsoft.com/office/powerpoint/2010/main">
    <mc:Choice Requires="p14">
      <p:transition spd="slow" p14:dur="2000" advTm="64260"/>
    </mc:Choice>
    <mc:Fallback xmlns="">
      <p:transition spd="slow" advTm="6426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94B3A-3709-D7A5-18DB-C49A53943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9A71E-3892-7BF7-C19A-A5A4BEC2CEFC}"/>
              </a:ext>
            </a:extLst>
          </p:cNvPr>
          <p:cNvSpPr>
            <a:spLocks noGrp="1"/>
          </p:cNvSpPr>
          <p:nvPr>
            <p:ph type="title"/>
          </p:nvPr>
        </p:nvSpPr>
        <p:spPr/>
        <p:txBody>
          <a:bodyPr/>
          <a:lstStyle/>
          <a:p>
            <a:r>
              <a:rPr lang="en-US" dirty="0"/>
              <a:t>Classwork #2 Pulling data from SQL to R</a:t>
            </a:r>
          </a:p>
        </p:txBody>
      </p:sp>
      <p:sp>
        <p:nvSpPr>
          <p:cNvPr id="3" name="Content Placeholder 2">
            <a:extLst>
              <a:ext uri="{FF2B5EF4-FFF2-40B4-BE49-F238E27FC236}">
                <a16:creationId xmlns:a16="http://schemas.microsoft.com/office/drawing/2014/main" id="{D153ACAC-DE57-C3D7-0B89-120E02ADBB89}"/>
              </a:ext>
            </a:extLst>
          </p:cNvPr>
          <p:cNvSpPr>
            <a:spLocks noGrp="1"/>
          </p:cNvSpPr>
          <p:nvPr>
            <p:ph idx="1"/>
          </p:nvPr>
        </p:nvSpPr>
        <p:spPr/>
        <p:txBody>
          <a:bodyPr/>
          <a:lstStyle/>
          <a:p>
            <a:r>
              <a:rPr lang="en-US" dirty="0"/>
              <a:t>Connect to SQL Server DataWrangling2025, database </a:t>
            </a:r>
            <a:r>
              <a:rPr lang="en-US" dirty="0" err="1"/>
              <a:t>datawrangling_R</a:t>
            </a:r>
            <a:r>
              <a:rPr lang="en-US" dirty="0"/>
              <a:t> (DSN DW_R)</a:t>
            </a:r>
          </a:p>
          <a:p>
            <a:r>
              <a:rPr lang="en-US" dirty="0"/>
              <a:t>Pulling </a:t>
            </a:r>
            <a:r>
              <a:rPr lang="en-US" dirty="0" err="1"/>
              <a:t>dbo.cleveland</a:t>
            </a:r>
            <a:r>
              <a:rPr lang="en-US" dirty="0"/>
              <a:t> by using SQL query</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A63FF6CD-44B8-B7B7-7B8E-CEC0704D3BFF}"/>
              </a:ext>
            </a:extLst>
          </p:cNvPr>
          <p:cNvGraphicFramePr>
            <a:graphicFrameLocks noGrp="1"/>
          </p:cNvGraphicFramePr>
          <p:nvPr>
            <p:extLst>
              <p:ext uri="{D42A27DB-BD31-4B8C-83A1-F6EECF244321}">
                <p14:modId xmlns:p14="http://schemas.microsoft.com/office/powerpoint/2010/main" val="990370610"/>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10 mins</a:t>
                      </a:r>
                    </a:p>
                  </a:txBody>
                  <a:tcPr/>
                </a:tc>
                <a:extLst>
                  <a:ext uri="{0D108BD9-81ED-4DB2-BD59-A6C34878D82A}">
                    <a16:rowId xmlns:a16="http://schemas.microsoft.com/office/drawing/2014/main" val="985353916"/>
                  </a:ext>
                </a:extLst>
              </a:tr>
              <a:tr h="278860">
                <a:tc>
                  <a:txBody>
                    <a:bodyPr/>
                    <a:lstStyle/>
                    <a:p>
                      <a:pPr algn="r"/>
                      <a:r>
                        <a:rPr lang="en-US" sz="1400" dirty="0"/>
                        <a:t>Left: 10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542885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1911E-AB8D-B221-3A9A-7BD5A14FD16B}"/>
              </a:ext>
            </a:extLst>
          </p:cNvPr>
          <p:cNvSpPr>
            <a:spLocks noGrp="1"/>
          </p:cNvSpPr>
          <p:nvPr>
            <p:ph type="title"/>
          </p:nvPr>
        </p:nvSpPr>
        <p:spPr/>
        <p:txBody>
          <a:bodyPr/>
          <a:lstStyle/>
          <a:p>
            <a:r>
              <a:rPr lang="en-US" dirty="0"/>
              <a:t>Unit 2 Mini Project</a:t>
            </a:r>
          </a:p>
        </p:txBody>
      </p:sp>
      <p:sp>
        <p:nvSpPr>
          <p:cNvPr id="3" name="Text Placeholder 2">
            <a:extLst>
              <a:ext uri="{FF2B5EF4-FFF2-40B4-BE49-F238E27FC236}">
                <a16:creationId xmlns:a16="http://schemas.microsoft.com/office/drawing/2014/main" id="{03201BEF-0FEC-7135-FEA8-A9D264C561C0}"/>
              </a:ext>
            </a:extLst>
          </p:cNvPr>
          <p:cNvSpPr>
            <a:spLocks noGrp="1"/>
          </p:cNvSpPr>
          <p:nvPr>
            <p:ph type="body" idx="1"/>
          </p:nvPr>
        </p:nvSpPr>
        <p:spPr/>
        <p:txBody>
          <a:bodyPr/>
          <a:lstStyle/>
          <a:p>
            <a:r>
              <a:rPr lang="en-US" dirty="0">
                <a:hlinkClick r:id="rId3"/>
              </a:rPr>
              <a:t>https://stjude.instructure.com/courses/2234/assignments/12383</a:t>
            </a:r>
            <a:endParaRPr lang="en-US" dirty="0"/>
          </a:p>
          <a:p>
            <a:endParaRPr lang="en-US" dirty="0"/>
          </a:p>
        </p:txBody>
      </p:sp>
      <p:graphicFrame>
        <p:nvGraphicFramePr>
          <p:cNvPr id="4" name="Table 3">
            <a:extLst>
              <a:ext uri="{FF2B5EF4-FFF2-40B4-BE49-F238E27FC236}">
                <a16:creationId xmlns:a16="http://schemas.microsoft.com/office/drawing/2014/main" id="{6F7D3E89-71D1-4671-0894-5385B9957838}"/>
              </a:ext>
            </a:extLst>
          </p:cNvPr>
          <p:cNvGraphicFramePr>
            <a:graphicFrameLocks noGrp="1"/>
          </p:cNvGraphicFramePr>
          <p:nvPr>
            <p:extLst>
              <p:ext uri="{D42A27DB-BD31-4B8C-83A1-F6EECF244321}">
                <p14:modId xmlns:p14="http://schemas.microsoft.com/office/powerpoint/2010/main" val="2593379794"/>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10 mins</a:t>
                      </a:r>
                    </a:p>
                  </a:txBody>
                  <a:tcPr/>
                </a:tc>
                <a:extLst>
                  <a:ext uri="{0D108BD9-81ED-4DB2-BD59-A6C34878D82A}">
                    <a16:rowId xmlns:a16="http://schemas.microsoft.com/office/drawing/2014/main" val="985353916"/>
                  </a:ext>
                </a:extLst>
              </a:tr>
              <a:tr h="278860">
                <a:tc>
                  <a:txBody>
                    <a:bodyPr/>
                    <a:lstStyle/>
                    <a:p>
                      <a:pPr algn="r"/>
                      <a:r>
                        <a:rPr lang="en-US" sz="1400" dirty="0"/>
                        <a:t>Left: 0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2555841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3D77E-629E-4A91-69A5-7F21D9CDFA78}"/>
              </a:ext>
            </a:extLst>
          </p:cNvPr>
          <p:cNvSpPr>
            <a:spLocks noGrp="1"/>
          </p:cNvSpPr>
          <p:nvPr>
            <p:ph type="ctrTitle"/>
          </p:nvPr>
        </p:nvSpPr>
        <p:spPr/>
        <p:txBody>
          <a:bodyPr/>
          <a:lstStyle/>
          <a:p>
            <a:r>
              <a:rPr lang="en-US" dirty="0"/>
              <a:t>Importing Data into R</a:t>
            </a:r>
          </a:p>
        </p:txBody>
      </p:sp>
      <p:sp>
        <p:nvSpPr>
          <p:cNvPr id="3" name="Subtitle 2">
            <a:extLst>
              <a:ext uri="{FF2B5EF4-FFF2-40B4-BE49-F238E27FC236}">
                <a16:creationId xmlns:a16="http://schemas.microsoft.com/office/drawing/2014/main" id="{B20AB12D-C229-6F3F-E271-74F24716FDA1}"/>
              </a:ext>
            </a:extLst>
          </p:cNvPr>
          <p:cNvSpPr>
            <a:spLocks noGrp="1"/>
          </p:cNvSpPr>
          <p:nvPr>
            <p:ph type="subTitle" idx="1"/>
          </p:nvPr>
        </p:nvSpPr>
        <p:spPr/>
        <p:txBody>
          <a:bodyPr>
            <a:normAutofit lnSpcReduction="10000"/>
          </a:bodyPr>
          <a:lstStyle/>
          <a:p>
            <a:r>
              <a:rPr lang="en-US" dirty="0"/>
              <a:t>File reading and SQL basic</a:t>
            </a:r>
          </a:p>
          <a:p>
            <a:endParaRPr lang="en-US" dirty="0"/>
          </a:p>
          <a:p>
            <a:r>
              <a:rPr lang="en-US" dirty="0"/>
              <a:t>Yichen Chen</a:t>
            </a:r>
          </a:p>
          <a:p>
            <a:r>
              <a:rPr lang="en-US" dirty="0"/>
              <a:t>10/8/2025</a:t>
            </a:r>
          </a:p>
        </p:txBody>
      </p:sp>
    </p:spTree>
    <p:extLst>
      <p:ext uri="{BB962C8B-B14F-4D97-AF65-F5344CB8AC3E}">
        <p14:creationId xmlns:p14="http://schemas.microsoft.com/office/powerpoint/2010/main" val="2743038648"/>
      </p:ext>
    </p:extLst>
  </p:cSld>
  <p:clrMapOvr>
    <a:masterClrMapping/>
  </p:clrMapOvr>
  <mc:AlternateContent xmlns:mc="http://schemas.openxmlformats.org/markup-compatibility/2006" xmlns:p14="http://schemas.microsoft.com/office/powerpoint/2010/main">
    <mc:Choice Requires="p14">
      <p:transition spd="slow" p14:dur="2000" advTm="17976"/>
    </mc:Choice>
    <mc:Fallback xmlns="">
      <p:transition spd="slow" advTm="17976"/>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2B2EE-ADBA-1EB3-44C8-78C65E11C98E}"/>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50E2BEA-AEDE-5257-8A2B-6830C75EBC79}"/>
              </a:ext>
            </a:extLst>
          </p:cNvPr>
          <p:cNvSpPr>
            <a:spLocks noGrp="1"/>
          </p:cNvSpPr>
          <p:nvPr>
            <p:ph idx="1"/>
          </p:nvPr>
        </p:nvSpPr>
        <p:spPr/>
        <p:txBody>
          <a:bodyPr>
            <a:normAutofit/>
          </a:bodyPr>
          <a:lstStyle/>
          <a:p>
            <a:r>
              <a:rPr lang="en-US" dirty="0"/>
              <a:t>Review R Environment</a:t>
            </a:r>
          </a:p>
          <a:p>
            <a:r>
              <a:rPr lang="en-US" dirty="0"/>
              <a:t>Reading files into R: excel and SAS</a:t>
            </a:r>
          </a:p>
          <a:p>
            <a:r>
              <a:rPr lang="en-US" dirty="0"/>
              <a:t>Loading and saving R data</a:t>
            </a:r>
          </a:p>
          <a:p>
            <a:r>
              <a:rPr lang="en-US" dirty="0"/>
              <a:t>Classwork #1</a:t>
            </a:r>
          </a:p>
          <a:p>
            <a:r>
              <a:rPr lang="en-US" dirty="0"/>
              <a:t>SQL Basics </a:t>
            </a:r>
          </a:p>
          <a:p>
            <a:r>
              <a:rPr lang="en-US" dirty="0"/>
              <a:t>Pulling data from SQL to R</a:t>
            </a:r>
          </a:p>
          <a:p>
            <a:r>
              <a:rPr lang="en-US" dirty="0"/>
              <a:t>Classwork #2</a:t>
            </a:r>
          </a:p>
          <a:p>
            <a:r>
              <a:rPr lang="en-US" dirty="0"/>
              <a:t>Unit 2 Mini Project</a:t>
            </a:r>
          </a:p>
          <a:p>
            <a:endParaRPr lang="en-US" dirty="0"/>
          </a:p>
        </p:txBody>
      </p:sp>
      <p:graphicFrame>
        <p:nvGraphicFramePr>
          <p:cNvPr id="6" name="Table 5">
            <a:extLst>
              <a:ext uri="{FF2B5EF4-FFF2-40B4-BE49-F238E27FC236}">
                <a16:creationId xmlns:a16="http://schemas.microsoft.com/office/drawing/2014/main" id="{B2989F5F-64DA-12FF-5BB0-51A900785833}"/>
              </a:ext>
            </a:extLst>
          </p:cNvPr>
          <p:cNvGraphicFramePr>
            <a:graphicFrameLocks noGrp="1"/>
          </p:cNvGraphicFramePr>
          <p:nvPr>
            <p:extLst>
              <p:ext uri="{D42A27DB-BD31-4B8C-83A1-F6EECF244321}">
                <p14:modId xmlns:p14="http://schemas.microsoft.com/office/powerpoint/2010/main" val="2021899180"/>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2 mins</a:t>
                      </a:r>
                    </a:p>
                  </a:txBody>
                  <a:tcPr/>
                </a:tc>
                <a:extLst>
                  <a:ext uri="{0D108BD9-81ED-4DB2-BD59-A6C34878D82A}">
                    <a16:rowId xmlns:a16="http://schemas.microsoft.com/office/drawing/2014/main" val="985353916"/>
                  </a:ext>
                </a:extLst>
              </a:tr>
              <a:tr h="278860">
                <a:tc>
                  <a:txBody>
                    <a:bodyPr/>
                    <a:lstStyle/>
                    <a:p>
                      <a:pPr algn="r"/>
                      <a:r>
                        <a:rPr lang="en-US" sz="1400" dirty="0"/>
                        <a:t>Left: 68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3667753157"/>
      </p:ext>
    </p:extLst>
  </p:cSld>
  <p:clrMapOvr>
    <a:masterClrMapping/>
  </p:clrMapOvr>
  <mc:AlternateContent xmlns:mc="http://schemas.openxmlformats.org/markup-compatibility/2006" xmlns:p14="http://schemas.microsoft.com/office/powerpoint/2010/main">
    <mc:Choice Requires="p14">
      <p:transition spd="slow" p14:dur="2000" advTm="69346"/>
    </mc:Choice>
    <mc:Fallback xmlns="">
      <p:transition spd="slow" advTm="6934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B10E2-5A95-FAB8-EB5E-3B4C3216134B}"/>
              </a:ext>
            </a:extLst>
          </p:cNvPr>
          <p:cNvSpPr>
            <a:spLocks noGrp="1"/>
          </p:cNvSpPr>
          <p:nvPr>
            <p:ph type="title"/>
          </p:nvPr>
        </p:nvSpPr>
        <p:spPr/>
        <p:txBody>
          <a:bodyPr/>
          <a:lstStyle/>
          <a:p>
            <a:r>
              <a:rPr lang="en-US" dirty="0"/>
              <a:t>Review R Environment - Working Directory</a:t>
            </a:r>
          </a:p>
        </p:txBody>
      </p:sp>
      <p:sp>
        <p:nvSpPr>
          <p:cNvPr id="3" name="Content Placeholder 2">
            <a:extLst>
              <a:ext uri="{FF2B5EF4-FFF2-40B4-BE49-F238E27FC236}">
                <a16:creationId xmlns:a16="http://schemas.microsoft.com/office/drawing/2014/main" id="{54D3AB8D-8B8B-A825-2308-2A8FF2F8227B}"/>
              </a:ext>
            </a:extLst>
          </p:cNvPr>
          <p:cNvSpPr>
            <a:spLocks noGrp="1"/>
          </p:cNvSpPr>
          <p:nvPr>
            <p:ph idx="1"/>
          </p:nvPr>
        </p:nvSpPr>
        <p:spPr>
          <a:xfrm>
            <a:off x="838200" y="1825625"/>
            <a:ext cx="6608618" cy="4069484"/>
          </a:xfrm>
        </p:spPr>
        <p:txBody>
          <a:bodyPr>
            <a:normAutofit/>
          </a:bodyPr>
          <a:lstStyle/>
          <a:p>
            <a:r>
              <a:rPr lang="en-US" dirty="0"/>
              <a:t>What is working directory?</a:t>
            </a:r>
          </a:p>
          <a:p>
            <a:pPr lvl="1"/>
            <a:r>
              <a:rPr lang="en-US" dirty="0"/>
              <a:t>The working directory in R refers to the default location where R will look for files you want to load and where it will save any files you create. It is essentially the "home base" for your R session.</a:t>
            </a:r>
          </a:p>
          <a:p>
            <a:r>
              <a:rPr lang="en-US" dirty="0"/>
              <a:t>Check current working directory: </a:t>
            </a:r>
            <a:r>
              <a:rPr lang="en-US" dirty="0" err="1"/>
              <a:t>getwd</a:t>
            </a:r>
            <a:r>
              <a:rPr lang="en-US" dirty="0"/>
              <a:t>()</a:t>
            </a:r>
          </a:p>
          <a:p>
            <a:pPr lvl="1"/>
            <a:r>
              <a:rPr lang="en-US" dirty="0"/>
              <a:t>R always has a current working directory even without your setting.</a:t>
            </a:r>
          </a:p>
          <a:p>
            <a:r>
              <a:rPr lang="en-US" dirty="0"/>
              <a:t>Change working directory: </a:t>
            </a:r>
            <a:r>
              <a:rPr lang="en-US" dirty="0" err="1"/>
              <a:t>setwd</a:t>
            </a:r>
            <a:r>
              <a:rPr lang="en-US" dirty="0"/>
              <a:t>()</a:t>
            </a:r>
          </a:p>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5E5A1231-7EBE-CFB0-7FC0-B3502FC70E33}"/>
              </a:ext>
            </a:extLst>
          </p:cNvPr>
          <p:cNvGraphicFramePr>
            <a:graphicFrameLocks noGrp="1"/>
          </p:cNvGraphicFramePr>
          <p:nvPr>
            <p:extLst>
              <p:ext uri="{D42A27DB-BD31-4B8C-83A1-F6EECF244321}">
                <p14:modId xmlns:p14="http://schemas.microsoft.com/office/powerpoint/2010/main" val="2125716304"/>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5 mins</a:t>
                      </a:r>
                    </a:p>
                  </a:txBody>
                  <a:tcPr/>
                </a:tc>
                <a:extLst>
                  <a:ext uri="{0D108BD9-81ED-4DB2-BD59-A6C34878D82A}">
                    <a16:rowId xmlns:a16="http://schemas.microsoft.com/office/drawing/2014/main" val="985353916"/>
                  </a:ext>
                </a:extLst>
              </a:tr>
              <a:tr h="278860">
                <a:tc>
                  <a:txBody>
                    <a:bodyPr/>
                    <a:lstStyle/>
                    <a:p>
                      <a:pPr algn="r"/>
                      <a:r>
                        <a:rPr lang="en-US" sz="1400" dirty="0"/>
                        <a:t>Left: 63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pic>
        <p:nvPicPr>
          <p:cNvPr id="6" name="Picture 5">
            <a:extLst>
              <a:ext uri="{FF2B5EF4-FFF2-40B4-BE49-F238E27FC236}">
                <a16:creationId xmlns:a16="http://schemas.microsoft.com/office/drawing/2014/main" id="{A17E6EB4-6A1E-F8C5-84EA-6B3104FF2020}"/>
              </a:ext>
            </a:extLst>
          </p:cNvPr>
          <p:cNvPicPr>
            <a:picLocks noChangeAspect="1"/>
          </p:cNvPicPr>
          <p:nvPr/>
        </p:nvPicPr>
        <p:blipFill>
          <a:blip r:embed="rId2"/>
          <a:stretch>
            <a:fillRect/>
          </a:stretch>
        </p:blipFill>
        <p:spPr>
          <a:xfrm>
            <a:off x="7867163" y="3306956"/>
            <a:ext cx="3486637" cy="1200318"/>
          </a:xfrm>
          <a:prstGeom prst="rect">
            <a:avLst/>
          </a:prstGeom>
        </p:spPr>
      </p:pic>
    </p:spTree>
    <p:extLst>
      <p:ext uri="{BB962C8B-B14F-4D97-AF65-F5344CB8AC3E}">
        <p14:creationId xmlns:p14="http://schemas.microsoft.com/office/powerpoint/2010/main" val="933052706"/>
      </p:ext>
    </p:extLst>
  </p:cSld>
  <p:clrMapOvr>
    <a:masterClrMapping/>
  </p:clrMapOvr>
  <mc:AlternateContent xmlns:mc="http://schemas.openxmlformats.org/markup-compatibility/2006" xmlns:p14="http://schemas.microsoft.com/office/powerpoint/2010/main">
    <mc:Choice Requires="p14">
      <p:transition spd="slow" p14:dur="2000" advTm="134822"/>
    </mc:Choice>
    <mc:Fallback xmlns="">
      <p:transition spd="slow" advTm="13482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894F7-34F9-6D97-BE3B-5E45859C5531}"/>
              </a:ext>
            </a:extLst>
          </p:cNvPr>
          <p:cNvSpPr>
            <a:spLocks noGrp="1"/>
          </p:cNvSpPr>
          <p:nvPr>
            <p:ph type="title"/>
          </p:nvPr>
        </p:nvSpPr>
        <p:spPr>
          <a:xfrm>
            <a:off x="390727" y="354590"/>
            <a:ext cx="11801273" cy="1325563"/>
          </a:xfrm>
        </p:spPr>
        <p:txBody>
          <a:bodyPr>
            <a:normAutofit/>
          </a:bodyPr>
          <a:lstStyle/>
          <a:p>
            <a:r>
              <a:rPr lang="en-US" sz="4000" dirty="0"/>
              <a:t>Review R Environment - Working Directory (cont.)</a:t>
            </a:r>
          </a:p>
        </p:txBody>
      </p:sp>
      <p:sp>
        <p:nvSpPr>
          <p:cNvPr id="3" name="Content Placeholder 2">
            <a:extLst>
              <a:ext uri="{FF2B5EF4-FFF2-40B4-BE49-F238E27FC236}">
                <a16:creationId xmlns:a16="http://schemas.microsoft.com/office/drawing/2014/main" id="{6FE87434-2BAE-8CAB-1554-90405202F7A1}"/>
              </a:ext>
            </a:extLst>
          </p:cNvPr>
          <p:cNvSpPr>
            <a:spLocks noGrp="1"/>
          </p:cNvSpPr>
          <p:nvPr>
            <p:ph idx="1"/>
          </p:nvPr>
        </p:nvSpPr>
        <p:spPr>
          <a:xfrm>
            <a:off x="838200" y="1680153"/>
            <a:ext cx="10515600" cy="4351338"/>
          </a:xfrm>
        </p:spPr>
        <p:txBody>
          <a:bodyPr/>
          <a:lstStyle/>
          <a:p>
            <a:r>
              <a:rPr lang="en-US" dirty="0"/>
              <a:t>Change working directory: </a:t>
            </a:r>
            <a:r>
              <a:rPr lang="en-US" dirty="0" err="1"/>
              <a:t>setwd</a:t>
            </a:r>
            <a:r>
              <a:rPr lang="en-US" dirty="0"/>
              <a:t>()</a:t>
            </a:r>
          </a:p>
          <a:p>
            <a:r>
              <a:rPr lang="en-US" dirty="0"/>
              <a:t>Input path in R</a:t>
            </a:r>
          </a:p>
          <a:p>
            <a:pPr lvl="1"/>
            <a:r>
              <a:rPr lang="en-US" dirty="0"/>
              <a:t>Path should be provided in quote (double quote is suggested)</a:t>
            </a:r>
          </a:p>
          <a:p>
            <a:pPr lvl="1"/>
            <a:endParaRPr lang="en-US" dirty="0"/>
          </a:p>
          <a:p>
            <a:pPr lvl="1"/>
            <a:endParaRPr lang="en-US" dirty="0"/>
          </a:p>
          <a:p>
            <a:pPr lvl="1"/>
            <a:endParaRPr lang="en-US" dirty="0"/>
          </a:p>
          <a:p>
            <a:pPr lvl="1"/>
            <a:r>
              <a:rPr lang="en-US" dirty="0"/>
              <a:t>Use forward slash (/) in path, since backward slash is a reserved keyword in R</a:t>
            </a:r>
          </a:p>
          <a:p>
            <a:pPr lvl="1"/>
            <a:endParaRPr lang="en-US" dirty="0"/>
          </a:p>
        </p:txBody>
      </p:sp>
      <p:pic>
        <p:nvPicPr>
          <p:cNvPr id="6" name="Picture 5">
            <a:extLst>
              <a:ext uri="{FF2B5EF4-FFF2-40B4-BE49-F238E27FC236}">
                <a16:creationId xmlns:a16="http://schemas.microsoft.com/office/drawing/2014/main" id="{5D11B2A4-CF44-998A-A0DB-FD1D37AB83C1}"/>
              </a:ext>
            </a:extLst>
          </p:cNvPr>
          <p:cNvPicPr>
            <a:picLocks noChangeAspect="1"/>
          </p:cNvPicPr>
          <p:nvPr/>
        </p:nvPicPr>
        <p:blipFill>
          <a:blip r:embed="rId2"/>
          <a:stretch>
            <a:fillRect/>
          </a:stretch>
        </p:blipFill>
        <p:spPr>
          <a:xfrm>
            <a:off x="1577527" y="3076504"/>
            <a:ext cx="8468907" cy="1009791"/>
          </a:xfrm>
          <a:prstGeom prst="rect">
            <a:avLst/>
          </a:prstGeom>
        </p:spPr>
      </p:pic>
      <p:pic>
        <p:nvPicPr>
          <p:cNvPr id="8" name="Picture 7">
            <a:extLst>
              <a:ext uri="{FF2B5EF4-FFF2-40B4-BE49-F238E27FC236}">
                <a16:creationId xmlns:a16="http://schemas.microsoft.com/office/drawing/2014/main" id="{3C5BB61F-714F-B276-82B6-AD21E226838F}"/>
              </a:ext>
            </a:extLst>
          </p:cNvPr>
          <p:cNvPicPr>
            <a:picLocks noChangeAspect="1"/>
          </p:cNvPicPr>
          <p:nvPr/>
        </p:nvPicPr>
        <p:blipFill>
          <a:blip r:embed="rId3"/>
          <a:stretch>
            <a:fillRect/>
          </a:stretch>
        </p:blipFill>
        <p:spPr>
          <a:xfrm>
            <a:off x="1577525" y="4896427"/>
            <a:ext cx="8468907" cy="1009791"/>
          </a:xfrm>
          <a:prstGeom prst="rect">
            <a:avLst/>
          </a:prstGeom>
        </p:spPr>
      </p:pic>
      <p:pic>
        <p:nvPicPr>
          <p:cNvPr id="10" name="Picture 9">
            <a:extLst>
              <a:ext uri="{FF2B5EF4-FFF2-40B4-BE49-F238E27FC236}">
                <a16:creationId xmlns:a16="http://schemas.microsoft.com/office/drawing/2014/main" id="{D387B394-A6FB-293C-55FA-9A66AC7B8483}"/>
              </a:ext>
            </a:extLst>
          </p:cNvPr>
          <p:cNvPicPr>
            <a:picLocks noChangeAspect="1"/>
          </p:cNvPicPr>
          <p:nvPr/>
        </p:nvPicPr>
        <p:blipFill>
          <a:blip r:embed="rId4"/>
          <a:stretch>
            <a:fillRect/>
          </a:stretch>
        </p:blipFill>
        <p:spPr>
          <a:xfrm>
            <a:off x="1577525" y="6009970"/>
            <a:ext cx="8411749" cy="790685"/>
          </a:xfrm>
          <a:prstGeom prst="rect">
            <a:avLst/>
          </a:prstGeom>
        </p:spPr>
      </p:pic>
    </p:spTree>
    <p:extLst>
      <p:ext uri="{BB962C8B-B14F-4D97-AF65-F5344CB8AC3E}">
        <p14:creationId xmlns:p14="http://schemas.microsoft.com/office/powerpoint/2010/main" val="1368096158"/>
      </p:ext>
    </p:extLst>
  </p:cSld>
  <p:clrMapOvr>
    <a:masterClrMapping/>
  </p:clrMapOvr>
  <mc:AlternateContent xmlns:mc="http://schemas.openxmlformats.org/markup-compatibility/2006" xmlns:p14="http://schemas.microsoft.com/office/powerpoint/2010/main">
    <mc:Choice Requires="p14">
      <p:transition spd="slow" p14:dur="2000" advTm="185240"/>
    </mc:Choice>
    <mc:Fallback xmlns="">
      <p:transition spd="slow" advTm="1852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3F97F5-1C4F-8E76-5CA3-6BC414190A51}"/>
              </a:ext>
            </a:extLst>
          </p:cNvPr>
          <p:cNvSpPr>
            <a:spLocks noGrp="1"/>
          </p:cNvSpPr>
          <p:nvPr>
            <p:ph idx="1"/>
          </p:nvPr>
        </p:nvSpPr>
        <p:spPr/>
        <p:txBody>
          <a:bodyPr/>
          <a:lstStyle/>
          <a:p>
            <a:r>
              <a:rPr lang="en-US" dirty="0"/>
              <a:t>Best practice: always set up working directory at the top of your R code</a:t>
            </a:r>
          </a:p>
          <a:p>
            <a:endParaRPr lang="en-US" dirty="0"/>
          </a:p>
          <a:p>
            <a:endParaRPr lang="en-US" dirty="0"/>
          </a:p>
          <a:p>
            <a:endParaRPr lang="en-US" dirty="0"/>
          </a:p>
          <a:p>
            <a:r>
              <a:rPr lang="en-US" dirty="0"/>
              <a:t>Working directory in R Markdown code: </a:t>
            </a:r>
          </a:p>
          <a:p>
            <a:pPr lvl="1"/>
            <a:r>
              <a:rPr lang="en-US" dirty="0"/>
              <a:t>No need to manually set up working directory in R Markdown code (.</a:t>
            </a:r>
            <a:r>
              <a:rPr lang="en-US" dirty="0" err="1"/>
              <a:t>rmd</a:t>
            </a:r>
            <a:r>
              <a:rPr lang="en-US" dirty="0"/>
              <a:t>) </a:t>
            </a:r>
          </a:p>
          <a:p>
            <a:pPr lvl="1"/>
            <a:r>
              <a:rPr lang="en-US" dirty="0"/>
              <a:t>R studio automatically uses storage location of a .</a:t>
            </a:r>
            <a:r>
              <a:rPr lang="en-US" dirty="0" err="1"/>
              <a:t>rmd</a:t>
            </a:r>
            <a:r>
              <a:rPr lang="en-US" dirty="0"/>
              <a:t> file as its working directory</a:t>
            </a:r>
          </a:p>
          <a:p>
            <a:endParaRPr lang="en-US" b="1" dirty="0"/>
          </a:p>
          <a:p>
            <a:endParaRPr lang="en-US" dirty="0"/>
          </a:p>
        </p:txBody>
      </p:sp>
      <p:pic>
        <p:nvPicPr>
          <p:cNvPr id="6" name="Picture 5">
            <a:extLst>
              <a:ext uri="{FF2B5EF4-FFF2-40B4-BE49-F238E27FC236}">
                <a16:creationId xmlns:a16="http://schemas.microsoft.com/office/drawing/2014/main" id="{59DB2DAF-50E3-76E5-5785-81124044A3C8}"/>
              </a:ext>
            </a:extLst>
          </p:cNvPr>
          <p:cNvPicPr>
            <a:picLocks noChangeAspect="1"/>
          </p:cNvPicPr>
          <p:nvPr/>
        </p:nvPicPr>
        <p:blipFill>
          <a:blip r:embed="rId2"/>
          <a:stretch>
            <a:fillRect/>
          </a:stretch>
        </p:blipFill>
        <p:spPr>
          <a:xfrm>
            <a:off x="1172763" y="2770373"/>
            <a:ext cx="9107171" cy="1209844"/>
          </a:xfrm>
          <a:prstGeom prst="rect">
            <a:avLst/>
          </a:prstGeom>
        </p:spPr>
      </p:pic>
      <p:sp>
        <p:nvSpPr>
          <p:cNvPr id="10" name="Title 1">
            <a:extLst>
              <a:ext uri="{FF2B5EF4-FFF2-40B4-BE49-F238E27FC236}">
                <a16:creationId xmlns:a16="http://schemas.microsoft.com/office/drawing/2014/main" id="{B7747842-DD5F-0DA9-0257-996759A950A8}"/>
              </a:ext>
            </a:extLst>
          </p:cNvPr>
          <p:cNvSpPr>
            <a:spLocks noGrp="1"/>
          </p:cNvSpPr>
          <p:nvPr>
            <p:ph type="title"/>
          </p:nvPr>
        </p:nvSpPr>
        <p:spPr>
          <a:xfrm>
            <a:off x="390727" y="354590"/>
            <a:ext cx="11801273" cy="1325563"/>
          </a:xfrm>
        </p:spPr>
        <p:txBody>
          <a:bodyPr>
            <a:normAutofit/>
          </a:bodyPr>
          <a:lstStyle/>
          <a:p>
            <a:r>
              <a:rPr lang="en-US" sz="4000" dirty="0"/>
              <a:t>Review R Environment - Working Directory (cont.)</a:t>
            </a:r>
          </a:p>
        </p:txBody>
      </p:sp>
    </p:spTree>
    <p:extLst>
      <p:ext uri="{BB962C8B-B14F-4D97-AF65-F5344CB8AC3E}">
        <p14:creationId xmlns:p14="http://schemas.microsoft.com/office/powerpoint/2010/main" val="1377817039"/>
      </p:ext>
    </p:extLst>
  </p:cSld>
  <p:clrMapOvr>
    <a:masterClrMapping/>
  </p:clrMapOvr>
  <mc:AlternateContent xmlns:mc="http://schemas.openxmlformats.org/markup-compatibility/2006" xmlns:p14="http://schemas.microsoft.com/office/powerpoint/2010/main">
    <mc:Choice Requires="p14">
      <p:transition spd="slow" p14:dur="2000" advTm="91524"/>
    </mc:Choice>
    <mc:Fallback xmlns="">
      <p:transition spd="slow" advTm="9152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48EBC-8072-DF14-0E9A-5966E76DC870}"/>
              </a:ext>
            </a:extLst>
          </p:cNvPr>
          <p:cNvSpPr>
            <a:spLocks noGrp="1"/>
          </p:cNvSpPr>
          <p:nvPr>
            <p:ph type="title"/>
          </p:nvPr>
        </p:nvSpPr>
        <p:spPr>
          <a:xfrm>
            <a:off x="838200" y="44449"/>
            <a:ext cx="10515600" cy="778511"/>
          </a:xfrm>
        </p:spPr>
        <p:txBody>
          <a:bodyPr/>
          <a:lstStyle/>
          <a:p>
            <a:r>
              <a:rPr lang="en-US" dirty="0"/>
              <a:t>Reading Excel file into R - CSV</a:t>
            </a:r>
          </a:p>
        </p:txBody>
      </p:sp>
      <p:sp>
        <p:nvSpPr>
          <p:cNvPr id="3" name="Content Placeholder 2">
            <a:extLst>
              <a:ext uri="{FF2B5EF4-FFF2-40B4-BE49-F238E27FC236}">
                <a16:creationId xmlns:a16="http://schemas.microsoft.com/office/drawing/2014/main" id="{39236145-F9D7-B882-3796-DABA8D17511C}"/>
              </a:ext>
            </a:extLst>
          </p:cNvPr>
          <p:cNvSpPr>
            <a:spLocks noGrp="1"/>
          </p:cNvSpPr>
          <p:nvPr>
            <p:ph idx="1"/>
          </p:nvPr>
        </p:nvSpPr>
        <p:spPr>
          <a:xfrm>
            <a:off x="838200" y="958849"/>
            <a:ext cx="10515600" cy="914400"/>
          </a:xfrm>
        </p:spPr>
        <p:txBody>
          <a:bodyPr/>
          <a:lstStyle/>
          <a:p>
            <a:pPr marL="0" indent="0">
              <a:buNone/>
            </a:pPr>
            <a:r>
              <a:rPr lang="en-US" i="1" dirty="0"/>
              <a:t>read.csv(file, header = TRUE, </a:t>
            </a:r>
            <a:r>
              <a:rPr lang="en-US" i="1" dirty="0" err="1"/>
              <a:t>na.strings</a:t>
            </a:r>
            <a:r>
              <a:rPr lang="en-US" i="1" dirty="0"/>
              <a:t> = </a:t>
            </a:r>
            <a:r>
              <a:rPr lang="en-US" dirty="0"/>
              <a:t>"</a:t>
            </a:r>
            <a:r>
              <a:rPr lang="en-US" i="1" dirty="0"/>
              <a:t>NA</a:t>
            </a:r>
            <a:r>
              <a:rPr lang="en-US" dirty="0"/>
              <a:t>"</a:t>
            </a:r>
            <a:r>
              <a:rPr lang="en-US" i="1" dirty="0"/>
              <a:t>, skip = 0, </a:t>
            </a:r>
            <a:r>
              <a:rPr lang="en-US" i="1" dirty="0" err="1"/>
              <a:t>check.names</a:t>
            </a:r>
            <a:r>
              <a:rPr lang="en-US" i="1" dirty="0"/>
              <a:t> = TRUE, </a:t>
            </a:r>
            <a:r>
              <a:rPr lang="en-US" i="1" dirty="0" err="1"/>
              <a:t>stringAsFactors</a:t>
            </a:r>
            <a:r>
              <a:rPr lang="en-US" i="1" dirty="0"/>
              <a:t> = FALSE)</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F4DCFAE0-B8E8-6882-357C-9F5C14083202}"/>
              </a:ext>
            </a:extLst>
          </p:cNvPr>
          <p:cNvSpPr txBox="1"/>
          <p:nvPr/>
        </p:nvSpPr>
        <p:spPr>
          <a:xfrm>
            <a:off x="118872" y="6444219"/>
            <a:ext cx="4791456" cy="369332"/>
          </a:xfrm>
          <a:prstGeom prst="rect">
            <a:avLst/>
          </a:prstGeom>
          <a:noFill/>
        </p:spPr>
        <p:txBody>
          <a:bodyPr wrap="square">
            <a:spAutoFit/>
          </a:bodyPr>
          <a:lstStyle/>
          <a:p>
            <a:r>
              <a:rPr lang="en-US" dirty="0"/>
              <a:t>Get help in R: type ?read.csv in Console pane</a:t>
            </a:r>
          </a:p>
        </p:txBody>
      </p:sp>
      <p:graphicFrame>
        <p:nvGraphicFramePr>
          <p:cNvPr id="6" name="Table 5">
            <a:extLst>
              <a:ext uri="{FF2B5EF4-FFF2-40B4-BE49-F238E27FC236}">
                <a16:creationId xmlns:a16="http://schemas.microsoft.com/office/drawing/2014/main" id="{5DBE263D-511B-B3BC-8787-5F64CAD11AC6}"/>
              </a:ext>
            </a:extLst>
          </p:cNvPr>
          <p:cNvGraphicFramePr>
            <a:graphicFrameLocks noGrp="1"/>
          </p:cNvGraphicFramePr>
          <p:nvPr>
            <p:extLst>
              <p:ext uri="{D42A27DB-BD31-4B8C-83A1-F6EECF244321}">
                <p14:modId xmlns:p14="http://schemas.microsoft.com/office/powerpoint/2010/main" val="455793310"/>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8 mins</a:t>
                      </a:r>
                    </a:p>
                  </a:txBody>
                  <a:tcPr/>
                </a:tc>
                <a:extLst>
                  <a:ext uri="{0D108BD9-81ED-4DB2-BD59-A6C34878D82A}">
                    <a16:rowId xmlns:a16="http://schemas.microsoft.com/office/drawing/2014/main" val="985353916"/>
                  </a:ext>
                </a:extLst>
              </a:tr>
              <a:tr h="278860">
                <a:tc>
                  <a:txBody>
                    <a:bodyPr/>
                    <a:lstStyle/>
                    <a:p>
                      <a:pPr algn="r"/>
                      <a:r>
                        <a:rPr lang="en-US" sz="1400" dirty="0"/>
                        <a:t>Left: 55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graphicFrame>
        <p:nvGraphicFramePr>
          <p:cNvPr id="4" name="Table 3">
            <a:extLst>
              <a:ext uri="{FF2B5EF4-FFF2-40B4-BE49-F238E27FC236}">
                <a16:creationId xmlns:a16="http://schemas.microsoft.com/office/drawing/2014/main" id="{10A6D3CE-CF4B-A916-E83E-C34187ADF1E9}"/>
              </a:ext>
            </a:extLst>
          </p:cNvPr>
          <p:cNvGraphicFramePr>
            <a:graphicFrameLocks noGrp="1"/>
          </p:cNvGraphicFramePr>
          <p:nvPr>
            <p:extLst>
              <p:ext uri="{D42A27DB-BD31-4B8C-83A1-F6EECF244321}">
                <p14:modId xmlns:p14="http://schemas.microsoft.com/office/powerpoint/2010/main" val="805336277"/>
              </p:ext>
            </p:extLst>
          </p:nvPr>
        </p:nvGraphicFramePr>
        <p:xfrm>
          <a:off x="649224" y="2181978"/>
          <a:ext cx="10893552" cy="4028440"/>
        </p:xfrm>
        <a:graphic>
          <a:graphicData uri="http://schemas.openxmlformats.org/drawingml/2006/table">
            <a:tbl>
              <a:tblPr firstRow="1" bandRow="1">
                <a:tableStyleId>{00A15C55-8517-42AA-B614-E9B94910E393}</a:tableStyleId>
              </a:tblPr>
              <a:tblGrid>
                <a:gridCol w="1872330">
                  <a:extLst>
                    <a:ext uri="{9D8B030D-6E8A-4147-A177-3AD203B41FA5}">
                      <a16:colId xmlns:a16="http://schemas.microsoft.com/office/drawing/2014/main" val="4130682141"/>
                    </a:ext>
                  </a:extLst>
                </a:gridCol>
                <a:gridCol w="9021222">
                  <a:extLst>
                    <a:ext uri="{9D8B030D-6E8A-4147-A177-3AD203B41FA5}">
                      <a16:colId xmlns:a16="http://schemas.microsoft.com/office/drawing/2014/main" val="4086285153"/>
                    </a:ext>
                  </a:extLst>
                </a:gridCol>
              </a:tblGrid>
              <a:tr h="0">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t>Arguments (commonly used)</a:t>
                      </a:r>
                    </a:p>
                  </a:txBody>
                  <a:tcPr/>
                </a:tc>
                <a:tc hMerge="1">
                  <a:txBody>
                    <a:bodyPr/>
                    <a:lstStyle/>
                    <a:p>
                      <a:endParaRPr lang="en-US" dirty="0"/>
                    </a:p>
                  </a:txBody>
                  <a:tcPr/>
                </a:tc>
                <a:extLst>
                  <a:ext uri="{0D108BD9-81ED-4DB2-BD59-A6C34878D82A}">
                    <a16:rowId xmlns:a16="http://schemas.microsoft.com/office/drawing/2014/main" val="25310594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header</a:t>
                      </a:r>
                    </a:p>
                    <a:p>
                      <a:endParaRPr lang="en-US" sz="1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dk1"/>
                          </a:solidFill>
                          <a:effectLst/>
                          <a:latin typeface="+mn-lt"/>
                          <a:ea typeface="+mn-ea"/>
                          <a:cs typeface="+mn-cs"/>
                        </a:rPr>
                        <a:t>a logical value </a:t>
                      </a:r>
                      <a:r>
                        <a:rPr lang="en-US" sz="1600" b="0" i="0" kern="1200" dirty="0">
                          <a:solidFill>
                            <a:schemeClr val="dk1"/>
                          </a:solidFill>
                          <a:effectLst/>
                          <a:latin typeface="+mn-lt"/>
                          <a:ea typeface="+mn-ea"/>
                          <a:cs typeface="+mn-cs"/>
                        </a:rPr>
                        <a:t>indicating whether the file contains the names of the variables as its first line. If missing, the value is determined from the file format: header is set to TRUE if and only if the first row contains one fewer field than the number of columns.</a:t>
                      </a:r>
                      <a:endParaRPr lang="en-US" sz="1600" dirty="0"/>
                    </a:p>
                  </a:txBody>
                  <a:tcPr/>
                </a:tc>
                <a:extLst>
                  <a:ext uri="{0D108BD9-81ED-4DB2-BD59-A6C34878D82A}">
                    <a16:rowId xmlns:a16="http://schemas.microsoft.com/office/drawing/2014/main" val="2987024390"/>
                  </a:ext>
                </a:extLst>
              </a:tr>
              <a:tr h="370840">
                <a:tc>
                  <a:txBody>
                    <a:bodyPr/>
                    <a:lstStyle/>
                    <a:p>
                      <a:r>
                        <a:rPr lang="en-US" sz="1800" dirty="0" err="1"/>
                        <a:t>na.strings</a:t>
                      </a:r>
                      <a:endParaRPr lang="en-US" sz="1800" dirty="0"/>
                    </a:p>
                  </a:txBody>
                  <a:tcPr/>
                </a:tc>
                <a:tc>
                  <a:txBody>
                    <a:bodyPr/>
                    <a:lstStyle/>
                    <a:p>
                      <a:r>
                        <a:rPr lang="en-US" sz="1600" b="1" i="0" kern="1200" dirty="0">
                          <a:solidFill>
                            <a:schemeClr val="dk1"/>
                          </a:solidFill>
                          <a:effectLst/>
                          <a:latin typeface="+mn-lt"/>
                          <a:ea typeface="+mn-ea"/>
                          <a:cs typeface="+mn-cs"/>
                        </a:rPr>
                        <a:t>a character vector </a:t>
                      </a:r>
                      <a:r>
                        <a:rPr lang="en-US" sz="1600" b="0" i="0" kern="1200" dirty="0">
                          <a:solidFill>
                            <a:schemeClr val="dk1"/>
                          </a:solidFill>
                          <a:effectLst/>
                          <a:latin typeface="+mn-lt"/>
                          <a:ea typeface="+mn-ea"/>
                          <a:cs typeface="+mn-cs"/>
                        </a:rPr>
                        <a:t>of strings which are to be interpreted as </a:t>
                      </a:r>
                      <a:r>
                        <a:rPr lang="en-US" sz="1600" b="0" i="0" kern="1200" dirty="0">
                          <a:solidFill>
                            <a:schemeClr val="dk1"/>
                          </a:solidFill>
                          <a:effectLst/>
                          <a:latin typeface="+mn-lt"/>
                          <a:ea typeface="+mn-ea"/>
                          <a:cs typeface="+mn-cs"/>
                          <a:hlinkClick r:id="rId2"/>
                        </a:rPr>
                        <a:t>NA</a:t>
                      </a:r>
                      <a:r>
                        <a:rPr lang="en-US" sz="1600" b="0" i="0" kern="1200" dirty="0">
                          <a:solidFill>
                            <a:schemeClr val="dk1"/>
                          </a:solidFill>
                          <a:effectLst/>
                          <a:latin typeface="+mn-lt"/>
                          <a:ea typeface="+mn-ea"/>
                          <a:cs typeface="+mn-cs"/>
                        </a:rPr>
                        <a:t> values. Blank fields are also considered to be missing values in logical, integer, numeric and complex fields. Note that the test happens </a:t>
                      </a:r>
                      <a:r>
                        <a:rPr lang="en-US" sz="1600" b="0" i="1" kern="1200" dirty="0">
                          <a:solidFill>
                            <a:schemeClr val="dk1"/>
                          </a:solidFill>
                          <a:effectLst/>
                          <a:latin typeface="+mn-lt"/>
                          <a:ea typeface="+mn-ea"/>
                          <a:cs typeface="+mn-cs"/>
                        </a:rPr>
                        <a:t>after</a:t>
                      </a:r>
                      <a:r>
                        <a:rPr lang="en-US" sz="1600" b="0" i="0" kern="1200" dirty="0">
                          <a:solidFill>
                            <a:schemeClr val="dk1"/>
                          </a:solidFill>
                          <a:effectLst/>
                          <a:latin typeface="+mn-lt"/>
                          <a:ea typeface="+mn-ea"/>
                          <a:cs typeface="+mn-cs"/>
                        </a:rPr>
                        <a:t> white space is stripped from the input (if enabled), so </a:t>
                      </a:r>
                      <a:r>
                        <a:rPr lang="en-US" sz="1600" b="0" i="0" kern="1200" dirty="0" err="1">
                          <a:solidFill>
                            <a:schemeClr val="dk1"/>
                          </a:solidFill>
                          <a:effectLst/>
                          <a:latin typeface="+mn-lt"/>
                          <a:ea typeface="+mn-ea"/>
                          <a:cs typeface="+mn-cs"/>
                        </a:rPr>
                        <a:t>na.strings</a:t>
                      </a:r>
                      <a:r>
                        <a:rPr lang="en-US" sz="1600" b="0" i="0" kern="1200" dirty="0">
                          <a:solidFill>
                            <a:schemeClr val="dk1"/>
                          </a:solidFill>
                          <a:effectLst/>
                          <a:latin typeface="+mn-lt"/>
                          <a:ea typeface="+mn-ea"/>
                          <a:cs typeface="+mn-cs"/>
                        </a:rPr>
                        <a:t> values may need their own white space stripped in advance</a:t>
                      </a:r>
                      <a:endParaRPr lang="en-US" sz="1600" dirty="0"/>
                    </a:p>
                  </a:txBody>
                  <a:tcPr/>
                </a:tc>
                <a:extLst>
                  <a:ext uri="{0D108BD9-81ED-4DB2-BD59-A6C34878D82A}">
                    <a16:rowId xmlns:a16="http://schemas.microsoft.com/office/drawing/2014/main" val="2780679204"/>
                  </a:ext>
                </a:extLst>
              </a:tr>
              <a:tr h="370840">
                <a:tc>
                  <a:txBody>
                    <a:bodyPr/>
                    <a:lstStyle/>
                    <a:p>
                      <a:r>
                        <a:rPr lang="en-US" sz="1800" i="1" dirty="0"/>
                        <a:t>skip</a:t>
                      </a:r>
                      <a:endParaRPr lang="en-US" sz="1800" dirty="0"/>
                    </a:p>
                  </a:txBody>
                  <a:tcPr/>
                </a:tc>
                <a:tc>
                  <a:txBody>
                    <a:bodyPr/>
                    <a:lstStyle/>
                    <a:p>
                      <a:r>
                        <a:rPr lang="en-US" sz="1600" b="1" i="0" kern="1200" dirty="0">
                          <a:solidFill>
                            <a:schemeClr val="dk1"/>
                          </a:solidFill>
                          <a:effectLst/>
                          <a:latin typeface="+mn-lt"/>
                          <a:ea typeface="+mn-ea"/>
                          <a:cs typeface="+mn-cs"/>
                        </a:rPr>
                        <a:t>integer</a:t>
                      </a:r>
                      <a:r>
                        <a:rPr lang="en-US" sz="1600" b="0" i="0" kern="1200" dirty="0">
                          <a:solidFill>
                            <a:schemeClr val="dk1"/>
                          </a:solidFill>
                          <a:effectLst/>
                          <a:latin typeface="+mn-lt"/>
                          <a:ea typeface="+mn-ea"/>
                          <a:cs typeface="+mn-cs"/>
                        </a:rPr>
                        <a:t>: the number of lines of the data file to skip before beginning to read data.</a:t>
                      </a:r>
                      <a:endParaRPr lang="en-US" sz="1600" dirty="0"/>
                    </a:p>
                  </a:txBody>
                  <a:tcPr/>
                </a:tc>
                <a:extLst>
                  <a:ext uri="{0D108BD9-81ED-4DB2-BD59-A6C34878D82A}">
                    <a16:rowId xmlns:a16="http://schemas.microsoft.com/office/drawing/2014/main" val="2361890287"/>
                  </a:ext>
                </a:extLst>
              </a:tr>
              <a:tr h="370840">
                <a:tc>
                  <a:txBody>
                    <a:bodyPr/>
                    <a:lstStyle/>
                    <a:p>
                      <a:r>
                        <a:rPr lang="en-US" sz="1800" i="1" dirty="0" err="1"/>
                        <a:t>check.names</a:t>
                      </a:r>
                      <a:r>
                        <a:rPr lang="en-US" sz="1800" i="1" dirty="0"/>
                        <a:t> </a:t>
                      </a:r>
                      <a:endParaRPr lang="en-US" sz="1800" dirty="0"/>
                    </a:p>
                  </a:txBody>
                  <a:tcPr/>
                </a:tc>
                <a:tc>
                  <a:txBody>
                    <a:bodyPr/>
                    <a:lstStyle/>
                    <a:p>
                      <a:r>
                        <a:rPr lang="en-US" sz="1600" b="1" i="0" kern="1200" dirty="0">
                          <a:solidFill>
                            <a:schemeClr val="dk1"/>
                          </a:solidFill>
                          <a:effectLst/>
                          <a:latin typeface="+mn-lt"/>
                          <a:ea typeface="+mn-ea"/>
                          <a:cs typeface="+mn-cs"/>
                        </a:rPr>
                        <a:t>logical. </a:t>
                      </a:r>
                      <a:r>
                        <a:rPr lang="en-US" sz="1600" b="0" i="0" kern="1200" dirty="0">
                          <a:solidFill>
                            <a:schemeClr val="dk1"/>
                          </a:solidFill>
                          <a:effectLst/>
                          <a:latin typeface="+mn-lt"/>
                          <a:ea typeface="+mn-ea"/>
                          <a:cs typeface="+mn-cs"/>
                        </a:rPr>
                        <a:t>If TRUE then the names of the variables in the data frame are checked to ensure that they are syntactically valid variable names. If necessary they are adjusted (by </a:t>
                      </a:r>
                      <a:r>
                        <a:rPr lang="en-US" sz="1600" b="0" i="0" kern="1200" dirty="0" err="1">
                          <a:solidFill>
                            <a:schemeClr val="dk1"/>
                          </a:solidFill>
                          <a:effectLst/>
                          <a:latin typeface="+mn-lt"/>
                          <a:ea typeface="+mn-ea"/>
                          <a:cs typeface="+mn-cs"/>
                          <a:hlinkClick r:id="rId3"/>
                        </a:rPr>
                        <a:t>make.names</a:t>
                      </a:r>
                      <a:r>
                        <a:rPr lang="en-US" sz="1600" b="0" i="0" kern="1200" dirty="0">
                          <a:solidFill>
                            <a:schemeClr val="dk1"/>
                          </a:solidFill>
                          <a:effectLst/>
                          <a:latin typeface="+mn-lt"/>
                          <a:ea typeface="+mn-ea"/>
                          <a:cs typeface="+mn-cs"/>
                        </a:rPr>
                        <a:t>) so that they are, and also to ensure that there are no duplicates.</a:t>
                      </a:r>
                      <a:endParaRPr lang="en-US" sz="1600" dirty="0"/>
                    </a:p>
                  </a:txBody>
                  <a:tcPr/>
                </a:tc>
                <a:extLst>
                  <a:ext uri="{0D108BD9-81ED-4DB2-BD59-A6C34878D82A}">
                    <a16:rowId xmlns:a16="http://schemas.microsoft.com/office/drawing/2014/main" val="3183816585"/>
                  </a:ext>
                </a:extLst>
              </a:tr>
              <a:tr h="370840">
                <a:tc>
                  <a:txBody>
                    <a:bodyPr/>
                    <a:lstStyle/>
                    <a:p>
                      <a:r>
                        <a:rPr lang="en-US" sz="1800" i="1" dirty="0" err="1"/>
                        <a:t>stringAsFactors</a:t>
                      </a:r>
                      <a:endParaRPr lang="en-US" sz="1800" dirty="0"/>
                    </a:p>
                  </a:txBody>
                  <a:tcPr/>
                </a:tc>
                <a:tc>
                  <a:txBody>
                    <a:bodyPr/>
                    <a:lstStyle/>
                    <a:p>
                      <a:r>
                        <a:rPr lang="en-US" sz="1600" b="1" i="0" kern="1200" dirty="0">
                          <a:solidFill>
                            <a:schemeClr val="dk1"/>
                          </a:solidFill>
                          <a:effectLst/>
                          <a:latin typeface="+mn-lt"/>
                          <a:ea typeface="+mn-ea"/>
                          <a:cs typeface="+mn-cs"/>
                        </a:rPr>
                        <a:t>logical: </a:t>
                      </a:r>
                      <a:r>
                        <a:rPr lang="en-US" sz="1600" b="0" i="0" kern="1200" dirty="0">
                          <a:solidFill>
                            <a:schemeClr val="dk1"/>
                          </a:solidFill>
                          <a:effectLst/>
                          <a:latin typeface="+mn-lt"/>
                          <a:ea typeface="+mn-ea"/>
                          <a:cs typeface="+mn-cs"/>
                        </a:rPr>
                        <a:t>should character vectors be converted to factors? Note that this is overridden by as.is and </a:t>
                      </a:r>
                      <a:r>
                        <a:rPr lang="en-US" sz="1600" b="0" i="0" kern="1200" dirty="0" err="1">
                          <a:solidFill>
                            <a:schemeClr val="dk1"/>
                          </a:solidFill>
                          <a:effectLst/>
                          <a:latin typeface="+mn-lt"/>
                          <a:ea typeface="+mn-ea"/>
                          <a:cs typeface="+mn-cs"/>
                        </a:rPr>
                        <a:t>colClasses</a:t>
                      </a:r>
                      <a:r>
                        <a:rPr lang="en-US" sz="1600" b="0" i="0" kern="1200" dirty="0">
                          <a:solidFill>
                            <a:schemeClr val="dk1"/>
                          </a:solidFill>
                          <a:effectLst/>
                          <a:latin typeface="+mn-lt"/>
                          <a:ea typeface="+mn-ea"/>
                          <a:cs typeface="+mn-cs"/>
                        </a:rPr>
                        <a:t>, both of which allow finer control.</a:t>
                      </a:r>
                      <a:endParaRPr lang="en-US" sz="1600" dirty="0"/>
                    </a:p>
                  </a:txBody>
                  <a:tcPr/>
                </a:tc>
                <a:extLst>
                  <a:ext uri="{0D108BD9-81ED-4DB2-BD59-A6C34878D82A}">
                    <a16:rowId xmlns:a16="http://schemas.microsoft.com/office/drawing/2014/main" val="222561013"/>
                  </a:ext>
                </a:extLst>
              </a:tr>
            </a:tbl>
          </a:graphicData>
        </a:graphic>
      </p:graphicFrame>
    </p:spTree>
    <p:extLst>
      <p:ext uri="{BB962C8B-B14F-4D97-AF65-F5344CB8AC3E}">
        <p14:creationId xmlns:p14="http://schemas.microsoft.com/office/powerpoint/2010/main" val="1919108230"/>
      </p:ext>
    </p:extLst>
  </p:cSld>
  <p:clrMapOvr>
    <a:masterClrMapping/>
  </p:clrMapOvr>
  <mc:AlternateContent xmlns:mc="http://schemas.openxmlformats.org/markup-compatibility/2006" xmlns:p14="http://schemas.microsoft.com/office/powerpoint/2010/main">
    <mc:Choice Requires="p14">
      <p:transition spd="slow" p14:dur="2000" advTm="3157"/>
    </mc:Choice>
    <mc:Fallback xmlns="">
      <p:transition spd="slow" advTm="3157"/>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741E8-AA4E-FBA4-66CF-8CB5899A96BA}"/>
              </a:ext>
            </a:extLst>
          </p:cNvPr>
          <p:cNvSpPr>
            <a:spLocks noGrp="1"/>
          </p:cNvSpPr>
          <p:nvPr>
            <p:ph type="title"/>
          </p:nvPr>
        </p:nvSpPr>
        <p:spPr/>
        <p:txBody>
          <a:bodyPr/>
          <a:lstStyle/>
          <a:p>
            <a:r>
              <a:rPr lang="en-US" dirty="0"/>
              <a:t>Reading Excel file into R – XLSX and XLS</a:t>
            </a:r>
          </a:p>
        </p:txBody>
      </p:sp>
      <p:sp>
        <p:nvSpPr>
          <p:cNvPr id="3" name="Content Placeholder 2">
            <a:extLst>
              <a:ext uri="{FF2B5EF4-FFF2-40B4-BE49-F238E27FC236}">
                <a16:creationId xmlns:a16="http://schemas.microsoft.com/office/drawing/2014/main" id="{6064F64F-4260-136C-457F-BC967B7F9453}"/>
              </a:ext>
            </a:extLst>
          </p:cNvPr>
          <p:cNvSpPr>
            <a:spLocks noGrp="1"/>
          </p:cNvSpPr>
          <p:nvPr>
            <p:ph idx="1"/>
          </p:nvPr>
        </p:nvSpPr>
        <p:spPr>
          <a:xfrm>
            <a:off x="838200" y="1825625"/>
            <a:ext cx="10515600" cy="3697351"/>
          </a:xfrm>
        </p:spPr>
        <p:txBody>
          <a:bodyPr>
            <a:normAutofit/>
          </a:bodyPr>
          <a:lstStyle/>
          <a:p>
            <a:pPr marL="0" indent="0">
              <a:buNone/>
            </a:pPr>
            <a:r>
              <a:rPr lang="en-US" dirty="0"/>
              <a:t>library(</a:t>
            </a:r>
            <a:r>
              <a:rPr lang="en-US" dirty="0" err="1"/>
              <a:t>readxl</a:t>
            </a:r>
            <a:r>
              <a:rPr lang="en-US" dirty="0"/>
              <a:t>)</a:t>
            </a:r>
          </a:p>
          <a:p>
            <a:pPr marL="0" indent="0">
              <a:buNone/>
            </a:pPr>
            <a:r>
              <a:rPr lang="en-US" i="1" dirty="0" err="1"/>
              <a:t>readxl</a:t>
            </a:r>
            <a:r>
              <a:rPr lang="en-US" i="1" dirty="0"/>
              <a:t>::</a:t>
            </a:r>
            <a:r>
              <a:rPr lang="en-US" i="1" dirty="0" err="1"/>
              <a:t>read_xlsx</a:t>
            </a:r>
            <a:r>
              <a:rPr lang="en-US" i="1" dirty="0"/>
              <a:t>(path, sheet=NULL, range=NULL, </a:t>
            </a:r>
            <a:r>
              <a:rPr lang="en-US" i="1" dirty="0" err="1"/>
              <a:t>col_names</a:t>
            </a:r>
            <a:r>
              <a:rPr lang="en-US" i="1" dirty="0"/>
              <a:t> = TRUE, </a:t>
            </a:r>
            <a:r>
              <a:rPr lang="en-US" i="1" dirty="0" err="1"/>
              <a:t>na</a:t>
            </a:r>
            <a:r>
              <a:rPr lang="en-US" i="1" dirty="0"/>
              <a:t>=</a:t>
            </a:r>
            <a:r>
              <a:rPr lang="en-US" dirty="0"/>
              <a:t>""</a:t>
            </a:r>
            <a:r>
              <a:rPr lang="en-US" i="1" dirty="0"/>
              <a:t>, skip = 0)</a:t>
            </a:r>
          </a:p>
          <a:p>
            <a:pPr marL="0" indent="0">
              <a:buNone/>
            </a:pPr>
            <a:r>
              <a:rPr lang="en-US" dirty="0" err="1"/>
              <a:t>readxl</a:t>
            </a:r>
            <a:r>
              <a:rPr lang="en-US" dirty="0"/>
              <a:t>::</a:t>
            </a:r>
            <a:r>
              <a:rPr lang="en-US" dirty="0" err="1"/>
              <a:t>read_xls</a:t>
            </a:r>
            <a:r>
              <a:rPr lang="en-US" dirty="0"/>
              <a:t>()</a:t>
            </a:r>
          </a:p>
          <a:p>
            <a:pPr marL="0" indent="0">
              <a:buNone/>
            </a:pPr>
            <a:r>
              <a:rPr lang="en-US" dirty="0" err="1"/>
              <a:t>readxl</a:t>
            </a:r>
            <a:r>
              <a:rPr lang="en-US" dirty="0"/>
              <a:t>::read_ excel()</a:t>
            </a:r>
          </a:p>
          <a:p>
            <a:pPr marL="0" indent="0">
              <a:buNone/>
            </a:pPr>
            <a:endParaRPr lang="en-US" dirty="0"/>
          </a:p>
          <a:p>
            <a:pPr marL="0" indent="0">
              <a:buNone/>
            </a:pPr>
            <a:r>
              <a:rPr lang="en-US" i="1" dirty="0"/>
              <a:t>Arguments (commonly used): </a:t>
            </a:r>
            <a:r>
              <a:rPr lang="en-US" dirty="0"/>
              <a:t>range, </a:t>
            </a:r>
            <a:r>
              <a:rPr lang="en-US" dirty="0" err="1"/>
              <a:t>col_names</a:t>
            </a:r>
            <a:r>
              <a:rPr lang="en-US" dirty="0"/>
              <a:t>, </a:t>
            </a:r>
            <a:r>
              <a:rPr lang="en-US" dirty="0" err="1"/>
              <a:t>na</a:t>
            </a:r>
            <a:r>
              <a:rPr lang="en-US" dirty="0"/>
              <a:t>, skip</a:t>
            </a:r>
          </a:p>
        </p:txBody>
      </p:sp>
      <p:sp>
        <p:nvSpPr>
          <p:cNvPr id="6" name="TextBox 5">
            <a:extLst>
              <a:ext uri="{FF2B5EF4-FFF2-40B4-BE49-F238E27FC236}">
                <a16:creationId xmlns:a16="http://schemas.microsoft.com/office/drawing/2014/main" id="{736797D0-C3B3-DD54-C4BA-04B97B08035F}"/>
              </a:ext>
            </a:extLst>
          </p:cNvPr>
          <p:cNvSpPr txBox="1"/>
          <p:nvPr/>
        </p:nvSpPr>
        <p:spPr>
          <a:xfrm>
            <a:off x="142672" y="6169709"/>
            <a:ext cx="6096000" cy="646331"/>
          </a:xfrm>
          <a:prstGeom prst="rect">
            <a:avLst/>
          </a:prstGeom>
          <a:noFill/>
        </p:spPr>
        <p:txBody>
          <a:bodyPr wrap="square">
            <a:spAutoFit/>
          </a:bodyPr>
          <a:lstStyle/>
          <a:p>
            <a:r>
              <a:rPr lang="en-US" dirty="0"/>
              <a:t>Reference: https://readxl.tidyverse.org/</a:t>
            </a:r>
          </a:p>
          <a:p>
            <a:r>
              <a:rPr lang="en-US" dirty="0"/>
              <a:t>Get help in R: type ?</a:t>
            </a:r>
            <a:r>
              <a:rPr lang="en-US" dirty="0" err="1"/>
              <a:t>readxl</a:t>
            </a:r>
            <a:r>
              <a:rPr lang="en-US" dirty="0"/>
              <a:t>::</a:t>
            </a:r>
            <a:r>
              <a:rPr lang="en-US" dirty="0" err="1"/>
              <a:t>read_xlsx</a:t>
            </a:r>
            <a:r>
              <a:rPr lang="en-US" dirty="0"/>
              <a:t> in Console pane</a:t>
            </a:r>
          </a:p>
        </p:txBody>
      </p:sp>
      <p:graphicFrame>
        <p:nvGraphicFramePr>
          <p:cNvPr id="7" name="Table 6">
            <a:extLst>
              <a:ext uri="{FF2B5EF4-FFF2-40B4-BE49-F238E27FC236}">
                <a16:creationId xmlns:a16="http://schemas.microsoft.com/office/drawing/2014/main" id="{61A219F3-F872-6530-932D-FE6CD7FCE70B}"/>
              </a:ext>
            </a:extLst>
          </p:cNvPr>
          <p:cNvGraphicFramePr>
            <a:graphicFrameLocks noGrp="1"/>
          </p:cNvGraphicFramePr>
          <p:nvPr>
            <p:extLst>
              <p:ext uri="{D42A27DB-BD31-4B8C-83A1-F6EECF244321}">
                <p14:modId xmlns:p14="http://schemas.microsoft.com/office/powerpoint/2010/main" val="1725600492"/>
              </p:ext>
            </p:extLst>
          </p:nvPr>
        </p:nvGraphicFramePr>
        <p:xfrm>
          <a:off x="10875523" y="0"/>
          <a:ext cx="1316477" cy="914400"/>
        </p:xfrm>
        <a:graphic>
          <a:graphicData uri="http://schemas.openxmlformats.org/drawingml/2006/table">
            <a:tbl>
              <a:tblPr firstRow="1" bandRow="1">
                <a:tableStyleId>{5C22544A-7EE6-4342-B048-85BDC9FD1C3A}</a:tableStyleId>
              </a:tblPr>
              <a:tblGrid>
                <a:gridCol w="1316477">
                  <a:extLst>
                    <a:ext uri="{9D8B030D-6E8A-4147-A177-3AD203B41FA5}">
                      <a16:colId xmlns:a16="http://schemas.microsoft.com/office/drawing/2014/main" val="3665490292"/>
                    </a:ext>
                  </a:extLst>
                </a:gridCol>
              </a:tblGrid>
              <a:tr h="278860">
                <a:tc>
                  <a:txBody>
                    <a:bodyPr/>
                    <a:lstStyle/>
                    <a:p>
                      <a:pPr algn="r"/>
                      <a:r>
                        <a:rPr lang="en-US" sz="1400" dirty="0"/>
                        <a:t>5 mins</a:t>
                      </a:r>
                    </a:p>
                  </a:txBody>
                  <a:tcPr/>
                </a:tc>
                <a:extLst>
                  <a:ext uri="{0D108BD9-81ED-4DB2-BD59-A6C34878D82A}">
                    <a16:rowId xmlns:a16="http://schemas.microsoft.com/office/drawing/2014/main" val="985353916"/>
                  </a:ext>
                </a:extLst>
              </a:tr>
              <a:tr h="278860">
                <a:tc>
                  <a:txBody>
                    <a:bodyPr/>
                    <a:lstStyle/>
                    <a:p>
                      <a:pPr algn="r"/>
                      <a:r>
                        <a:rPr lang="en-US" sz="1400" dirty="0"/>
                        <a:t>Left: 50 mins</a:t>
                      </a:r>
                    </a:p>
                  </a:txBody>
                  <a:tcPr/>
                </a:tc>
                <a:extLst>
                  <a:ext uri="{0D108BD9-81ED-4DB2-BD59-A6C34878D82A}">
                    <a16:rowId xmlns:a16="http://schemas.microsoft.com/office/drawing/2014/main" val="1644503693"/>
                  </a:ext>
                </a:extLst>
              </a:tr>
              <a:tr h="278860">
                <a:tc>
                  <a:txBody>
                    <a:bodyPr/>
                    <a:lstStyle/>
                    <a:p>
                      <a:pPr algn="r"/>
                      <a:r>
                        <a:rPr lang="en-US" sz="1400" dirty="0"/>
                        <a:t>Total: 75 mins</a:t>
                      </a:r>
                    </a:p>
                  </a:txBody>
                  <a:tcPr/>
                </a:tc>
                <a:extLst>
                  <a:ext uri="{0D108BD9-81ED-4DB2-BD59-A6C34878D82A}">
                    <a16:rowId xmlns:a16="http://schemas.microsoft.com/office/drawing/2014/main" val="1642563847"/>
                  </a:ext>
                </a:extLst>
              </a:tr>
            </a:tbl>
          </a:graphicData>
        </a:graphic>
      </p:graphicFrame>
    </p:spTree>
    <p:extLst>
      <p:ext uri="{BB962C8B-B14F-4D97-AF65-F5344CB8AC3E}">
        <p14:creationId xmlns:p14="http://schemas.microsoft.com/office/powerpoint/2010/main" val="2820451490"/>
      </p:ext>
    </p:extLst>
  </p:cSld>
  <p:clrMapOvr>
    <a:masterClrMapping/>
  </p:clrMapOvr>
  <mc:AlternateContent xmlns:mc="http://schemas.openxmlformats.org/markup-compatibility/2006" xmlns:p14="http://schemas.microsoft.com/office/powerpoint/2010/main">
    <mc:Choice Requires="p14">
      <p:transition spd="slow" p14:dur="2000" advTm="79866"/>
    </mc:Choice>
    <mc:Fallback xmlns="">
      <p:transition spd="slow" advTm="79866"/>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22340fa8-9226-4871-b677-d3b3e377af72}" enabled="0" method="" siteId="{22340fa8-9226-4871-b677-d3b3e377af72}" removed="1"/>
</clbl:labelList>
</file>

<file path=docProps/app.xml><?xml version="1.0" encoding="utf-8"?>
<Properties xmlns="http://schemas.openxmlformats.org/officeDocument/2006/extended-properties" xmlns:vt="http://schemas.openxmlformats.org/officeDocument/2006/docPropsVTypes">
  <TotalTime>569</TotalTime>
  <Words>1993</Words>
  <Application>Microsoft Office PowerPoint</Application>
  <PresentationFormat>Widescreen</PresentationFormat>
  <Paragraphs>243</Paragraphs>
  <Slides>21</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Courier New</vt:lpstr>
      <vt:lpstr>Office Theme</vt:lpstr>
      <vt:lpstr>Data Wrangling in R</vt:lpstr>
      <vt:lpstr>PowerPoint Presentation</vt:lpstr>
      <vt:lpstr>Importing Data into R</vt:lpstr>
      <vt:lpstr>Agenda</vt:lpstr>
      <vt:lpstr>Review R Environment - Working Directory</vt:lpstr>
      <vt:lpstr>Review R Environment - Working Directory (cont.)</vt:lpstr>
      <vt:lpstr>Review R Environment - Working Directory (cont.)</vt:lpstr>
      <vt:lpstr>Reading Excel file into R - CSV</vt:lpstr>
      <vt:lpstr>Reading Excel file into R – XLSX and XLS</vt:lpstr>
      <vt:lpstr>Reading SAS file into R</vt:lpstr>
      <vt:lpstr>Saving R Data</vt:lpstr>
      <vt:lpstr>Loading R Data</vt:lpstr>
      <vt:lpstr>Classwork #1 Reading files into R </vt:lpstr>
      <vt:lpstr>SQL Basic</vt:lpstr>
      <vt:lpstr>SQL Basic</vt:lpstr>
      <vt:lpstr>SQL Basic (cont.)</vt:lpstr>
      <vt:lpstr>SQL Basic (cont.)</vt:lpstr>
      <vt:lpstr>SQL Basic (cont.)</vt:lpstr>
      <vt:lpstr>SQL Query for Data Pulling </vt:lpstr>
      <vt:lpstr>Classwork #2 Pulling data from SQL to R</vt:lpstr>
      <vt:lpstr>Unit 2 Mini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 Yichen</dc:creator>
  <cp:lastModifiedBy>Chen, Yichen</cp:lastModifiedBy>
  <cp:revision>10</cp:revision>
  <dcterms:created xsi:type="dcterms:W3CDTF">2025-07-28T13:02:21Z</dcterms:created>
  <dcterms:modified xsi:type="dcterms:W3CDTF">2025-10-08T05:52:01Z</dcterms:modified>
</cp:coreProperties>
</file>