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8" autoAdjust="0"/>
    <p:restoredTop sz="94660"/>
  </p:normalViewPr>
  <p:slideViewPr>
    <p:cSldViewPr snapToGrid="0">
      <p:cViewPr>
        <p:scale>
          <a:sx n="75" d="100"/>
          <a:sy n="75" d="100"/>
        </p:scale>
        <p:origin x="111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7071F-DDAB-4AD5-9DF7-482B7DC3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38B281-BAC8-497D-8CC8-2777D786F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EFD5E-888A-412B-B4B3-7669B345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11AE7-5AE3-4978-AC29-E891BEF6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0A2C9-B3D9-49AB-A289-0E7ECAA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1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88A02-F362-4166-8BD7-5EDC58C6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87833-3125-4FD6-8D70-494195A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52EF5-F845-4FA8-8529-6BB2AB9F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EE3DB-C825-4DE9-BB71-F2BF0BFA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49E05-0936-4C64-8663-977EAE0F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FB2926-051C-4691-B4C9-6CDDA820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AA2D9E-BFC4-4A80-818C-892F443A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4CE4-CF06-44C3-9D02-8F57601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E9FEF-6A6C-4D57-A672-66563AE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A6A84-43CD-4BB0-BF52-A590BCA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4F2AD-12B8-4066-A7C4-48EE63C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F5288-BA84-48E8-A361-D5668A50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3310A-C558-4E5F-A16C-EC3DF276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47AFE-BAD1-4B31-BE1C-B481A2A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F7408-D059-44B1-99A8-CA55D98B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4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F3CF5-E3F0-4D49-A673-525D4431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17DD4-19BD-4FCD-A6D9-C725762A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28247-EF5D-4EA0-8C34-7FF51993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E2F8E-BAB7-45A9-BEB3-5DC9524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C59D4-B4B1-4C20-8CE8-C67BCBC4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52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F2E76-944B-4E76-BF77-ED98DC1D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FC5E2-02E2-4030-9749-FEEF0365C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A3FFA-C384-4069-AEC8-C5542582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70FDE0-3287-4364-A3E6-001D63E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0C3B3-33EA-4764-9C13-2B7A06D7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46E99D-FDC6-4D83-AE59-1F0CF118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944C-1FFC-44FB-81E7-5BF593DF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D409A-EC63-4B59-85C4-CBD33CA1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FF8F76-A9C8-4B5C-B861-09FDA84E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CB5756-DA8E-4E88-B773-FB36D1F2C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7896B-21B5-4142-9B01-7D68273A9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F5B3A9-97FD-4D9E-8123-B0C9C8FB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252CCC-E2C2-44DA-8817-898E9D3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A79993-6A4D-4E6B-BC27-A308DC0B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1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8B6C8-F119-465C-BE6F-3E5D6744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E2436D-2F06-421C-ABAD-A1529126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338B7-F40D-48E3-9C8A-52D3330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90016-8E81-4120-B4AE-EDDCBDD5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0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973767-85DB-4431-9D10-DEE9C1C8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A39B7-95E4-4015-B91D-27D34FEE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85043-FDDF-4C50-A12C-E609851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CD59F-D493-4E4A-A01C-B165A0A4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27CA5-E396-4FB6-A013-9E3929FE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1149F4-809E-40CF-9076-36CDBFA9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33757-BC11-4192-AA3B-8E960A52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9CAC1-76E4-4DDB-A789-4C05333F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B1281D-53E9-4E53-AC60-91ED8028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4B9DD-2D7A-46D1-88C5-BCA262FC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A2E82A-5EC8-46AC-A288-11EB599B8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AFA15-C215-442B-AD56-7411DE39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7EB46-342A-4D7C-B321-7E93FD7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E4B1DB-3AEF-4284-A1D1-8536E489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D949B-5403-4551-980C-99DA239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F98239-C365-4C7E-A38F-86199527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D32ADA-DECF-49E9-AAA9-CA4F1D6B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E8ED2-4FAA-4B6A-950B-276F0DA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D1D2-BB86-4B23-9C5E-347C1BB39A3C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E19D8-C443-4339-9B9C-243E3DDE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E61EB-6BDD-4710-AE30-195E8C3B2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8EAD-9DC5-4DED-B154-5750CE942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82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6E05B-1CF7-4791-A456-D00BA655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uppieren 358">
            <a:extLst>
              <a:ext uri="{FF2B5EF4-FFF2-40B4-BE49-F238E27FC236}">
                <a16:creationId xmlns:a16="http://schemas.microsoft.com/office/drawing/2014/main" id="{EABACD9C-CC37-48C3-BACC-4B7C991EB55B}"/>
              </a:ext>
            </a:extLst>
          </p:cNvPr>
          <p:cNvGrpSpPr/>
          <p:nvPr/>
        </p:nvGrpSpPr>
        <p:grpSpPr>
          <a:xfrm>
            <a:off x="1479911" y="-947114"/>
            <a:ext cx="9376154" cy="10277726"/>
            <a:chOff x="1479911" y="-947114"/>
            <a:chExt cx="9376154" cy="102777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D2594C7-140F-426A-A366-D1131B2D6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989" y="-857114"/>
              <a:ext cx="9305974" cy="10187726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396800B-3F94-42DD-9FA7-047569E63D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023" y="301514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A136F3A-920E-4D94-9441-AE0CC7172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4663" y="280940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2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92DE791-46EB-4A74-A224-B018C8263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9563" y="205502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>
                  <a:solidFill>
                    <a:schemeClr val="tx1"/>
                  </a:solidFill>
                </a:rPr>
                <a:t>3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A3105FD-21C9-4E47-A3C9-9EC1991C1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7733" y="173308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4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6EA067F-2A77-43E2-86AA-5E58BB2A8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8689" y="360950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C5A2D13-5184-4DD5-9E7C-D0593863C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0723" y="380762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6</a:t>
              </a:r>
              <a:endParaRPr lang="de-DE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E464296-B70A-4DE9-A424-B1C9A1510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188" y="3981989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7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50C7AE0-4040-4F86-AD5C-84467421B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473" y="401932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8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5071732-B4AA-4C90-A027-7FF71576E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73" y="7498245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9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13F112D-1C90-42EE-83DD-8AB908370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2247" y="2926405"/>
              <a:ext cx="90000" cy="9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1D44F4F-2CD1-40BC-B19A-16CD8CF53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7473" y="290641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72819CE-8BF5-4D2E-8C30-542CC45E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7961" y="287601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4B4B539-973D-45EF-8550-EDC538343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9636" y="3339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9EB20FE-1C85-4B1E-887D-28BB0F9A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4663" y="349088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5271180-AEBD-44CF-A93B-E1807A1B2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473" y="39833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74F058C-23A3-48BB-A892-31891171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188" y="387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B5DDB17-5EDA-4CEB-A5E2-142441447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046" y="3861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A752B0F-41F3-4082-8401-407C34AD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473" y="3233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C0FBF02-6947-4C1D-BA9D-C935357B8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616" y="4035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CC54311-8590-4C5D-AE20-AC436A905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2901" y="378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B2D9F00-8061-4CC6-AE47-0FAC1B869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023" y="335252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21BC78C-9EAA-414F-8CEC-2C510F791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5021" y="3188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540102D-E5B0-4F10-8339-98B63C8C1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287" y="369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36F1B44-06A1-4D48-B984-39F849C3A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473" y="335585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EC61F5F-A90D-4E1E-B100-4A288BB5D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604" y="281641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10428F1-147C-46D7-952C-B1F5B7D00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4130" y="264734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087568C-833E-4776-8977-482562239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0279" y="246398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7C3AEBF-FE04-477A-8B12-D4E478DD6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8713" y="218256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250D245-87F1-475B-9516-9AF06CEAD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1989" y="161248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E49E1A5C-86F5-4A22-AD15-2F98DD342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901" y="3999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D160786-4855-49CE-9A0A-5574642E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3807" y="4089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43C287B-9143-410C-9655-0899848EA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230" y="4125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8B0F40E-FE49-4793-8555-2D434936C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8832" y="4869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145A100-55EA-472E-B9A4-EFE7CF893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5370" y="51144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2DF6ACAD-23BC-464C-9DFD-A924B3774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6989" y="480247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7396F66-BD29-495F-B0F0-2AB7FC9AC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910" y="471247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EF7A4F9-3493-4594-91BD-E84CAD481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114" y="455005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429A9E0-A399-4691-BDC0-5B2EE57F1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3239" y="459505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8FC2D6A-5B03-4E37-A03C-8F1EA83E6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3239" y="430002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39</a:t>
              </a: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C330EB-7ECD-4934-8821-161085AE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8758" y="425502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7B25F083-4C28-4F83-B6CA-A4148B47D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490" y="396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C1D28C9-29D4-4388-A15D-DF08F181E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4212" y="4035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FA398C3-B6E8-42A4-84A5-7B5D1A03A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4021" y="4089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F885335-AB3E-40F5-ABED-15E4D0F60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5055" y="3915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96062A8-9778-4BEE-A644-2C25B0283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4130" y="3717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F3CA042-49A2-4922-A1F9-77544550D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9021" y="37825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46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D8FE6AC-D255-4375-B0FE-CB70C80B2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021" y="3471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47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775D0FD-AB42-416E-B15A-33F648734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5055" y="3249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C8C534B-B12C-498F-84A5-F6E6069ED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573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E3A5BBD-7A65-4DAD-8D13-F7E518479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3798" y="3381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492253E-1A67-4A26-AEEE-3DAF09270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023" y="37914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51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48CAB7FD-319D-47F6-9D8D-014EBB9C6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61" y="3807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52</a:t>
              </a: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EBF1861-C9E4-4F50-8DEA-58E83331F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290" y="37914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53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AF11662-D55D-4BBA-B978-767AF800A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1430" y="3381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73D62B6-85AF-442F-ABBA-093818FD4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668" y="3069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55</a:t>
              </a: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676C563-BD58-4CF8-A976-1EF3956F0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2804" y="28364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56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D44078A-AF61-48D4-85AB-7DE336536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4130" y="2980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57</a:t>
              </a: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DC8D90B0-8B72-4D8E-A90C-C481B5A8F5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0882" y="2980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C95E075E-BC0F-404A-9C15-08D74395B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690" y="39438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53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CD1B0FF5-5D43-4421-8C9E-788DCA55E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553" y="26765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6C5B579-9689-463A-BBC2-455F7E3A9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3083" y="28724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59991E81-88D8-4BA2-AC99-CD0FD38D0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4212" y="259557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61</a:t>
              </a: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DA65C22-1416-4BDD-91F7-9486137B6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7757" y="3278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0BB7AE7-C18E-4CF8-8221-865EFB1EC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319" y="3663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63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B8CD3B3-75E2-4921-9D91-3F23F1EB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8556" y="3609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98EF17CF-5AAC-4914-9A2F-4993D9C6A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198" y="378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D1F3934-3C39-42C2-B15A-6647D68EC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6897" y="398014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66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8EB9439-2902-4B11-9C55-EF9EB1733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391" y="3654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66</a:t>
              </a: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F1DC274C-91C0-4BEE-BA89-20B3D209E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0525" y="3516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15A2708E-7CB6-4808-88FE-B60BEFDE9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1016" y="3143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68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2CE81B2-742C-4791-BB65-5BE2BB627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160" y="333472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7AD562E3-FF5C-4252-AF2C-99B64A7C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3239" y="29604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1C4DE594-52F8-48E7-B3D8-753B9E5B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689" y="26315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71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C743841C-EBA1-466F-9945-B6BAF644F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8297" y="393514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72</a:t>
              </a: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3E8639C-36E4-451B-BCEE-7F37AD6FD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3689" y="237628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72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FC15A53-BB94-43BF-980A-10EE9865A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9163" y="20640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73</a:t>
              </a: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48E37D5B-52AC-47C0-A3B9-33C5DAF91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569" y="248550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74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F940C741-56CC-4CAE-8152-0E8F0E74C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36" y="166417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75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200B8056-1BAB-4402-B775-82CD6C47C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9021" y="-47915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D08433AB-B9D3-40CF-AA0F-684CD9DF0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611" y="25415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AD573F7B-32B7-4E76-9C4C-313A92D9D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8798" y="270975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648D619-D248-48BF-964E-1CE7F94AE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604" y="251869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79</a:t>
              </a: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A6B6868-46FD-41F9-AB08-9B8DCC025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6173" y="227079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17CD6CD-24D0-407C-B3CC-E786B60A7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503" y="170917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81</a:t>
              </a: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09199B68-431B-430D-A339-54FBAAE2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5055" y="171823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531DDC84-C805-42F9-8716-0DFB0125AD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4620" y="192656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53A9ADDA-BD01-4A2F-832F-39BCFF85A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428" y="23164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545D2AA6-851D-429D-A5EA-346CB0553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2999" y="247369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85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1698553-27C4-4651-BF32-55A764968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4428" y="166664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86</a:t>
              </a: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7FD5504-CF31-4E34-817D-6CA9EFE2E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757" y="20279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87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95E9C02-30E9-49E5-BCAD-70B2F87AB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2399" y="154114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D2E4467-F623-47CB-A547-FA663A99F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4899" y="146314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1B379394-77E1-4556-BABE-6896E3C0C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290" y="13908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89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CE6DB42-878E-40C8-BD80-1F685F88C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1016" y="19237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5D0F442-9B81-4D9F-81FB-919BF0754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9620" y="129432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91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8F8507B3-9D5A-4B85-9C0B-2289D31CA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490" y="8808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AEBBA34-45B7-4518-9CFE-AFD8FAEBE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0279" y="30828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93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C746A724-166A-4B56-9442-0B0F794FD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3625" y="-45650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94</a:t>
              </a: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B96445A-0CCD-4708-908F-927A78F3C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1288" y="213756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95</a:t>
              </a: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DE84B8D-93C7-4727-914F-6DFC13FEB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0572" y="142080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96</a:t>
              </a: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A2BC775-5413-4486-91A6-B72A9FC64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6288" y="9258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98</a:t>
              </a:r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F794411-32AB-4780-8785-11F7249E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7563" y="88957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E1C36888-7B05-4C13-8845-05B639AEC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6688" y="4278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99</a:t>
              </a:r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2E9394E1-B4C7-4A1F-A19C-AF0C33A2C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445" y="-9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C2BD666-A3DF-48A7-9553-6887C60D8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590" y="-28118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819EBFB5-3CA8-4C30-82A7-80CC82E75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590" y="-66730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102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32E349EF-DCB2-453C-87AE-B38D6A6FA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9976" y="-62230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103</a:t>
              </a:r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42A3B194-B6AD-45F8-A87B-2F8193A6A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3019" y="-56915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F296B12-DC53-4BA4-9863-204BFD9E1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000" y="-23618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106</a:t>
              </a: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87C25742-9955-4236-87BC-E26B3A2AF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500" y="-1940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105</a:t>
              </a: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B2F05C7-3D5D-40B5-8554-3058D24A4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8894" y="-41150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107</a:t>
              </a: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434FE63F-8E4B-4DB1-9363-2000D7893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3894" y="-12477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108</a:t>
              </a: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E5C39E14-8628-4333-9DBD-71B336435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9976" y="305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F114D9C-C7D8-40C4-9FE0-91614BBAC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4976" y="5178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92843DFF-D740-400A-B0C8-203EB52E9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0926" y="6306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C471FD1F-1B3A-4986-AFB9-70A02775D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653" y="150814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112</a:t>
              </a:r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D911BA62-2954-43EF-A99A-DF5D6F5E3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734" y="154114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113</a:t>
              </a:r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4C2A3AB6-9EE7-488E-BE8F-F4ED2975E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4118" y="161917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EC28C2D7-461F-43A3-AAE2-65DACB35C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7961" y="7206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115</a:t>
              </a:r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3E29EE6-57E6-4FDF-9BF2-B871967D9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6188" y="591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116</a:t>
              </a:r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F8788DBE-659C-4B62-A472-27AA5371E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6188" y="-50911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117</a:t>
              </a:r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E338B188-644E-4657-95C5-83B872264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2247" y="591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118</a:t>
              </a: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BC3AB6A9-F374-42C8-973C-B870554FB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867" y="163706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119</a:t>
              </a:r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8FA9CF0F-C3FE-4B06-A951-DF9DA16F1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6867" y="21180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120</a:t>
              </a:r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CFF96854-CBF2-4ED0-8638-A58673734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023" y="2136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D8758DDD-BFCD-4F24-B7F0-734C8B260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4885" y="24064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122</a:t>
              </a:r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844AA08D-9883-45C5-BCD2-1C98938A7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7247" y="244015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123</a:t>
              </a:r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F9A35ED6-D915-4909-854F-4644AE20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76" y="240660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124</a:t>
              </a:r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2810502C-7EBE-43F0-B782-DB1296793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9067" y="18927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125</a:t>
              </a:r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256CE75B-2D89-49CA-B874-48E837ED8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3663" y="241772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126</a:t>
              </a:r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643B4F0A-278A-4D6A-B9CF-29021981B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589" y="231579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127</a:t>
              </a: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EFECDA4-88CB-4B0C-9B65-D68F90F39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582" y="2222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E9C221F6-834C-492B-89BC-912B82FB5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4976" y="178708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129</a:t>
              </a:r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5F733C9E-FBC5-4E37-A6CF-B227F3653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9513" y="185019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5C0026AA-6F9A-4629-B85D-BB9257D9B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4636" y="186597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131</a:t>
              </a: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6663D062-952F-4AB4-AF50-56332D137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4003" y="18477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132</a:t>
              </a: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A455A2AA-D937-4A2C-8986-DA39B7BD8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923" y="130882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133</a:t>
              </a:r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391568F1-4D71-4595-8140-862539BB3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723" y="120432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134</a:t>
              </a:r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65A536C5-A3D6-402C-A7B4-CC99F84F4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0263" y="88957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135</a:t>
              </a:r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DE545A4F-5CC6-482E-BFD7-3CD44F48B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2863" y="5453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136</a:t>
              </a: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9B810B4A-2BA4-4EB4-B1B9-63D35340B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1721" y="305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137</a:t>
              </a: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F4E9691E-F6E7-4738-A652-9D51FED2B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1721" y="1041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138</a:t>
              </a: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2418ACE5-4BE8-42BA-AE7B-9302B58DA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7826" y="-507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139</a:t>
              </a: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30F62A8-9CC7-45E8-BCA8-734C4DAD7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9088" y="-54650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141</a:t>
              </a: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B49F504-7E25-4B89-AF10-B8FBFF5F9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5927" y="-34873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140</a:t>
              </a:r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772A2EE8-EF5D-4BCC-A296-0BFA5E5F6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0564" y="5578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142</a:t>
              </a:r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753B5B9B-BAC0-4C26-925E-220465454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723" y="35371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143</a:t>
              </a:r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B7515AF7-B589-4199-BA02-9D83ECC5A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978" y="40585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144</a:t>
              </a:r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4716AF89-BD14-433B-9117-510462535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7452" y="4916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145</a:t>
              </a:r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649BEC67-456C-4032-A2DB-84BB2D359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6222" y="26371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146</a:t>
              </a:r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41C2553-770D-4BD0-840D-36808C647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0263" y="17371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147</a:t>
              </a:r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146A9906-05A0-405E-AD9F-65AF8923A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0992" y="22399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148</a:t>
              </a: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BAB211D1-E640-46B4-AB85-B57B4A7F4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5992" y="8371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149</a:t>
              </a:r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B7220639-07F2-48E6-AD7E-A89AEAC18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6077" y="4312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C916D2B0-1218-42D9-B31B-BF75D11B3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5457" y="5628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151</a:t>
              </a:r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9490B8D4-D41E-4956-9546-CAFABB7B9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2452" y="59426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152</a:t>
              </a:r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6B57B32F-7A92-4AE7-AAEE-E56B1D789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425" y="106288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153</a:t>
              </a:r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3BA40AF8-DF1A-45FD-A2A0-603B5AA1E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6725" y="124852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154</a:t>
              </a:r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EFAFFAAD-DA38-4EBF-B5EA-529C62DD5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9621" y="157813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155</a:t>
              </a:r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D5962768-571F-4CED-A5A9-2FCF6C373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3331" y="139066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156</a:t>
              </a: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63059FD5-941C-4E84-AD6A-C67746A56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8442" y="6306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153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C28C4CE6-C254-4471-BBDC-3BEBA929B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3275" y="84457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154</a:t>
              </a:r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CFFC6636-DD4A-4B80-8BED-86F9BC470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3697" y="6687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155</a:t>
              </a:r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586452FC-8569-44B2-942B-81A4411FF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6733" y="7587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156</a:t>
              </a:r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22A6D7BA-6B71-494E-9743-91528C6D1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6689" y="9708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157</a:t>
              </a:r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17B35028-AD2D-4E3C-A343-3493359D2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4781" y="8000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158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AD0EF02-3F35-48BD-98A6-F8A4CBA0D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5191" y="83697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159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16F5D8DC-0C1D-4FEF-A394-2E4D389C1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4621" y="657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160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A0368729-86C9-4E05-B661-D6EC5FCEE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873" y="702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717BE47-5B4C-4026-8D74-9455806D8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2563" y="37328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162</a:t>
              </a: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2618C5C3-0CAC-4CEE-898C-450FB0C81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583" y="395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163</a:t>
              </a: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D3270139-F275-4E91-AF97-2CC2D7B8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5358" y="35757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164</a:t>
              </a:r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8426DFC9-D067-44B7-8EA9-1CE7DBD17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7924" y="-45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165</a:t>
              </a:r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BC2F9635-4AC9-4D95-A2F1-AAB70F0C1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9621" y="28328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166</a:t>
              </a:r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0A016FB3-7401-42F0-A7A8-9F3B6447B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1689" y="25362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167</a:t>
              </a:r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4BF45067-B0FD-45D1-806D-7411EFB73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0755" y="4553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168</a:t>
              </a:r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5AB66617-2596-44E3-87F6-EA9C6D915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8757" y="20862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169</a:t>
              </a:r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FECE1810-52DA-4F85-8D1E-53255ECF8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8847" y="-1407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170</a:t>
              </a:r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78A40759-CB51-42FB-B362-A58873FDB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5755" y="14578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171</a:t>
              </a:r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B8AC106-6DE6-4796-A115-20FAF7353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4077" y="-1940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172</a:t>
              </a:r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350CF216-BACF-4ADE-BDDF-761B0D839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2753" y="10031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173</a:t>
              </a:r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55DF7A65-F190-4630-A09C-F2C9DAF89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3412" y="-33430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174</a:t>
              </a:r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51B59861-F12E-419A-A926-ED479119B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2422" y="-35728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175</a:t>
              </a:r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BC6C789C-4285-4BCF-8B65-A3F8E4775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1153" y="-3512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176</a:t>
              </a:r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969659AA-6F40-4018-9FD2-7C6468D22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7924" y="-6969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177</a:t>
              </a:r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A22DC8CA-8C09-4B49-9C86-363FBEB75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3220" y="-4619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178</a:t>
              </a:r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F80EEF25-A951-468E-9811-3A2D1E2A4B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781" y="-47915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179</a:t>
              </a:r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2C16871B-3B3F-4620-8FA5-4DBFFA1C4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6634" y="-7869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180</a:t>
              </a:r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418B9B7F-4A1E-4B1E-9C23-C323E4D77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7689" y="-9471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181</a:t>
              </a:r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EDE1DBF1-ADE2-4E8C-8ABD-0FF296293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3149" y="252029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182</a:t>
              </a:r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A116255B-2430-4B68-B7D9-451BC5F49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8314" y="192909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183</a:t>
              </a:r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BCAED7A4-647B-415F-ACA1-FCE204F15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0755" y="2091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1B41FCD9-C08E-4CCF-832B-E4A785D6E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3275" y="171952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185</a:t>
              </a:r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DD888BDD-438C-4FF7-B789-6E7FB89D8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9256" y="236141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186</a:t>
              </a:r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A21F16A5-E6C6-4E02-ABC5-0BE6B8DE2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7689" y="29604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187</a:t>
              </a:r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63DFB90B-5579-4845-A0A3-8C7325A4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3689" y="3278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188</a:t>
              </a:r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941FD436-DA82-498C-8C95-D44DB172B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8166" y="39383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189</a:t>
              </a:r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F799D3E5-ABF4-4BA2-9FF9-8A62AB0CC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805" y="392297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190</a:t>
              </a:r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17286021-9B21-4911-9C38-F962B6B0D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9787" y="392584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191</a:t>
              </a:r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6A580412-433D-473B-B52E-1C2B82C96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8019" y="37085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192</a:t>
              </a:r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8F30BDC8-6D7B-4D7A-90AE-F1C92E0D3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622" y="375257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193</a:t>
              </a:r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E3EAE476-0779-4E97-B0D5-3B6ACC19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8171" y="350773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194</a:t>
              </a:r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56B51567-A5BE-4981-A195-1641A96BB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9563" y="350148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195</a:t>
              </a:r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BDF6D60C-FD6A-4B96-89C6-8C5773DA7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7056" y="336366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196</a:t>
              </a:r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59D43EE6-2930-493A-B1A4-475DC68D2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178" y="319225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197</a:t>
              </a:r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72E481E4-9B54-44DB-8E47-8C45A66F2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7924" y="319712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198</a:t>
              </a:r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67C295C3-F088-409E-BBBC-71EE2D471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532" y="28385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199</a:t>
              </a:r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E01D14D9-64FB-4C4A-A222-4667A3CC8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251" y="289644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23FBEF6A-1411-4BE0-BB76-F5893E1D9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9563" y="32592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201</a:t>
              </a:r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46AE13DA-00F1-4C84-8240-1EE00413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0309" y="326585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202</a:t>
              </a:r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5230C027-9CEA-4092-BFE3-685AF3160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87" y="32829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203</a:t>
              </a:r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442414C-3226-451D-80EC-CF9542F53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500" y="301836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204</a:t>
              </a:r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DF3F2EC-7129-4E4B-A1F2-6685F1B42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7622" y="302580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205</a:t>
              </a:r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E05B86CA-43AB-4658-8618-8C89EC79E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8551" y="3033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206</a:t>
              </a:r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AD13D79B-42C2-45AD-B516-46DA69336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9884" y="28641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207</a:t>
              </a:r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66DB1706-1BD5-4714-B195-34FFEB98A7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6688" y="285345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208</a:t>
              </a:r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C67DA3E6-89F1-43CD-98F3-44E8605A3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7622" y="26765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209</a:t>
              </a:r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589D255C-1E78-42B0-BAA7-D53478F8E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8551" y="264734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210</a:t>
              </a:r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F3CBB9E5-02A4-4799-9F2C-17DEA96AD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5476" y="257440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211</a:t>
              </a:r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C975789F-8A4D-4CF4-9F99-ED840672D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3686" y="25522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212</a:t>
              </a: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F781FF53-85D3-4418-8A11-69CE0407F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0191" y="240579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213</a:t>
              </a:r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29864F39-BC5A-4FFC-AB70-E061DF945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4003" y="228210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214</a:t>
              </a:r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641874C5-6B95-452A-A8DB-8FDB24D3A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4077" y="315461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215</a:t>
              </a:r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987F3FDF-17AA-4E52-9CE2-2F9FC63D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3718" y="2970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216</a:t>
              </a:r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673D28E9-04D1-4F2B-80CD-632C9CC69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7923" y="3143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217</a:t>
              </a:r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AB72AD44-2958-4249-B5DD-1CEF494B4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2452" y="26765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218</a:t>
              </a:r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82512508-B852-4466-AC14-5F6984036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0150" y="19266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219</a:t>
              </a:r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AD4DD622-CA59-4EDF-8432-1FC373ED3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3215" y="14786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220</a:t>
              </a:r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64F211E2-F962-4E90-8CCA-965E3E191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58169" y="200195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221</a:t>
              </a:r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CFD8A110-A903-42FB-B78B-A156736D6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6065" y="257068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222</a:t>
              </a:r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415633C9-6895-4AEE-989B-0483AB8A4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2144" y="324212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223</a:t>
              </a:r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6B2769C-22C5-42B5-A405-30E3EF301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4867" y="274640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224</a:t>
              </a:r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73C2D57-5327-4DEB-A54B-E69985B5C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9602" y="330622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225</a:t>
              </a:r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7022B388-CDBE-44B4-AEE0-71786E733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63742" y="347568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226</a:t>
              </a:r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1C123DAF-1C63-482B-A085-4D116F8C9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5927" y="389386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227</a:t>
              </a:r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D7CA005D-4382-4409-8BC3-BB53CF8AC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76775" y="404549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228</a:t>
              </a:r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BDC22C95-9892-4599-9BE2-380B0778E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4425" y="3690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229</a:t>
              </a:r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4A6B5A67-BB5A-4DD3-848A-3573256A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723" y="480247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230</a:t>
              </a:r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DC3371B7-E60A-48A1-9165-67E09F1D1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723" y="60915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231</a:t>
              </a:r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3EBBA2FD-BFCF-4A2E-8F56-308272D08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723" y="6722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232</a:t>
              </a:r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2D50CFA2-D3D6-433E-A5C7-2CB023E4D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9077" y="767195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233</a:t>
              </a:r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BF0622ED-2528-44AE-98AD-6BD2C0744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1288" y="814820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51767A41-7C61-4309-A60F-CDB939DEC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47" y="74532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235</a:t>
              </a:r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D5922F77-56D0-4AB8-B888-11499FBA8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4236" y="69738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236</a:t>
              </a:r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14ABF9F0-2974-4E55-8720-BD2D98C27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569" y="582812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237</a:t>
              </a:r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E24F9F83-0BEF-43B6-9BCF-FF2C137BC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2023" y="52771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238</a:t>
              </a:r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4BD1763-8AC1-46F1-9C9B-388B7ED62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6686" y="489247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239</a:t>
              </a:r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C898E520-1D21-4565-9E59-3F44E028D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473" y="432101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240</a:t>
              </a:r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5F74F6F0-4B47-4C77-9FF8-DE50C01C00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3871" y="39290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241</a:t>
              </a:r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65FD1E44-556F-4D56-A09D-17CFE262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0776" y="441267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242</a:t>
              </a:r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D64EF313-EA89-45B1-9A91-0AB0460B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2663" y="4869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243</a:t>
              </a:r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07F7011B-D697-4AA8-8750-7AD6163DA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3171" y="477914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244</a:t>
              </a:r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6F169379-42DE-49F3-9A2F-7E399F401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8149" y="475747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245</a:t>
              </a:r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6A90236A-DA04-4CE3-B305-C4ED7CD94A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8171" y="45077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246</a:t>
              </a:r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C8080ACE-ACA4-4DC6-BD9B-27C225507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5696" y="40965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247</a:t>
              </a:r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2A87281E-C5ED-41CE-A420-A3E3B8CA4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9563" y="453339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248</a:t>
              </a:r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DA27D702-D26C-49AD-947B-77193F8A4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110" y="45077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249</a:t>
              </a:r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52EDD6A2-6B69-4874-91E5-4F651EE52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8033" y="443758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250</a:t>
              </a:r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C321F83E-0D78-4306-9D76-84BC5D5E2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4003" y="465992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251</a:t>
              </a:r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CAD9C559-0464-479E-AC17-7C47BBEB8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1689" y="447756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252</a:t>
              </a:r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45EC9ED0-86E0-4A53-BF34-07A8055E2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1689" y="470492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B7264C36-1953-4A12-9941-2A5B0B036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7753" y="48101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254</a:t>
              </a:r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3B3D7B49-2EB0-405C-B507-A9021C9B3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84" y="431468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333C3A3B-D90C-4F09-95FC-A55A337B7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2923" y="389882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256</a:t>
              </a:r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5D72183-3061-4928-AC76-C60E0CDAB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955" y="399098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257</a:t>
              </a: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B189B329-A4E4-4068-AA7A-EEB845DD7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7563" y="61438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258</a:t>
              </a: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2DBA635F-F38E-4F12-AC00-F06CDFCB4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7350" y="641042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259</a:t>
              </a: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55DC6535-F689-4771-9145-2795DD637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476" y="650268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260</a:t>
              </a:r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D5E5E98D-FA4A-4070-AC46-DBA6D0B3B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6659" y="663263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261</a:t>
              </a:r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1CD99C80-9BB6-4103-8D45-020E24C9E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6688" y="699376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262</a:t>
              </a:r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056DCE87-E6B7-4644-BC46-C7D087DA4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6634" y="708143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263</a:t>
              </a: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522FD7B2-1AAB-4B69-97B1-5BC674E2F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3959" y="76419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264</a:t>
              </a:r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07A8EEFC-B536-467E-834A-262C74611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873" y="810320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265</a:t>
              </a:r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46FEE0B8-2FD6-431B-B594-161A7AA59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8363" y="657821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266</a:t>
              </a:r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A8F47EFA-6D59-4BF2-8DFD-EC7DC87CC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0776" y="703643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267</a:t>
              </a:r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AB18876E-A6EA-4064-8B04-56DD0D557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4885" y="68980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268</a:t>
              </a:r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4358C095-5439-4C5F-9CDA-DF1CFC02B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9796" y="6858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09D71C9-C23C-48F3-ADD8-8A71A2942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901" y="67833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270</a:t>
              </a: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2EE84608-5792-4881-9500-67D897F87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686" y="67383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271</a:t>
              </a:r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4AFD4C7A-C229-482C-9E7C-6BEF5C167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2473" y="654211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272</a:t>
              </a:r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BF6F5B7F-B78B-4121-A722-62C1CA25D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839" y="651799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273</a:t>
              </a:r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367E1E79-B093-4F29-9DEE-D6ED22A00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824" y="584038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274</a:t>
              </a:r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D70F1515-9831-4E29-B62F-ABCCF006B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0776" y="570183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275</a:t>
              </a:r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1BB8E4C3-172B-4BD6-9FED-C442F25B7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6473" y="54838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277</a:t>
              </a:r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1EB15A2D-59A9-4951-9C11-00678E13F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2247" y="530689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276</a:t>
              </a:r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67BD4402-D961-4FDB-81CA-EAA1AD43A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964" y="520441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C0F579AB-253E-4481-BC1B-70D5DF174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0449" y="510287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279</a:t>
              </a:r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462C3CBC-0965-42C2-A152-204DBAE80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964" y="501033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280</a:t>
              </a:r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DB91EB2C-58D8-47B5-8842-1E0C63FE3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501287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281</a:t>
              </a:r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51883208-1422-4E93-8423-3880A214A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309" y="50080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282</a:t>
              </a:r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AEB1D6A7-2104-4A22-A72C-C0BA8851D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622" y="532813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283</a:t>
              </a:r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4EE23995-B680-4621-AAAA-4F12C58B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3663" y="523114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284</a:t>
              </a:r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E66DE029-B779-4919-8D44-6B407088F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7663" y="543602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285</a:t>
              </a:r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94C6DAAF-737F-42B3-9260-48D496513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3957" y="549233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286</a:t>
              </a:r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8B082D11-121B-4922-BB24-B55BFD445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3561" y="554390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287</a:t>
              </a:r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1350DE50-B0C2-4EC2-8A5A-13C00E403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944" y="523813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288</a:t>
              </a:r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4DF7258E-D768-410B-A104-8F7CEB0F4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22" y="563962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289</a:t>
              </a:r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05ECF763-6A27-4FC2-8A9E-3D8EBF095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884" y="57332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290</a:t>
              </a:r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522AD827-28EB-4A90-AF20-605ABD252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8957" y="628711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291</a:t>
              </a:r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00CAC44C-7C07-4DF9-96B4-C250DEF1C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4101" y="58933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292</a:t>
              </a:r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1B17D7AD-4CA9-41E7-BF42-AB3A8ED4B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5084" y="551803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293</a:t>
              </a:r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132F58B0-DB0F-4E89-9DD7-47F01F969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734" y="526189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294</a:t>
              </a:r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D77B5D27-E7CC-4161-8F5D-57C282B12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2134" y="5098095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5E611AF7-F1F1-4B33-B35D-0965CB5A1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8171" y="4978259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296</a:t>
              </a: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4AB49C62-9BD4-4055-8973-751A3DC5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476" y="514995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297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1436A8BA-469D-4E03-BF75-222284DC03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8043" y="515608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298</a:t>
              </a:r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4DAA9712-CEA9-4F90-907B-FABEAA22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5873" y="49001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299</a:t>
              </a:r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984FD489-864F-42D1-9AB3-AA6DD785C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490" y="752656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300</a:t>
              </a:r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FC73C884-6495-4E9F-AAD6-91F5D4304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3083" y="673837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301</a:t>
              </a:r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7799B6B3-63B0-4C12-A2E7-4EF92FADE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9911" y="6641567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302</a:t>
              </a:r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BFC0D50B-8F5A-4B69-B120-3DD29BBE9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5442" y="52260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303</a:t>
              </a:r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A3388477-76DB-4533-B123-CD61A086F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7055" y="5181072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304</a:t>
              </a:r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8055AE2C-6BD2-4934-949C-7DAACDBBE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075" y="59383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305</a:t>
              </a:r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2E5D5C03-DE98-490E-B731-EFB1D1014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5604" y="6365424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306</a:t>
              </a: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53AEA92C-D450-4D5F-B5E1-770918DF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1173" y="60915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307</a:t>
              </a:r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DD8A2A2F-F3AE-4CFA-A2E3-B453A68E8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9161" y="657186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308</a:t>
              </a:r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F1DC3FEF-3E89-4B5D-BE09-E02B62860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2103" y="631864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309</a:t>
              </a: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C0281033-264F-49D2-A052-8C8A8182A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661" y="605326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310</a:t>
              </a:r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BEBD6E4B-3A80-49C2-A271-F8AC0E249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5538" y="611262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311</a:t>
              </a:r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1682DAA9-6B5D-4240-A3DA-2130C2743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1649" y="6327326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312</a:t>
              </a:r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021B27E6-85D4-477E-9BCE-CE8C1AE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9163" y="5778213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314</a:t>
              </a: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2EC6CAB7-2B6B-4943-9EDA-38210BF12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2055" y="604652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313</a:t>
              </a:r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A39AB2FC-80DA-4170-90E6-AE715D31D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6350" y="5436418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315</a:t>
              </a:r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8E29ECA9-338D-487D-B5D7-93582AFB7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4620" y="5885381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300" dirty="0">
                  <a:solidFill>
                    <a:schemeClr val="tx1"/>
                  </a:solidFill>
                </a:rPr>
                <a:t>316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324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Jan-Luca Kramer</dc:creator>
  <cp:lastModifiedBy>Jan-Luca Kramer</cp:lastModifiedBy>
  <cp:revision>1</cp:revision>
  <dcterms:created xsi:type="dcterms:W3CDTF">2021-08-16T11:50:37Z</dcterms:created>
  <dcterms:modified xsi:type="dcterms:W3CDTF">2021-08-16T14:02:16Z</dcterms:modified>
</cp:coreProperties>
</file>