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8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8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1AA5-10EE-4673-B2B8-DEAA6BCD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Cybersecurity Awareness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275EBC-DAC7-4DC7-A32E-4EE46C108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006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172864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400" dirty="0"/>
              <a:t>- The chatbot provides cybersecurity awareness.</a:t>
            </a:r>
          </a:p>
          <a:p>
            <a:r>
              <a:rPr sz="2400" dirty="0"/>
              <a:t>-</a:t>
            </a:r>
            <a:r>
              <a:rPr lang="en-US" sz="2400" dirty="0"/>
              <a:t> </a:t>
            </a:r>
            <a:r>
              <a:rPr sz="2400" dirty="0"/>
              <a:t>It interacts with users, answers their questions, and plays an audio welcome message.</a:t>
            </a:r>
            <a:endParaRPr lang="en-ZA" sz="2400" dirty="0"/>
          </a:p>
          <a:p>
            <a:pPr marL="0" indent="0">
              <a:buNone/>
            </a:pPr>
            <a:r>
              <a:rPr lang="en-ZA" sz="2400" dirty="0"/>
              <a:t>Structured with:</a:t>
            </a:r>
          </a:p>
          <a:p>
            <a:r>
              <a:rPr sz="2400" dirty="0"/>
              <a:t> - `</a:t>
            </a:r>
            <a:r>
              <a:rPr sz="2400" dirty="0" err="1"/>
              <a:t>AudioImageHandler</a:t>
            </a:r>
            <a:r>
              <a:rPr sz="2400" dirty="0"/>
              <a:t>`: Handles media (audio &amp; image).</a:t>
            </a:r>
          </a:p>
          <a:p>
            <a:r>
              <a:rPr sz="2400" dirty="0"/>
              <a:t> - `</a:t>
            </a:r>
            <a:r>
              <a:rPr sz="2400" dirty="0" err="1"/>
              <a:t>QuestionHandler</a:t>
            </a:r>
            <a:r>
              <a:rPr sz="2400" dirty="0"/>
              <a:t>`: Manages user questions and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Class -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2400" dirty="0"/>
              <a:t>Responsibilities:</a:t>
            </a:r>
          </a:p>
          <a:p>
            <a:r>
              <a:rPr sz="2400" dirty="0"/>
              <a:t>  - Manages program execution.</a:t>
            </a:r>
          </a:p>
          <a:p>
            <a:r>
              <a:rPr sz="2400" dirty="0"/>
              <a:t>  - Displays loading animation.</a:t>
            </a:r>
          </a:p>
          <a:p>
            <a:r>
              <a:rPr sz="2400" dirty="0"/>
              <a:t>  - Prompts user for their name.</a:t>
            </a:r>
          </a:p>
          <a:p>
            <a:r>
              <a:rPr sz="2400" dirty="0"/>
              <a:t>  - Calls media and question-handling function</a:t>
            </a:r>
            <a:r>
              <a:rPr lang="en-ZA" sz="2400" dirty="0" err="1"/>
              <a:t>alities</a:t>
            </a:r>
            <a:r>
              <a:rPr lang="en-ZA" sz="2400" dirty="0"/>
              <a:t>.</a:t>
            </a:r>
          </a:p>
          <a:p>
            <a:pPr marL="0" indent="0">
              <a:buNone/>
            </a:pPr>
            <a:r>
              <a:rPr lang="en-ZA" sz="2400" dirty="0"/>
              <a:t>Key Methods:</a:t>
            </a:r>
          </a:p>
          <a:p>
            <a:r>
              <a:rPr sz="2400" dirty="0"/>
              <a:t>  - `Run()`: Executes the chatbot workflow.</a:t>
            </a:r>
          </a:p>
          <a:p>
            <a:r>
              <a:rPr sz="2400" dirty="0"/>
              <a:t>  - `</a:t>
            </a:r>
            <a:r>
              <a:rPr sz="2400" dirty="0" err="1"/>
              <a:t>WelcomeUser</a:t>
            </a:r>
            <a:r>
              <a:rPr sz="2400" dirty="0"/>
              <a:t>()`: Greets the user and collects their name.</a:t>
            </a:r>
          </a:p>
          <a:p>
            <a:r>
              <a:rPr sz="2400" dirty="0"/>
              <a:t>  - `Menu()`: Handles user interaction.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Handling Audio &amp; Image (AudioImageHandler)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Purpose:</a:t>
            </a:r>
          </a:p>
          <a:p>
            <a:r>
              <a:rPr sz="2400" dirty="0"/>
              <a:t>  - Displays ASCII chatbot logo.</a:t>
            </a:r>
          </a:p>
          <a:p>
            <a:r>
              <a:rPr sz="2400" dirty="0"/>
              <a:t>  - Plays a welcome sound.</a:t>
            </a:r>
          </a:p>
          <a:p>
            <a:pPr marL="0" indent="0">
              <a:buNone/>
            </a:pPr>
            <a:r>
              <a:rPr sz="2400" dirty="0"/>
              <a:t>Key Methods:</a:t>
            </a:r>
          </a:p>
          <a:p>
            <a:r>
              <a:rPr sz="2400" dirty="0"/>
              <a:t>  - `</a:t>
            </a:r>
            <a:r>
              <a:rPr sz="2400" dirty="0" err="1"/>
              <a:t>PlayWelcomeAudio</a:t>
            </a:r>
            <a:r>
              <a:rPr sz="2400" dirty="0"/>
              <a:t>()`: Plays a `.wav` sound file.</a:t>
            </a:r>
          </a:p>
          <a:p>
            <a:r>
              <a:rPr sz="2400" dirty="0"/>
              <a:t>  - `</a:t>
            </a:r>
            <a:r>
              <a:rPr sz="2400" dirty="0" err="1"/>
              <a:t>DisplayLogo</a:t>
            </a:r>
            <a:r>
              <a:rPr sz="2400" dirty="0"/>
              <a:t>()`: Converts an image to ASCII 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Question Handling (QuestionHandler)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1200" dirty="0"/>
              <a:t>Purpose</a:t>
            </a:r>
          </a:p>
          <a:p>
            <a:r>
              <a:rPr sz="1200" dirty="0"/>
              <a:t>Filters and processes user questions.</a:t>
            </a:r>
          </a:p>
          <a:p>
            <a:r>
              <a:rPr sz="1200" dirty="0"/>
              <a:t>Retrieves answers from a predefined list.</a:t>
            </a:r>
          </a:p>
          <a:p>
            <a:pPr marL="0" indent="0">
              <a:buNone/>
            </a:pPr>
            <a:r>
              <a:rPr sz="1200" dirty="0"/>
              <a:t>Key Methods</a:t>
            </a:r>
            <a:r>
              <a:rPr lang="en-US" sz="1200" dirty="0"/>
              <a:t>:</a:t>
            </a:r>
            <a:endParaRPr sz="1200" dirty="0"/>
          </a:p>
          <a:p>
            <a:r>
              <a:rPr sz="1200" dirty="0"/>
              <a:t>`</a:t>
            </a:r>
            <a:r>
              <a:rPr sz="1200" dirty="0" err="1"/>
              <a:t>HandleQuestions</a:t>
            </a:r>
            <a:r>
              <a:rPr sz="1200" dirty="0"/>
              <a:t>(</a:t>
            </a:r>
            <a:r>
              <a:rPr sz="1200" dirty="0" err="1"/>
              <a:t>userName</a:t>
            </a:r>
            <a:r>
              <a:rPr sz="1200" dirty="0"/>
              <a:t>): Manages question-answer interaction.</a:t>
            </a:r>
          </a:p>
          <a:p>
            <a:r>
              <a:rPr sz="1200" dirty="0"/>
              <a:t> </a:t>
            </a:r>
            <a:r>
              <a:rPr lang="en-US" sz="1200" dirty="0"/>
              <a:t>'</a:t>
            </a:r>
            <a:r>
              <a:rPr sz="1200" dirty="0" err="1"/>
              <a:t>StoreReplies</a:t>
            </a:r>
            <a:r>
              <a:rPr sz="1200" dirty="0"/>
              <a:t>(</a:t>
            </a:r>
            <a:r>
              <a:rPr lang="en-US" sz="1200" dirty="0"/>
              <a:t>)’</a:t>
            </a:r>
            <a:r>
              <a:rPr sz="1200" dirty="0"/>
              <a:t>: Stores common cybersecurity responses.</a:t>
            </a:r>
          </a:p>
          <a:p>
            <a:r>
              <a:rPr sz="1200" dirty="0"/>
              <a:t> `</a:t>
            </a:r>
            <a:r>
              <a:rPr sz="1200" dirty="0" err="1"/>
              <a:t>StoreIgnore</a:t>
            </a:r>
            <a:r>
              <a:rPr sz="1200" dirty="0"/>
              <a:t>()`: Contains words to ignore (e.g., 'is', 'the').</a:t>
            </a:r>
            <a:endParaRPr lang="en-ZA" sz="1200" dirty="0"/>
          </a:p>
          <a:p>
            <a:pPr marL="0" indent="0">
              <a:buNone/>
            </a:pPr>
            <a:r>
              <a:rPr lang="en-ZA" sz="1200" dirty="0"/>
              <a:t>Functionality:</a:t>
            </a:r>
          </a:p>
          <a:p>
            <a:r>
              <a:rPr sz="1200" dirty="0"/>
              <a:t> Filters ignored words.</a:t>
            </a:r>
          </a:p>
          <a:p>
            <a:r>
              <a:rPr sz="1200" dirty="0"/>
              <a:t> Matches input with stored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251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Cybersecurity Awareness Chatbot</vt:lpstr>
      <vt:lpstr>Overview of the Chatbot</vt:lpstr>
      <vt:lpstr>Main Class - ChatBot</vt:lpstr>
      <vt:lpstr>Handling Audio &amp; Image (AudioImageHandler)</vt:lpstr>
      <vt:lpstr>Question Handling (QuestionHandler)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Awareness Chatbot</dc:title>
  <dc:subject/>
  <dc:creator/>
  <cp:keywords/>
  <dc:description>generated using python-pptx</dc:description>
  <cp:lastModifiedBy>Ernest Sebola</cp:lastModifiedBy>
  <cp:revision>3</cp:revision>
  <dcterms:created xsi:type="dcterms:W3CDTF">2013-01-27T09:14:16Z</dcterms:created>
  <dcterms:modified xsi:type="dcterms:W3CDTF">2025-03-30T23:50:33Z</dcterms:modified>
  <cp:category/>
</cp:coreProperties>
</file>