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7" r:id="rId4"/>
    <p:sldId id="266" r:id="rId5"/>
    <p:sldId id="258" r:id="rId6"/>
    <p:sldId id="259" r:id="rId7"/>
    <p:sldId id="267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85EDB-2976-584D-B8F6-809CB105A46A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14D10-24C5-B84B-96DA-DCCCC56C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96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2400E-3919-704B-A169-1949F93A203C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E37EC-798D-ED45-B395-0AAC5630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7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E37EC-798D-ED45-B395-0AAC563085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C74-6C76-EE4A-A6A7-D64349236022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C226-9DDE-EC4D-8237-63AF1151FFBD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9C95-B42B-5C48-AC69-BD28BD5676D0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BE0-0900-3142-958D-6B3915A3C1E3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5453-98B3-424D-B647-9E0FCFBEDA45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E96D-3EFD-6247-8C2C-CCB612004AB8}" type="datetime1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CC7E-4B7F-E64F-A69B-73C6E9EF17B2}" type="datetime1">
              <a:rPr lang="en-US" smtClean="0"/>
              <a:t>3/20/13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5F56-B756-CD4E-8F36-9D5E3A58A775}" type="datetime1">
              <a:rPr lang="en-US" smtClean="0"/>
              <a:t>3/20/13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46EA-E9E7-844D-933E-300A1CB9A1B7}" type="datetime1">
              <a:rPr lang="en-US" smtClean="0"/>
              <a:t>3/20/13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D4C6-D506-7649-8340-BFA0C584E397}" type="datetime1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1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11AE-0C2D-0E41-B6D2-CE7059474C09}" type="datetime1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4EB6-F7F1-D34D-A73B-51F77FD41635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5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dataworkers.eu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05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D695-9EE2-544F-AC5F-B579093EE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5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Dataworkers.eu</a:t>
            </a:r>
            <a:r>
              <a:rPr lang="en-US"/>
              <a:t/>
            </a:r>
            <a:br>
              <a:rPr lang="en-US"/>
            </a:br>
            <a:r>
              <a:rPr lang="en-US" sz="2700" i="1" smtClean="0"/>
              <a:t>Social-Networking </a:t>
            </a:r>
            <a:r>
              <a:rPr lang="en-US" sz="2700" i="1" dirty="0" smtClean="0"/>
              <a:t>Based Crowdsourcing</a:t>
            </a:r>
            <a:endParaRPr lang="en-US" sz="27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/>
              <a:t>model proposal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97B-BCBF-4847-AF4E-AFFE07E7C0CF}" type="datetime1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6042-8A31-094E-AB24-296CE9C2423D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5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ADF7-2BAD-7F4D-9F03-59C247C0A07D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Partnerships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617C-FB3E-B041-9550-2F2E7598154D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6F71-1EFB-074F-8452-06D74698012D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8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 smtClean="0"/>
              <a:t>crowdsourcing platform similar to those of </a:t>
            </a:r>
            <a:r>
              <a:rPr lang="en-US" dirty="0" err="1" smtClean="0"/>
              <a:t>MTurk</a:t>
            </a:r>
            <a:r>
              <a:rPr lang="en-US" dirty="0" smtClean="0"/>
              <a:t> or </a:t>
            </a:r>
            <a:r>
              <a:rPr lang="en-US" dirty="0" err="1" smtClean="0"/>
              <a:t>Microworkers.com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 social network functionality – joint </a:t>
            </a:r>
            <a:r>
              <a:rPr lang="en-US" dirty="0" smtClean="0"/>
              <a:t>capabilities of professional networks (e.g. LinkedIn) and </a:t>
            </a:r>
            <a:r>
              <a:rPr lang="en-US" dirty="0" smtClean="0"/>
              <a:t>leisure apps(</a:t>
            </a:r>
            <a:r>
              <a:rPr lang="en-US" dirty="0" smtClean="0"/>
              <a:t>e.g. Facebook, Twitter)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BE0-0900-3142-958D-6B3915A3C1E3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Customer </a:t>
            </a:r>
            <a:r>
              <a:rPr lang="en-US" dirty="0" smtClean="0"/>
              <a:t>Segments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Companies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Looking for workers for large amount of easy </a:t>
            </a:r>
            <a:r>
              <a:rPr lang="en-US" dirty="0" smtClean="0"/>
              <a:t>tasks, high number of necessary work force, smaller tasks for masses</a:t>
            </a:r>
          </a:p>
          <a:p>
            <a:endParaRPr lang="en-US" dirty="0"/>
          </a:p>
          <a:p>
            <a:r>
              <a:rPr lang="en-US" b="1" i="1" dirty="0" smtClean="0"/>
              <a:t>Freelancers and small corporates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 small </a:t>
            </a:r>
            <a:r>
              <a:rPr lang="en-US" dirty="0" smtClean="0"/>
              <a:t>tasks for professionals (doable within few hours, one day top)</a:t>
            </a:r>
            <a:endParaRPr lang="en-US" dirty="0" smtClean="0"/>
          </a:p>
          <a:p>
            <a:pPr lvl="2"/>
            <a:r>
              <a:rPr lang="en-US" dirty="0" smtClean="0"/>
              <a:t>e.g.: accounting, design work, programming</a:t>
            </a:r>
          </a:p>
          <a:p>
            <a:endParaRPr lang="en-US" dirty="0"/>
          </a:p>
          <a:p>
            <a:r>
              <a:rPr lang="en-US" b="1" i="1" dirty="0" smtClean="0"/>
              <a:t>Ordinary users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small and easy to do tasks for </a:t>
            </a:r>
            <a:r>
              <a:rPr lang="en-US" dirty="0" smtClean="0"/>
              <a:t>crowds </a:t>
            </a:r>
            <a:endParaRPr lang="en-US" dirty="0" smtClean="0"/>
          </a:p>
          <a:p>
            <a:pPr lvl="2"/>
            <a:r>
              <a:rPr lang="en-US" dirty="0" smtClean="0"/>
              <a:t>e.g.: home-works for students, writing papers, searching for cheap vacation, searching for bargains…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6B59-4A98-1843-98A8-156E7B8C183B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9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6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Segments: </a:t>
            </a:r>
            <a:r>
              <a:rPr lang="en-US" sz="3600" dirty="0" smtClean="0"/>
              <a:t>“Hire me” groups!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Power users and professionals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Performing design works, </a:t>
            </a:r>
            <a:r>
              <a:rPr lang="en-US" dirty="0"/>
              <a:t>o</a:t>
            </a:r>
            <a:r>
              <a:rPr lang="en-US" dirty="0" smtClean="0"/>
              <a:t>ffering programming services, offering marketing services, etc.</a:t>
            </a:r>
          </a:p>
          <a:p>
            <a:endParaRPr lang="en-US" dirty="0"/>
          </a:p>
          <a:p>
            <a:r>
              <a:rPr lang="en-US" b="1" i="1" dirty="0" smtClean="0"/>
              <a:t>Crowds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 Finishing small tasks e.g.: writing, searching, web crawling, SEO works</a:t>
            </a:r>
          </a:p>
          <a:p>
            <a:pPr lvl="1"/>
            <a:endParaRPr lang="en-US" dirty="0"/>
          </a:p>
          <a:p>
            <a:r>
              <a:rPr lang="en-US" b="1" i="1" dirty="0" smtClean="0"/>
              <a:t>Students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Finishing home assignments for </a:t>
            </a:r>
            <a:r>
              <a:rPr lang="en-US" dirty="0" smtClean="0"/>
              <a:t>others for money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6B59-4A98-1843-98A8-156E7B8C183B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Easy task creation with </a:t>
            </a:r>
            <a:r>
              <a:rPr lang="en-US" dirty="0" smtClean="0"/>
              <a:t>description for </a:t>
            </a:r>
            <a:r>
              <a:rPr lang="en-US" dirty="0" smtClean="0"/>
              <a:t>necessary work force</a:t>
            </a:r>
          </a:p>
          <a:p>
            <a:endParaRPr lang="en-US" dirty="0"/>
          </a:p>
          <a:p>
            <a:r>
              <a:rPr lang="en-US" dirty="0" smtClean="0"/>
              <a:t>Scalable payments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 smtClean="0"/>
              <a:t>network API for third party applications </a:t>
            </a:r>
          </a:p>
          <a:p>
            <a:endParaRPr lang="en-US" dirty="0"/>
          </a:p>
          <a:p>
            <a:r>
              <a:rPr lang="en-US" dirty="0" smtClean="0"/>
              <a:t>Social network capabilities – creating working groups, sharing job description, sharing job opportunities. </a:t>
            </a:r>
          </a:p>
          <a:p>
            <a:endParaRPr lang="en-US" dirty="0"/>
          </a:p>
          <a:p>
            <a:r>
              <a:rPr lang="en-US" dirty="0" smtClean="0"/>
              <a:t>Mobile application design – create tasks everywhere and get a fast response from the community (e.g.: find me such a product on a market for lowest price, book me cheapest flying ticket to…)</a:t>
            </a:r>
          </a:p>
          <a:p>
            <a:endParaRPr lang="en-US" dirty="0"/>
          </a:p>
          <a:p>
            <a:r>
              <a:rPr lang="en-US" dirty="0" smtClean="0"/>
              <a:t>Fast and easy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56DD-B6F3-F140-B30B-F980C1C4A813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 users through existing social networks (G+, Facebook, Twitter)</a:t>
            </a:r>
          </a:p>
          <a:p>
            <a:endParaRPr lang="en-US" dirty="0"/>
          </a:p>
          <a:p>
            <a:r>
              <a:rPr lang="en-US" dirty="0" smtClean="0"/>
              <a:t>Reach user through own crowdsourcing portal</a:t>
            </a:r>
          </a:p>
          <a:p>
            <a:endParaRPr lang="en-US" dirty="0"/>
          </a:p>
          <a:p>
            <a:r>
              <a:rPr lang="en-US" dirty="0" smtClean="0"/>
              <a:t>Reach user via mobile notifications (this job might be interesting for you, because of your small-tasks history)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978-33F5-3C4D-B2E0-16CED0C78E59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1. Awareness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Existing mailing database, social networking ads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2. Evaluation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Advertise about easy, fast and cheap working forces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3. Purchase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Offer or subscribe to tasks via web and mobile 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4. Delivery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Place and offer or finish task via our web-application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5. After sales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Build customers reliability profile and then offer new task according to it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7BE0-0900-3142-958D-6B3915A3C1E3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7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83D-79C6-7740-8A10-F5584724AA8B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C30-718B-9A46-8386-D7ACFD55BC0E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dataworkers.eu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D695-9EE2-544F-AC5F-B579093EEA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18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435</Words>
  <Application>Microsoft Macintosh PowerPoint</Application>
  <PresentationFormat>On-screen Show (4:3)</PresentationFormat>
  <Paragraphs>101</Paragraphs>
  <Slides>13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 Design</vt:lpstr>
      <vt:lpstr>Dataworkers.eu Social-Networking Based Crowdsourcing</vt:lpstr>
      <vt:lpstr>The Plan</vt:lpstr>
      <vt:lpstr>Customer Segments</vt:lpstr>
      <vt:lpstr>Customer Segments: “Hire me” groups!</vt:lpstr>
      <vt:lpstr>Value Propositions</vt:lpstr>
      <vt:lpstr>Channels</vt:lpstr>
      <vt:lpstr>Channel Phases</vt:lpstr>
      <vt:lpstr>Customer Relationships</vt:lpstr>
      <vt:lpstr>Revenue Streams</vt:lpstr>
      <vt:lpstr>Key Resources</vt:lpstr>
      <vt:lpstr>Key Activities</vt:lpstr>
      <vt:lpstr>Key Partnerships</vt:lpstr>
      <vt:lpstr>Cost Structure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Gardlo</dc:creator>
  <cp:lastModifiedBy>Bruno Gardlo</cp:lastModifiedBy>
  <cp:revision>31</cp:revision>
  <dcterms:created xsi:type="dcterms:W3CDTF">2013-01-22T21:55:27Z</dcterms:created>
  <dcterms:modified xsi:type="dcterms:W3CDTF">2013-03-20T17:22:52Z</dcterms:modified>
</cp:coreProperties>
</file>