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ABCC-3749-4EE1-91DD-5D469648FA4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375955-6399-45B3-9DC1-CCA86F7FC06B}">
      <dgm:prSet/>
      <dgm:spPr/>
      <dgm:t>
        <a:bodyPr/>
        <a:lstStyle/>
        <a:p>
          <a:r>
            <a:rPr lang="en-US"/>
            <a:t>Axiom</a:t>
          </a:r>
        </a:p>
      </dgm:t>
    </dgm:pt>
    <dgm:pt modelId="{334D0C12-086C-4673-B365-8BA46FC651D6}" type="parTrans" cxnId="{BB670F2F-24B4-4639-9377-0AE92C8ED2D0}">
      <dgm:prSet/>
      <dgm:spPr/>
      <dgm:t>
        <a:bodyPr/>
        <a:lstStyle/>
        <a:p>
          <a:endParaRPr lang="en-US"/>
        </a:p>
      </dgm:t>
    </dgm:pt>
    <dgm:pt modelId="{56231A54-92CB-4C9F-B381-F08DC6F64497}" type="sibTrans" cxnId="{BB670F2F-24B4-4639-9377-0AE92C8ED2D0}">
      <dgm:prSet/>
      <dgm:spPr/>
      <dgm:t>
        <a:bodyPr/>
        <a:lstStyle/>
        <a:p>
          <a:endParaRPr lang="en-US"/>
        </a:p>
      </dgm:t>
    </dgm:pt>
    <dgm:pt modelId="{D0858753-1E03-4043-9A90-249B2EBCC16B}">
      <dgm:prSet/>
      <dgm:spPr/>
      <dgm:t>
        <a:bodyPr/>
        <a:lstStyle/>
        <a:p>
          <a:r>
            <a:rPr lang="en-US"/>
            <a:t>Initial string</a:t>
          </a:r>
        </a:p>
      </dgm:t>
    </dgm:pt>
    <dgm:pt modelId="{370F9C0F-10B1-45D3-9CAD-351F5D5507AD}" type="parTrans" cxnId="{CDD4638D-A978-4F43-92AF-E746831571FE}">
      <dgm:prSet/>
      <dgm:spPr/>
      <dgm:t>
        <a:bodyPr/>
        <a:lstStyle/>
        <a:p>
          <a:endParaRPr lang="en-US"/>
        </a:p>
      </dgm:t>
    </dgm:pt>
    <dgm:pt modelId="{2C2FFD78-A723-4BF9-9871-BB1CFF855846}" type="sibTrans" cxnId="{CDD4638D-A978-4F43-92AF-E746831571FE}">
      <dgm:prSet/>
      <dgm:spPr/>
      <dgm:t>
        <a:bodyPr/>
        <a:lstStyle/>
        <a:p>
          <a:endParaRPr lang="en-US"/>
        </a:p>
      </dgm:t>
    </dgm:pt>
    <dgm:pt modelId="{121F7E6F-7F36-4F58-9742-C4EEE57A0203}">
      <dgm:prSet/>
      <dgm:spPr/>
      <dgm:t>
        <a:bodyPr/>
        <a:lstStyle/>
        <a:p>
          <a:r>
            <a:rPr lang="en-US"/>
            <a:t>Productions</a:t>
          </a:r>
        </a:p>
      </dgm:t>
    </dgm:pt>
    <dgm:pt modelId="{EA004F9F-265A-469E-978C-250FD2D73894}" type="parTrans" cxnId="{D0056F5D-0AC5-4D39-B3CB-558467456C87}">
      <dgm:prSet/>
      <dgm:spPr/>
      <dgm:t>
        <a:bodyPr/>
        <a:lstStyle/>
        <a:p>
          <a:endParaRPr lang="en-US"/>
        </a:p>
      </dgm:t>
    </dgm:pt>
    <dgm:pt modelId="{1CDADFC8-6222-4BC6-B252-9FC0510B5E75}" type="sibTrans" cxnId="{D0056F5D-0AC5-4D39-B3CB-558467456C87}">
      <dgm:prSet/>
      <dgm:spPr/>
      <dgm:t>
        <a:bodyPr/>
        <a:lstStyle/>
        <a:p>
          <a:endParaRPr lang="en-US"/>
        </a:p>
      </dgm:t>
    </dgm:pt>
    <dgm:pt modelId="{63C7A879-8EBB-48AB-8E69-9F56A92DD3B5}">
      <dgm:prSet/>
      <dgm:spPr/>
      <dgm:t>
        <a:bodyPr/>
        <a:lstStyle/>
        <a:p>
          <a:r>
            <a:rPr lang="en-US"/>
            <a:t>Rules</a:t>
          </a:r>
        </a:p>
      </dgm:t>
    </dgm:pt>
    <dgm:pt modelId="{0BAE3E8D-C0AC-4E99-9032-2CFE68345C87}" type="parTrans" cxnId="{4B89786D-582E-4389-B874-00B16BCD57F7}">
      <dgm:prSet/>
      <dgm:spPr/>
      <dgm:t>
        <a:bodyPr/>
        <a:lstStyle/>
        <a:p>
          <a:endParaRPr lang="en-US"/>
        </a:p>
      </dgm:t>
    </dgm:pt>
    <dgm:pt modelId="{576E4BAC-6EB4-450F-A7FE-47F4F5BF4814}" type="sibTrans" cxnId="{4B89786D-582E-4389-B874-00B16BCD57F7}">
      <dgm:prSet/>
      <dgm:spPr/>
      <dgm:t>
        <a:bodyPr/>
        <a:lstStyle/>
        <a:p>
          <a:endParaRPr lang="en-US"/>
        </a:p>
      </dgm:t>
    </dgm:pt>
    <dgm:pt modelId="{24827BAF-2DEB-4713-BF2B-44E155662DEC}">
      <dgm:prSet/>
      <dgm:spPr/>
      <dgm:t>
        <a:bodyPr/>
        <a:lstStyle/>
        <a:p>
          <a:r>
            <a:rPr lang="en-US"/>
            <a:t>Character</a:t>
          </a:r>
        </a:p>
      </dgm:t>
    </dgm:pt>
    <dgm:pt modelId="{B32E1E37-F727-47C6-AC73-C6B7F5717452}" type="parTrans" cxnId="{4F3C76BC-DC4E-48E0-8541-601E4E7286C2}">
      <dgm:prSet/>
      <dgm:spPr/>
      <dgm:t>
        <a:bodyPr/>
        <a:lstStyle/>
        <a:p>
          <a:endParaRPr lang="en-US"/>
        </a:p>
      </dgm:t>
    </dgm:pt>
    <dgm:pt modelId="{D0F89DAF-3480-4742-8F9B-DD96F89F965E}" type="sibTrans" cxnId="{4F3C76BC-DC4E-48E0-8541-601E4E7286C2}">
      <dgm:prSet/>
      <dgm:spPr/>
      <dgm:t>
        <a:bodyPr/>
        <a:lstStyle/>
        <a:p>
          <a:endParaRPr lang="en-US"/>
        </a:p>
      </dgm:t>
    </dgm:pt>
    <dgm:pt modelId="{A18CB9F8-9894-4FEC-AE2E-F79A491F7AA6}">
      <dgm:prSet/>
      <dgm:spPr/>
      <dgm:t>
        <a:bodyPr/>
        <a:lstStyle/>
        <a:p>
          <a:r>
            <a:rPr lang="en-US"/>
            <a:t>Replacement string</a:t>
          </a:r>
        </a:p>
      </dgm:t>
    </dgm:pt>
    <dgm:pt modelId="{8D5BD346-F5EB-42CD-BBC3-2777CF65B21A}" type="parTrans" cxnId="{E5799C62-0248-4BC4-BD19-9E588A234528}">
      <dgm:prSet/>
      <dgm:spPr/>
      <dgm:t>
        <a:bodyPr/>
        <a:lstStyle/>
        <a:p>
          <a:endParaRPr lang="en-US"/>
        </a:p>
      </dgm:t>
    </dgm:pt>
    <dgm:pt modelId="{CFCE43FE-613B-466F-AA1E-A4EE5F0BE8EE}" type="sibTrans" cxnId="{E5799C62-0248-4BC4-BD19-9E588A234528}">
      <dgm:prSet/>
      <dgm:spPr/>
      <dgm:t>
        <a:bodyPr/>
        <a:lstStyle/>
        <a:p>
          <a:endParaRPr lang="en-US"/>
        </a:p>
      </dgm:t>
    </dgm:pt>
    <dgm:pt modelId="{8886D952-2C06-4458-881B-9B05AFD98B63}" type="pres">
      <dgm:prSet presAssocID="{9761ABCC-3749-4EE1-91DD-5D469648FA43}" presName="linear" presStyleCnt="0">
        <dgm:presLayoutVars>
          <dgm:dir/>
          <dgm:animLvl val="lvl"/>
          <dgm:resizeHandles val="exact"/>
        </dgm:presLayoutVars>
      </dgm:prSet>
      <dgm:spPr/>
    </dgm:pt>
    <dgm:pt modelId="{CD8F91D9-BCC0-4ED4-A998-05BA5A15F253}" type="pres">
      <dgm:prSet presAssocID="{BC375955-6399-45B3-9DC1-CCA86F7FC06B}" presName="parentLin" presStyleCnt="0"/>
      <dgm:spPr/>
    </dgm:pt>
    <dgm:pt modelId="{1757FE1F-22D0-405A-8C1C-45095065FC1E}" type="pres">
      <dgm:prSet presAssocID="{BC375955-6399-45B3-9DC1-CCA86F7FC06B}" presName="parentLeftMargin" presStyleLbl="node1" presStyleIdx="0" presStyleCnt="2"/>
      <dgm:spPr/>
    </dgm:pt>
    <dgm:pt modelId="{3FE4CABA-16C9-4121-8A73-24A63F7D2E84}" type="pres">
      <dgm:prSet presAssocID="{BC375955-6399-45B3-9DC1-CCA86F7FC0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76613F-B1BE-4B4C-AC91-696B06D78306}" type="pres">
      <dgm:prSet presAssocID="{BC375955-6399-45B3-9DC1-CCA86F7FC06B}" presName="negativeSpace" presStyleCnt="0"/>
      <dgm:spPr/>
    </dgm:pt>
    <dgm:pt modelId="{0D617BCB-C995-49AD-BF2F-D71CA2B1725F}" type="pres">
      <dgm:prSet presAssocID="{BC375955-6399-45B3-9DC1-CCA86F7FC06B}" presName="childText" presStyleLbl="conFgAcc1" presStyleIdx="0" presStyleCnt="2">
        <dgm:presLayoutVars>
          <dgm:bulletEnabled val="1"/>
        </dgm:presLayoutVars>
      </dgm:prSet>
      <dgm:spPr/>
    </dgm:pt>
    <dgm:pt modelId="{11759063-4369-47B8-A748-C345066BAFDA}" type="pres">
      <dgm:prSet presAssocID="{56231A54-92CB-4C9F-B381-F08DC6F64497}" presName="spaceBetweenRectangles" presStyleCnt="0"/>
      <dgm:spPr/>
    </dgm:pt>
    <dgm:pt modelId="{C7C46C30-287D-474B-A567-643B0A0A2C7E}" type="pres">
      <dgm:prSet presAssocID="{121F7E6F-7F36-4F58-9742-C4EEE57A0203}" presName="parentLin" presStyleCnt="0"/>
      <dgm:spPr/>
    </dgm:pt>
    <dgm:pt modelId="{74CE7799-4579-4EB2-8C38-BF6C4CFE7062}" type="pres">
      <dgm:prSet presAssocID="{121F7E6F-7F36-4F58-9742-C4EEE57A0203}" presName="parentLeftMargin" presStyleLbl="node1" presStyleIdx="0" presStyleCnt="2"/>
      <dgm:spPr/>
    </dgm:pt>
    <dgm:pt modelId="{B2398DD4-CFB5-4A45-85BB-91275FAA2B1E}" type="pres">
      <dgm:prSet presAssocID="{121F7E6F-7F36-4F58-9742-C4EEE57A02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8EC6E05-15E1-4B92-A836-CB5FF8EC225E}" type="pres">
      <dgm:prSet presAssocID="{121F7E6F-7F36-4F58-9742-C4EEE57A0203}" presName="negativeSpace" presStyleCnt="0"/>
      <dgm:spPr/>
    </dgm:pt>
    <dgm:pt modelId="{345F6EF6-D0EE-4CD2-8F51-D09788AD8638}" type="pres">
      <dgm:prSet presAssocID="{121F7E6F-7F36-4F58-9742-C4EEE57A020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8875709-3EB6-469D-8E92-BACDFD7EEDEA}" type="presOf" srcId="{63C7A879-8EBB-48AB-8E69-9F56A92DD3B5}" destId="{345F6EF6-D0EE-4CD2-8F51-D09788AD8638}" srcOrd="0" destOrd="0" presId="urn:microsoft.com/office/officeart/2005/8/layout/list1"/>
    <dgm:cxn modelId="{95E2242D-59EA-4B22-9B8F-4AC372F28E9E}" type="presOf" srcId="{121F7E6F-7F36-4F58-9742-C4EEE57A0203}" destId="{B2398DD4-CFB5-4A45-85BB-91275FAA2B1E}" srcOrd="1" destOrd="0" presId="urn:microsoft.com/office/officeart/2005/8/layout/list1"/>
    <dgm:cxn modelId="{BB670F2F-24B4-4639-9377-0AE92C8ED2D0}" srcId="{9761ABCC-3749-4EE1-91DD-5D469648FA43}" destId="{BC375955-6399-45B3-9DC1-CCA86F7FC06B}" srcOrd="0" destOrd="0" parTransId="{334D0C12-086C-4673-B365-8BA46FC651D6}" sibTransId="{56231A54-92CB-4C9F-B381-F08DC6F64497}"/>
    <dgm:cxn modelId="{D0056F5D-0AC5-4D39-B3CB-558467456C87}" srcId="{9761ABCC-3749-4EE1-91DD-5D469648FA43}" destId="{121F7E6F-7F36-4F58-9742-C4EEE57A0203}" srcOrd="1" destOrd="0" parTransId="{EA004F9F-265A-469E-978C-250FD2D73894}" sibTransId="{1CDADFC8-6222-4BC6-B252-9FC0510B5E75}"/>
    <dgm:cxn modelId="{E5799C62-0248-4BC4-BD19-9E588A234528}" srcId="{121F7E6F-7F36-4F58-9742-C4EEE57A0203}" destId="{A18CB9F8-9894-4FEC-AE2E-F79A491F7AA6}" srcOrd="2" destOrd="0" parTransId="{8D5BD346-F5EB-42CD-BBC3-2777CF65B21A}" sibTransId="{CFCE43FE-613B-466F-AA1E-A4EE5F0BE8EE}"/>
    <dgm:cxn modelId="{4B89786D-582E-4389-B874-00B16BCD57F7}" srcId="{121F7E6F-7F36-4F58-9742-C4EEE57A0203}" destId="{63C7A879-8EBB-48AB-8E69-9F56A92DD3B5}" srcOrd="0" destOrd="0" parTransId="{0BAE3E8D-C0AC-4E99-9032-2CFE68345C87}" sibTransId="{576E4BAC-6EB4-450F-A7FE-47F4F5BF4814}"/>
    <dgm:cxn modelId="{A10B986D-ED52-4F80-A574-A2A1929FE12C}" type="presOf" srcId="{D0858753-1E03-4043-9A90-249B2EBCC16B}" destId="{0D617BCB-C995-49AD-BF2F-D71CA2B1725F}" srcOrd="0" destOrd="0" presId="urn:microsoft.com/office/officeart/2005/8/layout/list1"/>
    <dgm:cxn modelId="{560B9C54-C4AC-4EBE-B3AF-AF515172FC95}" type="presOf" srcId="{BC375955-6399-45B3-9DC1-CCA86F7FC06B}" destId="{3FE4CABA-16C9-4121-8A73-24A63F7D2E84}" srcOrd="1" destOrd="0" presId="urn:microsoft.com/office/officeart/2005/8/layout/list1"/>
    <dgm:cxn modelId="{75738580-2EB1-43DA-AA17-2DBAEC20250D}" type="presOf" srcId="{A18CB9F8-9894-4FEC-AE2E-F79A491F7AA6}" destId="{345F6EF6-D0EE-4CD2-8F51-D09788AD8638}" srcOrd="0" destOrd="2" presId="urn:microsoft.com/office/officeart/2005/8/layout/list1"/>
    <dgm:cxn modelId="{CDD4638D-A978-4F43-92AF-E746831571FE}" srcId="{BC375955-6399-45B3-9DC1-CCA86F7FC06B}" destId="{D0858753-1E03-4043-9A90-249B2EBCC16B}" srcOrd="0" destOrd="0" parTransId="{370F9C0F-10B1-45D3-9CAD-351F5D5507AD}" sibTransId="{2C2FFD78-A723-4BF9-9871-BB1CFF855846}"/>
    <dgm:cxn modelId="{76EDC9A5-39C1-4BB8-A571-68122AA0626B}" type="presOf" srcId="{BC375955-6399-45B3-9DC1-CCA86F7FC06B}" destId="{1757FE1F-22D0-405A-8C1C-45095065FC1E}" srcOrd="0" destOrd="0" presId="urn:microsoft.com/office/officeart/2005/8/layout/list1"/>
    <dgm:cxn modelId="{F1DD76A8-5450-47E7-B00B-478BB617CDF4}" type="presOf" srcId="{9761ABCC-3749-4EE1-91DD-5D469648FA43}" destId="{8886D952-2C06-4458-881B-9B05AFD98B63}" srcOrd="0" destOrd="0" presId="urn:microsoft.com/office/officeart/2005/8/layout/list1"/>
    <dgm:cxn modelId="{E72F4BB6-1B23-44AB-87AC-8639F5E96FA3}" type="presOf" srcId="{121F7E6F-7F36-4F58-9742-C4EEE57A0203}" destId="{74CE7799-4579-4EB2-8C38-BF6C4CFE7062}" srcOrd="0" destOrd="0" presId="urn:microsoft.com/office/officeart/2005/8/layout/list1"/>
    <dgm:cxn modelId="{5B7B85BA-2FC9-48CB-9B02-83B2A47D5A62}" type="presOf" srcId="{24827BAF-2DEB-4713-BF2B-44E155662DEC}" destId="{345F6EF6-D0EE-4CD2-8F51-D09788AD8638}" srcOrd="0" destOrd="1" presId="urn:microsoft.com/office/officeart/2005/8/layout/list1"/>
    <dgm:cxn modelId="{4F3C76BC-DC4E-48E0-8541-601E4E7286C2}" srcId="{121F7E6F-7F36-4F58-9742-C4EEE57A0203}" destId="{24827BAF-2DEB-4713-BF2B-44E155662DEC}" srcOrd="1" destOrd="0" parTransId="{B32E1E37-F727-47C6-AC73-C6B7F5717452}" sibTransId="{D0F89DAF-3480-4742-8F9B-DD96F89F965E}"/>
    <dgm:cxn modelId="{2182318F-1ED6-4B4F-9815-01E0F1A19785}" type="presParOf" srcId="{8886D952-2C06-4458-881B-9B05AFD98B63}" destId="{CD8F91D9-BCC0-4ED4-A998-05BA5A15F253}" srcOrd="0" destOrd="0" presId="urn:microsoft.com/office/officeart/2005/8/layout/list1"/>
    <dgm:cxn modelId="{3CC1489D-AAEF-4331-8C95-7F1DD190BE4C}" type="presParOf" srcId="{CD8F91D9-BCC0-4ED4-A998-05BA5A15F253}" destId="{1757FE1F-22D0-405A-8C1C-45095065FC1E}" srcOrd="0" destOrd="0" presId="urn:microsoft.com/office/officeart/2005/8/layout/list1"/>
    <dgm:cxn modelId="{F9C921D2-0829-4911-BAB7-C061D0D25B86}" type="presParOf" srcId="{CD8F91D9-BCC0-4ED4-A998-05BA5A15F253}" destId="{3FE4CABA-16C9-4121-8A73-24A63F7D2E84}" srcOrd="1" destOrd="0" presId="urn:microsoft.com/office/officeart/2005/8/layout/list1"/>
    <dgm:cxn modelId="{760F943F-7109-4BC8-96F2-EEBDA50D022A}" type="presParOf" srcId="{8886D952-2C06-4458-881B-9B05AFD98B63}" destId="{FB76613F-B1BE-4B4C-AC91-696B06D78306}" srcOrd="1" destOrd="0" presId="urn:microsoft.com/office/officeart/2005/8/layout/list1"/>
    <dgm:cxn modelId="{3863E3D2-0536-404E-828F-614BA2D1B5E4}" type="presParOf" srcId="{8886D952-2C06-4458-881B-9B05AFD98B63}" destId="{0D617BCB-C995-49AD-BF2F-D71CA2B1725F}" srcOrd="2" destOrd="0" presId="urn:microsoft.com/office/officeart/2005/8/layout/list1"/>
    <dgm:cxn modelId="{5BD6D2F4-D449-47DB-A408-B01775F79599}" type="presParOf" srcId="{8886D952-2C06-4458-881B-9B05AFD98B63}" destId="{11759063-4369-47B8-A748-C345066BAFDA}" srcOrd="3" destOrd="0" presId="urn:microsoft.com/office/officeart/2005/8/layout/list1"/>
    <dgm:cxn modelId="{D075DEA5-7AD3-4F00-A3F2-B358C06D897E}" type="presParOf" srcId="{8886D952-2C06-4458-881B-9B05AFD98B63}" destId="{C7C46C30-287D-474B-A567-643B0A0A2C7E}" srcOrd="4" destOrd="0" presId="urn:microsoft.com/office/officeart/2005/8/layout/list1"/>
    <dgm:cxn modelId="{057A716E-37A8-44B9-A704-1C24E6BFF3DD}" type="presParOf" srcId="{C7C46C30-287D-474B-A567-643B0A0A2C7E}" destId="{74CE7799-4579-4EB2-8C38-BF6C4CFE7062}" srcOrd="0" destOrd="0" presId="urn:microsoft.com/office/officeart/2005/8/layout/list1"/>
    <dgm:cxn modelId="{9C0FEE2D-23C3-48FC-9CAA-34D777EE8A3D}" type="presParOf" srcId="{C7C46C30-287D-474B-A567-643B0A0A2C7E}" destId="{B2398DD4-CFB5-4A45-85BB-91275FAA2B1E}" srcOrd="1" destOrd="0" presId="urn:microsoft.com/office/officeart/2005/8/layout/list1"/>
    <dgm:cxn modelId="{D747F2FB-C20B-4D34-ACBF-43F15D968988}" type="presParOf" srcId="{8886D952-2C06-4458-881B-9B05AFD98B63}" destId="{28EC6E05-15E1-4B92-A836-CB5FF8EC225E}" srcOrd="5" destOrd="0" presId="urn:microsoft.com/office/officeart/2005/8/layout/list1"/>
    <dgm:cxn modelId="{677FF94B-3A7A-4F3F-BAAB-5EAC16937C3C}" type="presParOf" srcId="{8886D952-2C06-4458-881B-9B05AFD98B63}" destId="{345F6EF6-D0EE-4CD2-8F51-D09788AD86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463635-B8D7-4467-A8A6-A2ECF78965A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7B65ED-B4AC-460B-97FC-231A1A655CFA}">
      <dgm:prSet/>
      <dgm:spPr/>
      <dgm:t>
        <a:bodyPr/>
        <a:lstStyle/>
        <a:p>
          <a:r>
            <a:rPr lang="en-US"/>
            <a:t>Template</a:t>
          </a:r>
        </a:p>
      </dgm:t>
    </dgm:pt>
    <dgm:pt modelId="{45F04390-84A7-48D0-87DD-C23B52CBD3C7}" type="parTrans" cxnId="{F1D72C3A-5B25-43F4-816C-A2D5F2101813}">
      <dgm:prSet/>
      <dgm:spPr/>
      <dgm:t>
        <a:bodyPr/>
        <a:lstStyle/>
        <a:p>
          <a:endParaRPr lang="en-US"/>
        </a:p>
      </dgm:t>
    </dgm:pt>
    <dgm:pt modelId="{4AD45DFE-6C1B-4E95-8817-03AE7905CA8E}" type="sibTrans" cxnId="{F1D72C3A-5B25-43F4-816C-A2D5F2101813}">
      <dgm:prSet/>
      <dgm:spPr/>
      <dgm:t>
        <a:bodyPr/>
        <a:lstStyle/>
        <a:p>
          <a:endParaRPr lang="en-US"/>
        </a:p>
      </dgm:t>
    </dgm:pt>
    <dgm:pt modelId="{E1AB7E38-881E-4EDA-8173-4903AAE0B48F}">
      <dgm:prSet/>
      <dgm:spPr/>
      <dgm:t>
        <a:bodyPr/>
        <a:lstStyle/>
        <a:p>
          <a:r>
            <a:rPr lang="en-US"/>
            <a:t>Split up</a:t>
          </a:r>
        </a:p>
      </dgm:t>
    </dgm:pt>
    <dgm:pt modelId="{FD6431FA-23A1-4A71-8A59-43720A73D0B9}" type="parTrans" cxnId="{326ED33E-0A01-406B-990A-F217452D6139}">
      <dgm:prSet/>
      <dgm:spPr/>
      <dgm:t>
        <a:bodyPr/>
        <a:lstStyle/>
        <a:p>
          <a:endParaRPr lang="en-US"/>
        </a:p>
      </dgm:t>
    </dgm:pt>
    <dgm:pt modelId="{0629B4FC-13CE-4165-8C1A-6E12310609CE}" type="sibTrans" cxnId="{326ED33E-0A01-406B-990A-F217452D6139}">
      <dgm:prSet/>
      <dgm:spPr/>
      <dgm:t>
        <a:bodyPr/>
        <a:lstStyle/>
        <a:p>
          <a:endParaRPr lang="en-US"/>
        </a:p>
      </dgm:t>
    </dgm:pt>
    <dgm:pt modelId="{74D73C32-4602-459E-94E3-EDA132BB6D67}">
      <dgm:prSet/>
      <dgm:spPr/>
      <dgm:t>
        <a:bodyPr/>
        <a:lstStyle/>
        <a:p>
          <a:r>
            <a:rPr lang="en-US" dirty="0"/>
            <a:t>Hash function for productions</a:t>
          </a:r>
        </a:p>
      </dgm:t>
    </dgm:pt>
    <dgm:pt modelId="{2E59603E-4766-4B80-9998-FB4078CE3662}" type="parTrans" cxnId="{C7F0174F-039B-4A1C-BEAA-68123C22F205}">
      <dgm:prSet/>
      <dgm:spPr/>
      <dgm:t>
        <a:bodyPr/>
        <a:lstStyle/>
        <a:p>
          <a:endParaRPr lang="en-US"/>
        </a:p>
      </dgm:t>
    </dgm:pt>
    <dgm:pt modelId="{DA049DCA-B2B4-4651-A4F4-632E5620C648}" type="sibTrans" cxnId="{C7F0174F-039B-4A1C-BEAA-68123C22F205}">
      <dgm:prSet/>
      <dgm:spPr/>
      <dgm:t>
        <a:bodyPr/>
        <a:lstStyle/>
        <a:p>
          <a:endParaRPr lang="en-US"/>
        </a:p>
      </dgm:t>
    </dgm:pt>
    <dgm:pt modelId="{6208E5E6-135F-4E85-B00D-1C1B12F6EF41}">
      <dgm:prSet/>
      <dgm:spPr/>
      <dgm:t>
        <a:bodyPr/>
        <a:lstStyle/>
        <a:p>
          <a:r>
            <a:rPr lang="en-US" dirty="0" err="1"/>
            <a:t>Unordered_set</a:t>
          </a:r>
          <a:endParaRPr lang="en-US" dirty="0"/>
        </a:p>
      </dgm:t>
    </dgm:pt>
    <dgm:pt modelId="{EBADA82D-2BBA-49EF-8A31-0320D6DD4F0B}" type="parTrans" cxnId="{7E32A024-A520-40C0-AB02-05A429CD59E5}">
      <dgm:prSet/>
      <dgm:spPr/>
      <dgm:t>
        <a:bodyPr/>
        <a:lstStyle/>
        <a:p>
          <a:endParaRPr lang="en-US"/>
        </a:p>
      </dgm:t>
    </dgm:pt>
    <dgm:pt modelId="{C2F4AEF0-C44D-4111-AAB3-35C0DBEE515F}" type="sibTrans" cxnId="{7E32A024-A520-40C0-AB02-05A429CD59E5}">
      <dgm:prSet/>
      <dgm:spPr/>
      <dgm:t>
        <a:bodyPr/>
        <a:lstStyle/>
        <a:p>
          <a:endParaRPr lang="en-US"/>
        </a:p>
      </dgm:t>
    </dgm:pt>
    <dgm:pt modelId="{3D70025C-4082-4775-A949-E0E7B2CF7A7E}">
      <dgm:prSet/>
      <dgm:spPr/>
      <dgm:t>
        <a:bodyPr/>
        <a:lstStyle/>
        <a:p>
          <a:r>
            <a:rPr lang="en-US" dirty="0"/>
            <a:t>Python script</a:t>
          </a:r>
        </a:p>
      </dgm:t>
    </dgm:pt>
    <dgm:pt modelId="{E8D9BE5B-21C3-41A9-8E1C-7541CC4E0345}" type="parTrans" cxnId="{4D8FBAB5-A073-4D1D-BE28-9FC00DA1A6B1}">
      <dgm:prSet/>
      <dgm:spPr/>
      <dgm:t>
        <a:bodyPr/>
        <a:lstStyle/>
        <a:p>
          <a:endParaRPr lang="en-US"/>
        </a:p>
      </dgm:t>
    </dgm:pt>
    <dgm:pt modelId="{D625DA94-7DEF-48C7-BF07-F9F582385EA1}" type="sibTrans" cxnId="{4D8FBAB5-A073-4D1D-BE28-9FC00DA1A6B1}">
      <dgm:prSet/>
      <dgm:spPr/>
      <dgm:t>
        <a:bodyPr/>
        <a:lstStyle/>
        <a:p>
          <a:endParaRPr lang="en-US"/>
        </a:p>
      </dgm:t>
    </dgm:pt>
    <dgm:pt modelId="{1C1A7A67-D319-4031-A3BA-F75F0C727B72}">
      <dgm:prSet/>
      <dgm:spPr/>
      <dgm:t>
        <a:bodyPr/>
        <a:lstStyle/>
        <a:p>
          <a:r>
            <a:rPr lang="en-US" dirty="0"/>
            <a:t>Display output</a:t>
          </a:r>
        </a:p>
      </dgm:t>
    </dgm:pt>
    <dgm:pt modelId="{F8C46830-D086-400A-8ED4-D5FA77965895}" type="parTrans" cxnId="{DA0418D3-E041-47A1-A775-0358DC271538}">
      <dgm:prSet/>
      <dgm:spPr/>
      <dgm:t>
        <a:bodyPr/>
        <a:lstStyle/>
        <a:p>
          <a:endParaRPr lang="en-BE"/>
        </a:p>
      </dgm:t>
    </dgm:pt>
    <dgm:pt modelId="{E510ADA6-1A93-4E30-A4A0-5D31BFE4ED0F}" type="sibTrans" cxnId="{DA0418D3-E041-47A1-A775-0358DC271538}">
      <dgm:prSet/>
      <dgm:spPr/>
      <dgm:t>
        <a:bodyPr/>
        <a:lstStyle/>
        <a:p>
          <a:endParaRPr lang="en-BE"/>
        </a:p>
      </dgm:t>
    </dgm:pt>
    <dgm:pt modelId="{ED5CA50C-95FE-45B9-B83A-90F3A1D20DC1}">
      <dgm:prSet/>
      <dgm:spPr/>
      <dgm:t>
        <a:bodyPr/>
        <a:lstStyle/>
        <a:p>
          <a:r>
            <a:rPr lang="en-US" dirty="0"/>
            <a:t>Tests</a:t>
          </a:r>
        </a:p>
      </dgm:t>
    </dgm:pt>
    <dgm:pt modelId="{A82738AA-96D0-490D-9388-19BE7691F4A6}" type="parTrans" cxnId="{1874E3D3-A1EC-4E93-9BB4-B3EB7210525B}">
      <dgm:prSet/>
      <dgm:spPr/>
      <dgm:t>
        <a:bodyPr/>
        <a:lstStyle/>
        <a:p>
          <a:endParaRPr lang="en-BE"/>
        </a:p>
      </dgm:t>
    </dgm:pt>
    <dgm:pt modelId="{BAB37B6D-E6B1-4EE7-AAF0-75D5AC9D7FD8}" type="sibTrans" cxnId="{1874E3D3-A1EC-4E93-9BB4-B3EB7210525B}">
      <dgm:prSet/>
      <dgm:spPr/>
      <dgm:t>
        <a:bodyPr/>
        <a:lstStyle/>
        <a:p>
          <a:endParaRPr lang="en-BE"/>
        </a:p>
      </dgm:t>
    </dgm:pt>
    <dgm:pt modelId="{0ADEF9A1-6B27-436A-A801-141ECE4542BD}">
      <dgm:prSet/>
      <dgm:spPr/>
      <dgm:t>
        <a:bodyPr/>
        <a:lstStyle/>
        <a:p>
          <a:r>
            <a:rPr lang="en-US" dirty="0"/>
            <a:t>Complete L-system</a:t>
          </a:r>
        </a:p>
      </dgm:t>
    </dgm:pt>
    <dgm:pt modelId="{0C148257-4048-4A92-9F27-36C2AA37F561}" type="parTrans" cxnId="{88E603AC-75BC-483E-966D-564E52F9B32A}">
      <dgm:prSet/>
      <dgm:spPr/>
      <dgm:t>
        <a:bodyPr/>
        <a:lstStyle/>
        <a:p>
          <a:endParaRPr lang="en-BE"/>
        </a:p>
      </dgm:t>
    </dgm:pt>
    <dgm:pt modelId="{8A9E3EF5-8606-4A8E-8973-31D7ADB6683E}" type="sibTrans" cxnId="{88E603AC-75BC-483E-966D-564E52F9B32A}">
      <dgm:prSet/>
      <dgm:spPr/>
      <dgm:t>
        <a:bodyPr/>
        <a:lstStyle/>
        <a:p>
          <a:endParaRPr lang="en-BE"/>
        </a:p>
      </dgm:t>
    </dgm:pt>
    <dgm:pt modelId="{DC66F8BA-C119-4E99-9555-9636DB7B55F6}">
      <dgm:prSet/>
      <dgm:spPr/>
      <dgm:t>
        <a:bodyPr/>
        <a:lstStyle/>
        <a:p>
          <a:r>
            <a:rPr lang="en-US" dirty="0"/>
            <a:t>Reset</a:t>
          </a:r>
        </a:p>
      </dgm:t>
    </dgm:pt>
    <dgm:pt modelId="{30B1D819-5205-422E-ACA8-A0B7450D62B4}" type="parTrans" cxnId="{F0F1A162-99A2-455C-ADAA-57E3F021435B}">
      <dgm:prSet/>
      <dgm:spPr/>
      <dgm:t>
        <a:bodyPr/>
        <a:lstStyle/>
        <a:p>
          <a:endParaRPr lang="en-BE"/>
        </a:p>
      </dgm:t>
    </dgm:pt>
    <dgm:pt modelId="{5F605363-E377-4061-AF3C-DCC21F71B1DF}" type="sibTrans" cxnId="{F0F1A162-99A2-455C-ADAA-57E3F021435B}">
      <dgm:prSet/>
      <dgm:spPr/>
      <dgm:t>
        <a:bodyPr/>
        <a:lstStyle/>
        <a:p>
          <a:endParaRPr lang="en-BE"/>
        </a:p>
      </dgm:t>
    </dgm:pt>
    <dgm:pt modelId="{EA071F5A-B6E9-4E86-8A5F-6BDD78F3ADEF}" type="pres">
      <dgm:prSet presAssocID="{21463635-B8D7-4467-A8A6-A2ECF78965A7}" presName="linear" presStyleCnt="0">
        <dgm:presLayoutVars>
          <dgm:dir/>
          <dgm:animLvl val="lvl"/>
          <dgm:resizeHandles val="exact"/>
        </dgm:presLayoutVars>
      </dgm:prSet>
      <dgm:spPr/>
    </dgm:pt>
    <dgm:pt modelId="{825D9B57-5538-4EAF-9375-216E609CFC02}" type="pres">
      <dgm:prSet presAssocID="{607B65ED-B4AC-460B-97FC-231A1A655CFA}" presName="parentLin" presStyleCnt="0"/>
      <dgm:spPr/>
    </dgm:pt>
    <dgm:pt modelId="{EF743698-46DF-4E75-9B6B-95D3E1F5AA92}" type="pres">
      <dgm:prSet presAssocID="{607B65ED-B4AC-460B-97FC-231A1A655CFA}" presName="parentLeftMargin" presStyleLbl="node1" presStyleIdx="0" presStyleCnt="4"/>
      <dgm:spPr/>
    </dgm:pt>
    <dgm:pt modelId="{DE56731C-B269-42E2-A396-21E2C0F0A77F}" type="pres">
      <dgm:prSet presAssocID="{607B65ED-B4AC-460B-97FC-231A1A655C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E9DAEB-DC9C-464C-A922-6A3EBAC5E8F7}" type="pres">
      <dgm:prSet presAssocID="{607B65ED-B4AC-460B-97FC-231A1A655CFA}" presName="negativeSpace" presStyleCnt="0"/>
      <dgm:spPr/>
    </dgm:pt>
    <dgm:pt modelId="{38CCDF0E-3548-4CF1-A95D-659EC48B23B8}" type="pres">
      <dgm:prSet presAssocID="{607B65ED-B4AC-460B-97FC-231A1A655CFA}" presName="childText" presStyleLbl="conFgAcc1" presStyleIdx="0" presStyleCnt="4">
        <dgm:presLayoutVars>
          <dgm:bulletEnabled val="1"/>
        </dgm:presLayoutVars>
      </dgm:prSet>
      <dgm:spPr/>
    </dgm:pt>
    <dgm:pt modelId="{DBCF25DC-076D-4000-9107-494AEF8EEC2C}" type="pres">
      <dgm:prSet presAssocID="{4AD45DFE-6C1B-4E95-8817-03AE7905CA8E}" presName="spaceBetweenRectangles" presStyleCnt="0"/>
      <dgm:spPr/>
    </dgm:pt>
    <dgm:pt modelId="{AD0D8921-4CB5-426B-8912-8F60FD520656}" type="pres">
      <dgm:prSet presAssocID="{74D73C32-4602-459E-94E3-EDA132BB6D67}" presName="parentLin" presStyleCnt="0"/>
      <dgm:spPr/>
    </dgm:pt>
    <dgm:pt modelId="{B8D28C94-BBF8-41CF-BDFD-5EE30729860D}" type="pres">
      <dgm:prSet presAssocID="{74D73C32-4602-459E-94E3-EDA132BB6D67}" presName="parentLeftMargin" presStyleLbl="node1" presStyleIdx="0" presStyleCnt="4"/>
      <dgm:spPr/>
    </dgm:pt>
    <dgm:pt modelId="{D8A16D0D-B293-4E0A-BDFA-974F6F049B47}" type="pres">
      <dgm:prSet presAssocID="{74D73C32-4602-459E-94E3-EDA132BB6D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3DD55D-0065-42A6-AAC1-35957E38CF10}" type="pres">
      <dgm:prSet presAssocID="{74D73C32-4602-459E-94E3-EDA132BB6D67}" presName="negativeSpace" presStyleCnt="0"/>
      <dgm:spPr/>
    </dgm:pt>
    <dgm:pt modelId="{A3CE419A-BE11-4D6A-9E28-8E384E85458B}" type="pres">
      <dgm:prSet presAssocID="{74D73C32-4602-459E-94E3-EDA132BB6D67}" presName="childText" presStyleLbl="conFgAcc1" presStyleIdx="1" presStyleCnt="4">
        <dgm:presLayoutVars>
          <dgm:bulletEnabled val="1"/>
        </dgm:presLayoutVars>
      </dgm:prSet>
      <dgm:spPr/>
    </dgm:pt>
    <dgm:pt modelId="{B8733B7B-86F5-460F-92E9-C44C11A828B4}" type="pres">
      <dgm:prSet presAssocID="{DA049DCA-B2B4-4651-A4F4-632E5620C648}" presName="spaceBetweenRectangles" presStyleCnt="0"/>
      <dgm:spPr/>
    </dgm:pt>
    <dgm:pt modelId="{EF0D43FF-38D8-465A-B08E-27A5619148E8}" type="pres">
      <dgm:prSet presAssocID="{ED5CA50C-95FE-45B9-B83A-90F3A1D20DC1}" presName="parentLin" presStyleCnt="0"/>
      <dgm:spPr/>
    </dgm:pt>
    <dgm:pt modelId="{6E7DB428-0176-49FC-A934-3FDF4EA2B95F}" type="pres">
      <dgm:prSet presAssocID="{ED5CA50C-95FE-45B9-B83A-90F3A1D20DC1}" presName="parentLeftMargin" presStyleLbl="node1" presStyleIdx="1" presStyleCnt="4"/>
      <dgm:spPr/>
    </dgm:pt>
    <dgm:pt modelId="{552A4072-2679-494A-B8B3-71105E83EC8F}" type="pres">
      <dgm:prSet presAssocID="{ED5CA50C-95FE-45B9-B83A-90F3A1D20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9E7747-BBF1-4BC5-9759-0E175E9D6F70}" type="pres">
      <dgm:prSet presAssocID="{ED5CA50C-95FE-45B9-B83A-90F3A1D20DC1}" presName="negativeSpace" presStyleCnt="0"/>
      <dgm:spPr/>
    </dgm:pt>
    <dgm:pt modelId="{03CFD6FB-BC7C-43ED-95EC-4314ABB0F22E}" type="pres">
      <dgm:prSet presAssocID="{ED5CA50C-95FE-45B9-B83A-90F3A1D20DC1}" presName="childText" presStyleLbl="conFgAcc1" presStyleIdx="2" presStyleCnt="4">
        <dgm:presLayoutVars>
          <dgm:bulletEnabled val="1"/>
        </dgm:presLayoutVars>
      </dgm:prSet>
      <dgm:spPr/>
    </dgm:pt>
    <dgm:pt modelId="{B4B33985-658C-43F2-AF46-B4DCFECFF744}" type="pres">
      <dgm:prSet presAssocID="{BAB37B6D-E6B1-4EE7-AAF0-75D5AC9D7FD8}" presName="spaceBetweenRectangles" presStyleCnt="0"/>
      <dgm:spPr/>
    </dgm:pt>
    <dgm:pt modelId="{7C2B742C-7DF5-4FA3-839D-4CEC277564E4}" type="pres">
      <dgm:prSet presAssocID="{3D70025C-4082-4775-A949-E0E7B2CF7A7E}" presName="parentLin" presStyleCnt="0"/>
      <dgm:spPr/>
    </dgm:pt>
    <dgm:pt modelId="{939A57FE-EE81-4170-A021-BFC166210D70}" type="pres">
      <dgm:prSet presAssocID="{3D70025C-4082-4775-A949-E0E7B2CF7A7E}" presName="parentLeftMargin" presStyleLbl="node1" presStyleIdx="2" presStyleCnt="4"/>
      <dgm:spPr/>
    </dgm:pt>
    <dgm:pt modelId="{6F295A80-682C-4C5B-93B3-DFB84CA65F6A}" type="pres">
      <dgm:prSet presAssocID="{3D70025C-4082-4775-A949-E0E7B2CF7A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9C3E916-CA98-4817-B831-09FAA70E0C25}" type="pres">
      <dgm:prSet presAssocID="{3D70025C-4082-4775-A949-E0E7B2CF7A7E}" presName="negativeSpace" presStyleCnt="0"/>
      <dgm:spPr/>
    </dgm:pt>
    <dgm:pt modelId="{1A8F027F-2A5C-4CFB-91BC-B0FB88126887}" type="pres">
      <dgm:prSet presAssocID="{3D70025C-4082-4775-A949-E0E7B2CF7A7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D96250F-54D6-45D7-A744-3F764E471F39}" type="presOf" srcId="{74D73C32-4602-459E-94E3-EDA132BB6D67}" destId="{B8D28C94-BBF8-41CF-BDFD-5EE30729860D}" srcOrd="0" destOrd="0" presId="urn:microsoft.com/office/officeart/2005/8/layout/list1"/>
    <dgm:cxn modelId="{7E32A024-A520-40C0-AB02-05A429CD59E5}" srcId="{74D73C32-4602-459E-94E3-EDA132BB6D67}" destId="{6208E5E6-135F-4E85-B00D-1C1B12F6EF41}" srcOrd="0" destOrd="0" parTransId="{EBADA82D-2BBA-49EF-8A31-0320D6DD4F0B}" sibTransId="{C2F4AEF0-C44D-4111-AAB3-35C0DBEE515F}"/>
    <dgm:cxn modelId="{9D087A2F-3BB7-4058-883E-BD2539E54CC9}" type="presOf" srcId="{DC66F8BA-C119-4E99-9555-9636DB7B55F6}" destId="{03CFD6FB-BC7C-43ED-95EC-4314ABB0F22E}" srcOrd="0" destOrd="1" presId="urn:microsoft.com/office/officeart/2005/8/layout/list1"/>
    <dgm:cxn modelId="{F1D72C3A-5B25-43F4-816C-A2D5F2101813}" srcId="{21463635-B8D7-4467-A8A6-A2ECF78965A7}" destId="{607B65ED-B4AC-460B-97FC-231A1A655CFA}" srcOrd="0" destOrd="0" parTransId="{45F04390-84A7-48D0-87DD-C23B52CBD3C7}" sibTransId="{4AD45DFE-6C1B-4E95-8817-03AE7905CA8E}"/>
    <dgm:cxn modelId="{326ED33E-0A01-406B-990A-F217452D6139}" srcId="{607B65ED-B4AC-460B-97FC-231A1A655CFA}" destId="{E1AB7E38-881E-4EDA-8173-4903AAE0B48F}" srcOrd="0" destOrd="0" parTransId="{FD6431FA-23A1-4A71-8A59-43720A73D0B9}" sibTransId="{0629B4FC-13CE-4165-8C1A-6E12310609CE}"/>
    <dgm:cxn modelId="{F0F1A162-99A2-455C-ADAA-57E3F021435B}" srcId="{ED5CA50C-95FE-45B9-B83A-90F3A1D20DC1}" destId="{DC66F8BA-C119-4E99-9555-9636DB7B55F6}" srcOrd="1" destOrd="0" parTransId="{30B1D819-5205-422E-ACA8-A0B7450D62B4}" sibTransId="{5F605363-E377-4061-AF3C-DCC21F71B1DF}"/>
    <dgm:cxn modelId="{FF96F147-DB48-4542-BB56-04A0BEB4616D}" type="presOf" srcId="{ED5CA50C-95FE-45B9-B83A-90F3A1D20DC1}" destId="{552A4072-2679-494A-B8B3-71105E83EC8F}" srcOrd="1" destOrd="0" presId="urn:microsoft.com/office/officeart/2005/8/layout/list1"/>
    <dgm:cxn modelId="{C7F0174F-039B-4A1C-BEAA-68123C22F205}" srcId="{21463635-B8D7-4467-A8A6-A2ECF78965A7}" destId="{74D73C32-4602-459E-94E3-EDA132BB6D67}" srcOrd="1" destOrd="0" parTransId="{2E59603E-4766-4B80-9998-FB4078CE3662}" sibTransId="{DA049DCA-B2B4-4651-A4F4-632E5620C648}"/>
    <dgm:cxn modelId="{A7E7C256-4962-4A96-B7C0-2CED077941DD}" type="presOf" srcId="{3D70025C-4082-4775-A949-E0E7B2CF7A7E}" destId="{6F295A80-682C-4C5B-93B3-DFB84CA65F6A}" srcOrd="1" destOrd="0" presId="urn:microsoft.com/office/officeart/2005/8/layout/list1"/>
    <dgm:cxn modelId="{13974D59-94AC-4DBC-A87E-2FB7668D0245}" type="presOf" srcId="{607B65ED-B4AC-460B-97FC-231A1A655CFA}" destId="{EF743698-46DF-4E75-9B6B-95D3E1F5AA92}" srcOrd="0" destOrd="0" presId="urn:microsoft.com/office/officeart/2005/8/layout/list1"/>
    <dgm:cxn modelId="{DAC76F7E-0BD9-4ADE-B202-377123640CC7}" type="presOf" srcId="{3D70025C-4082-4775-A949-E0E7B2CF7A7E}" destId="{939A57FE-EE81-4170-A021-BFC166210D70}" srcOrd="0" destOrd="0" presId="urn:microsoft.com/office/officeart/2005/8/layout/list1"/>
    <dgm:cxn modelId="{B28135A4-1A72-4BA4-A207-31F0ECEAA6E1}" type="presOf" srcId="{607B65ED-B4AC-460B-97FC-231A1A655CFA}" destId="{DE56731C-B269-42E2-A396-21E2C0F0A77F}" srcOrd="1" destOrd="0" presId="urn:microsoft.com/office/officeart/2005/8/layout/list1"/>
    <dgm:cxn modelId="{88E603AC-75BC-483E-966D-564E52F9B32A}" srcId="{ED5CA50C-95FE-45B9-B83A-90F3A1D20DC1}" destId="{0ADEF9A1-6B27-436A-A801-141ECE4542BD}" srcOrd="0" destOrd="0" parTransId="{0C148257-4048-4A92-9F27-36C2AA37F561}" sibTransId="{8A9E3EF5-8606-4A8E-8973-31D7ADB6683E}"/>
    <dgm:cxn modelId="{4D8FBAB5-A073-4D1D-BE28-9FC00DA1A6B1}" srcId="{21463635-B8D7-4467-A8A6-A2ECF78965A7}" destId="{3D70025C-4082-4775-A949-E0E7B2CF7A7E}" srcOrd="3" destOrd="0" parTransId="{E8D9BE5B-21C3-41A9-8E1C-7541CC4E0345}" sibTransId="{D625DA94-7DEF-48C7-BF07-F9F582385EA1}"/>
    <dgm:cxn modelId="{FDCC84B7-6722-4471-986F-5FB114DC9ED3}" type="presOf" srcId="{0ADEF9A1-6B27-436A-A801-141ECE4542BD}" destId="{03CFD6FB-BC7C-43ED-95EC-4314ABB0F22E}" srcOrd="0" destOrd="0" presId="urn:microsoft.com/office/officeart/2005/8/layout/list1"/>
    <dgm:cxn modelId="{18BA81BB-354B-48D8-84CA-96D14078C268}" type="presOf" srcId="{1C1A7A67-D319-4031-A3BA-F75F0C727B72}" destId="{1A8F027F-2A5C-4CFB-91BC-B0FB88126887}" srcOrd="0" destOrd="0" presId="urn:microsoft.com/office/officeart/2005/8/layout/list1"/>
    <dgm:cxn modelId="{602B8BC2-0923-4A04-8718-E1185760E743}" type="presOf" srcId="{ED5CA50C-95FE-45B9-B83A-90F3A1D20DC1}" destId="{6E7DB428-0176-49FC-A934-3FDF4EA2B95F}" srcOrd="0" destOrd="0" presId="urn:microsoft.com/office/officeart/2005/8/layout/list1"/>
    <dgm:cxn modelId="{DA0418D3-E041-47A1-A775-0358DC271538}" srcId="{3D70025C-4082-4775-A949-E0E7B2CF7A7E}" destId="{1C1A7A67-D319-4031-A3BA-F75F0C727B72}" srcOrd="0" destOrd="0" parTransId="{F8C46830-D086-400A-8ED4-D5FA77965895}" sibTransId="{E510ADA6-1A93-4E30-A4A0-5D31BFE4ED0F}"/>
    <dgm:cxn modelId="{1874E3D3-A1EC-4E93-9BB4-B3EB7210525B}" srcId="{21463635-B8D7-4467-A8A6-A2ECF78965A7}" destId="{ED5CA50C-95FE-45B9-B83A-90F3A1D20DC1}" srcOrd="2" destOrd="0" parTransId="{A82738AA-96D0-490D-9388-19BE7691F4A6}" sibTransId="{BAB37B6D-E6B1-4EE7-AAF0-75D5AC9D7FD8}"/>
    <dgm:cxn modelId="{857C60D8-8973-4998-95EF-C7D1D3B8BADE}" type="presOf" srcId="{21463635-B8D7-4467-A8A6-A2ECF78965A7}" destId="{EA071F5A-B6E9-4E86-8A5F-6BDD78F3ADEF}" srcOrd="0" destOrd="0" presId="urn:microsoft.com/office/officeart/2005/8/layout/list1"/>
    <dgm:cxn modelId="{B84A1FE6-5F57-413A-9D2B-592FA3334DDC}" type="presOf" srcId="{E1AB7E38-881E-4EDA-8173-4903AAE0B48F}" destId="{38CCDF0E-3548-4CF1-A95D-659EC48B23B8}" srcOrd="0" destOrd="0" presId="urn:microsoft.com/office/officeart/2005/8/layout/list1"/>
    <dgm:cxn modelId="{AC9E64E9-3DF5-4665-B597-8C598322422E}" type="presOf" srcId="{74D73C32-4602-459E-94E3-EDA132BB6D67}" destId="{D8A16D0D-B293-4E0A-BDFA-974F6F049B47}" srcOrd="1" destOrd="0" presId="urn:microsoft.com/office/officeart/2005/8/layout/list1"/>
    <dgm:cxn modelId="{E625A4FF-8C95-44A6-AAE5-6711E90DC9B2}" type="presOf" srcId="{6208E5E6-135F-4E85-B00D-1C1B12F6EF41}" destId="{A3CE419A-BE11-4D6A-9E28-8E384E85458B}" srcOrd="0" destOrd="0" presId="urn:microsoft.com/office/officeart/2005/8/layout/list1"/>
    <dgm:cxn modelId="{C837CC32-B9B9-434A-9FE6-5F740768FCF0}" type="presParOf" srcId="{EA071F5A-B6E9-4E86-8A5F-6BDD78F3ADEF}" destId="{825D9B57-5538-4EAF-9375-216E609CFC02}" srcOrd="0" destOrd="0" presId="urn:microsoft.com/office/officeart/2005/8/layout/list1"/>
    <dgm:cxn modelId="{AE4212E0-C3FD-469D-B2C4-E78070A2EFB3}" type="presParOf" srcId="{825D9B57-5538-4EAF-9375-216E609CFC02}" destId="{EF743698-46DF-4E75-9B6B-95D3E1F5AA92}" srcOrd="0" destOrd="0" presId="urn:microsoft.com/office/officeart/2005/8/layout/list1"/>
    <dgm:cxn modelId="{105C8A25-0879-4296-ABD5-AB84131D9267}" type="presParOf" srcId="{825D9B57-5538-4EAF-9375-216E609CFC02}" destId="{DE56731C-B269-42E2-A396-21E2C0F0A77F}" srcOrd="1" destOrd="0" presId="urn:microsoft.com/office/officeart/2005/8/layout/list1"/>
    <dgm:cxn modelId="{79FB0BE9-B6B4-47EB-A94A-91C3D5A490D3}" type="presParOf" srcId="{EA071F5A-B6E9-4E86-8A5F-6BDD78F3ADEF}" destId="{7AE9DAEB-DC9C-464C-A922-6A3EBAC5E8F7}" srcOrd="1" destOrd="0" presId="urn:microsoft.com/office/officeart/2005/8/layout/list1"/>
    <dgm:cxn modelId="{C9173EEA-DBEB-497E-B343-65E56D50B2AD}" type="presParOf" srcId="{EA071F5A-B6E9-4E86-8A5F-6BDD78F3ADEF}" destId="{38CCDF0E-3548-4CF1-A95D-659EC48B23B8}" srcOrd="2" destOrd="0" presId="urn:microsoft.com/office/officeart/2005/8/layout/list1"/>
    <dgm:cxn modelId="{39A3F699-EF57-493A-87E9-A5138EAD272A}" type="presParOf" srcId="{EA071F5A-B6E9-4E86-8A5F-6BDD78F3ADEF}" destId="{DBCF25DC-076D-4000-9107-494AEF8EEC2C}" srcOrd="3" destOrd="0" presId="urn:microsoft.com/office/officeart/2005/8/layout/list1"/>
    <dgm:cxn modelId="{4290005A-BB77-4579-B587-BB53DEF5ACD0}" type="presParOf" srcId="{EA071F5A-B6E9-4E86-8A5F-6BDD78F3ADEF}" destId="{AD0D8921-4CB5-426B-8912-8F60FD520656}" srcOrd="4" destOrd="0" presId="urn:microsoft.com/office/officeart/2005/8/layout/list1"/>
    <dgm:cxn modelId="{6A92EA32-1A6C-495B-B2A2-E95B8A21C4C9}" type="presParOf" srcId="{AD0D8921-4CB5-426B-8912-8F60FD520656}" destId="{B8D28C94-BBF8-41CF-BDFD-5EE30729860D}" srcOrd="0" destOrd="0" presId="urn:microsoft.com/office/officeart/2005/8/layout/list1"/>
    <dgm:cxn modelId="{A6578AF5-5B45-43A2-989C-786741E6A01C}" type="presParOf" srcId="{AD0D8921-4CB5-426B-8912-8F60FD520656}" destId="{D8A16D0D-B293-4E0A-BDFA-974F6F049B47}" srcOrd="1" destOrd="0" presId="urn:microsoft.com/office/officeart/2005/8/layout/list1"/>
    <dgm:cxn modelId="{58303421-3BE6-4CB5-A2D9-9F1ADA3169EF}" type="presParOf" srcId="{EA071F5A-B6E9-4E86-8A5F-6BDD78F3ADEF}" destId="{603DD55D-0065-42A6-AAC1-35957E38CF10}" srcOrd="5" destOrd="0" presId="urn:microsoft.com/office/officeart/2005/8/layout/list1"/>
    <dgm:cxn modelId="{F618C48A-DD82-444D-8D90-CED29A2BB6A0}" type="presParOf" srcId="{EA071F5A-B6E9-4E86-8A5F-6BDD78F3ADEF}" destId="{A3CE419A-BE11-4D6A-9E28-8E384E85458B}" srcOrd="6" destOrd="0" presId="urn:microsoft.com/office/officeart/2005/8/layout/list1"/>
    <dgm:cxn modelId="{0F678129-9ACF-4125-9D7D-901921E1D8B3}" type="presParOf" srcId="{EA071F5A-B6E9-4E86-8A5F-6BDD78F3ADEF}" destId="{B8733B7B-86F5-460F-92E9-C44C11A828B4}" srcOrd="7" destOrd="0" presId="urn:microsoft.com/office/officeart/2005/8/layout/list1"/>
    <dgm:cxn modelId="{61529670-6DC7-41C6-A942-28CD88F92567}" type="presParOf" srcId="{EA071F5A-B6E9-4E86-8A5F-6BDD78F3ADEF}" destId="{EF0D43FF-38D8-465A-B08E-27A5619148E8}" srcOrd="8" destOrd="0" presId="urn:microsoft.com/office/officeart/2005/8/layout/list1"/>
    <dgm:cxn modelId="{4EBFB2C8-54CD-4F3C-8C25-987AFAB6AA18}" type="presParOf" srcId="{EF0D43FF-38D8-465A-B08E-27A5619148E8}" destId="{6E7DB428-0176-49FC-A934-3FDF4EA2B95F}" srcOrd="0" destOrd="0" presId="urn:microsoft.com/office/officeart/2005/8/layout/list1"/>
    <dgm:cxn modelId="{F0728240-522E-42A4-B500-4BB2FCBE78ED}" type="presParOf" srcId="{EF0D43FF-38D8-465A-B08E-27A5619148E8}" destId="{552A4072-2679-494A-B8B3-71105E83EC8F}" srcOrd="1" destOrd="0" presId="urn:microsoft.com/office/officeart/2005/8/layout/list1"/>
    <dgm:cxn modelId="{BE43ECED-16CE-4E02-A7B8-54C4EAEC11FE}" type="presParOf" srcId="{EA071F5A-B6E9-4E86-8A5F-6BDD78F3ADEF}" destId="{129E7747-BBF1-4BC5-9759-0E175E9D6F70}" srcOrd="9" destOrd="0" presId="urn:microsoft.com/office/officeart/2005/8/layout/list1"/>
    <dgm:cxn modelId="{B6B6C8D3-D7C1-4E88-B94D-73DCD7BDAAE7}" type="presParOf" srcId="{EA071F5A-B6E9-4E86-8A5F-6BDD78F3ADEF}" destId="{03CFD6FB-BC7C-43ED-95EC-4314ABB0F22E}" srcOrd="10" destOrd="0" presId="urn:microsoft.com/office/officeart/2005/8/layout/list1"/>
    <dgm:cxn modelId="{C6B78D53-AC3F-45FA-B4BA-ECE8C53FAF8A}" type="presParOf" srcId="{EA071F5A-B6E9-4E86-8A5F-6BDD78F3ADEF}" destId="{B4B33985-658C-43F2-AF46-B4DCFECFF744}" srcOrd="11" destOrd="0" presId="urn:microsoft.com/office/officeart/2005/8/layout/list1"/>
    <dgm:cxn modelId="{73B8FC40-E05A-4E50-B02C-9A27C8804F8D}" type="presParOf" srcId="{EA071F5A-B6E9-4E86-8A5F-6BDD78F3ADEF}" destId="{7C2B742C-7DF5-4FA3-839D-4CEC277564E4}" srcOrd="12" destOrd="0" presId="urn:microsoft.com/office/officeart/2005/8/layout/list1"/>
    <dgm:cxn modelId="{D4140DCD-F8F5-4CDD-9E03-B2553C84DAB4}" type="presParOf" srcId="{7C2B742C-7DF5-4FA3-839D-4CEC277564E4}" destId="{939A57FE-EE81-4170-A021-BFC166210D70}" srcOrd="0" destOrd="0" presId="urn:microsoft.com/office/officeart/2005/8/layout/list1"/>
    <dgm:cxn modelId="{BC98B77E-F563-42D2-AD8A-B65C7ECB534C}" type="presParOf" srcId="{7C2B742C-7DF5-4FA3-839D-4CEC277564E4}" destId="{6F295A80-682C-4C5B-93B3-DFB84CA65F6A}" srcOrd="1" destOrd="0" presId="urn:microsoft.com/office/officeart/2005/8/layout/list1"/>
    <dgm:cxn modelId="{879C03D5-A304-4D61-8C00-B35361D24A85}" type="presParOf" srcId="{EA071F5A-B6E9-4E86-8A5F-6BDD78F3ADEF}" destId="{39C3E916-CA98-4817-B831-09FAA70E0C25}" srcOrd="13" destOrd="0" presId="urn:microsoft.com/office/officeart/2005/8/layout/list1"/>
    <dgm:cxn modelId="{7FC06A0C-3348-4F25-8DCB-999381E2BC1B}" type="presParOf" srcId="{EA071F5A-B6E9-4E86-8A5F-6BDD78F3ADEF}" destId="{1A8F027F-2A5C-4CFB-91BC-B0FB8812688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17BCB-C995-49AD-BF2F-D71CA2B1725F}">
      <dsp:nvSpPr>
        <dsp:cNvPr id="0" name=""/>
        <dsp:cNvSpPr/>
      </dsp:nvSpPr>
      <dsp:spPr>
        <a:xfrm>
          <a:off x="0" y="544620"/>
          <a:ext cx="6900512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Initial string</a:t>
          </a:r>
        </a:p>
      </dsp:txBody>
      <dsp:txXfrm>
        <a:off x="0" y="544620"/>
        <a:ext cx="6900512" cy="1530900"/>
      </dsp:txXfrm>
    </dsp:sp>
    <dsp:sp modelId="{3FE4CABA-16C9-4121-8A73-24A63F7D2E84}">
      <dsp:nvSpPr>
        <dsp:cNvPr id="0" name=""/>
        <dsp:cNvSpPr/>
      </dsp:nvSpPr>
      <dsp:spPr>
        <a:xfrm>
          <a:off x="345025" y="13260"/>
          <a:ext cx="4830358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Axiom</a:t>
          </a:r>
        </a:p>
      </dsp:txBody>
      <dsp:txXfrm>
        <a:off x="396903" y="65138"/>
        <a:ext cx="4726602" cy="958964"/>
      </dsp:txXfrm>
    </dsp:sp>
    <dsp:sp modelId="{345F6EF6-D0EE-4CD2-8F51-D09788AD8638}">
      <dsp:nvSpPr>
        <dsp:cNvPr id="0" name=""/>
        <dsp:cNvSpPr/>
      </dsp:nvSpPr>
      <dsp:spPr>
        <a:xfrm>
          <a:off x="0" y="2801280"/>
          <a:ext cx="6900512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49808" rIns="5355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Rules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Character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Replacement string</a:t>
          </a:r>
        </a:p>
      </dsp:txBody>
      <dsp:txXfrm>
        <a:off x="0" y="2801280"/>
        <a:ext cx="6900512" cy="2721600"/>
      </dsp:txXfrm>
    </dsp:sp>
    <dsp:sp modelId="{B2398DD4-CFB5-4A45-85BB-91275FAA2B1E}">
      <dsp:nvSpPr>
        <dsp:cNvPr id="0" name=""/>
        <dsp:cNvSpPr/>
      </dsp:nvSpPr>
      <dsp:spPr>
        <a:xfrm>
          <a:off x="345025" y="2269920"/>
          <a:ext cx="4830358" cy="10627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Productions</a:t>
          </a:r>
        </a:p>
      </dsp:txBody>
      <dsp:txXfrm>
        <a:off x="396903" y="2321798"/>
        <a:ext cx="4726602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CDF0E-3548-4CF1-A95D-659EC48B23B8}">
      <dsp:nvSpPr>
        <dsp:cNvPr id="0" name=""/>
        <dsp:cNvSpPr/>
      </dsp:nvSpPr>
      <dsp:spPr>
        <a:xfrm>
          <a:off x="0" y="336585"/>
          <a:ext cx="6900512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Split up</a:t>
          </a:r>
        </a:p>
      </dsp:txBody>
      <dsp:txXfrm>
        <a:off x="0" y="336585"/>
        <a:ext cx="6900512" cy="893025"/>
      </dsp:txXfrm>
    </dsp:sp>
    <dsp:sp modelId="{DE56731C-B269-42E2-A396-21E2C0F0A77F}">
      <dsp:nvSpPr>
        <dsp:cNvPr id="0" name=""/>
        <dsp:cNvSpPr/>
      </dsp:nvSpPr>
      <dsp:spPr>
        <a:xfrm>
          <a:off x="345025" y="26625"/>
          <a:ext cx="483035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Template</a:t>
          </a:r>
        </a:p>
      </dsp:txBody>
      <dsp:txXfrm>
        <a:off x="375287" y="56887"/>
        <a:ext cx="4769834" cy="559396"/>
      </dsp:txXfrm>
    </dsp:sp>
    <dsp:sp modelId="{A3CE419A-BE11-4D6A-9E28-8E384E85458B}">
      <dsp:nvSpPr>
        <dsp:cNvPr id="0" name=""/>
        <dsp:cNvSpPr/>
      </dsp:nvSpPr>
      <dsp:spPr>
        <a:xfrm>
          <a:off x="0" y="1652970"/>
          <a:ext cx="6900512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Unordered_set</a:t>
          </a:r>
          <a:endParaRPr lang="en-US" sz="2100" kern="1200" dirty="0"/>
        </a:p>
      </dsp:txBody>
      <dsp:txXfrm>
        <a:off x="0" y="1652970"/>
        <a:ext cx="6900512" cy="893025"/>
      </dsp:txXfrm>
    </dsp:sp>
    <dsp:sp modelId="{D8A16D0D-B293-4E0A-BDFA-974F6F049B47}">
      <dsp:nvSpPr>
        <dsp:cNvPr id="0" name=""/>
        <dsp:cNvSpPr/>
      </dsp:nvSpPr>
      <dsp:spPr>
        <a:xfrm>
          <a:off x="345025" y="1343010"/>
          <a:ext cx="4830358" cy="61992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Hash function for productions</a:t>
          </a:r>
        </a:p>
      </dsp:txBody>
      <dsp:txXfrm>
        <a:off x="375287" y="1373272"/>
        <a:ext cx="4769834" cy="559396"/>
      </dsp:txXfrm>
    </dsp:sp>
    <dsp:sp modelId="{03CFD6FB-BC7C-43ED-95EC-4314ABB0F22E}">
      <dsp:nvSpPr>
        <dsp:cNvPr id="0" name=""/>
        <dsp:cNvSpPr/>
      </dsp:nvSpPr>
      <dsp:spPr>
        <a:xfrm>
          <a:off x="0" y="2969355"/>
          <a:ext cx="6900512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Complete L-system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Reset</a:t>
          </a:r>
        </a:p>
      </dsp:txBody>
      <dsp:txXfrm>
        <a:off x="0" y="2969355"/>
        <a:ext cx="6900512" cy="1223775"/>
      </dsp:txXfrm>
    </dsp:sp>
    <dsp:sp modelId="{552A4072-2679-494A-B8B3-71105E83EC8F}">
      <dsp:nvSpPr>
        <dsp:cNvPr id="0" name=""/>
        <dsp:cNvSpPr/>
      </dsp:nvSpPr>
      <dsp:spPr>
        <a:xfrm>
          <a:off x="345025" y="2659395"/>
          <a:ext cx="4830358" cy="61992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Tests</a:t>
          </a:r>
        </a:p>
      </dsp:txBody>
      <dsp:txXfrm>
        <a:off x="375287" y="2689657"/>
        <a:ext cx="4769834" cy="559396"/>
      </dsp:txXfrm>
    </dsp:sp>
    <dsp:sp modelId="{1A8F027F-2A5C-4CFB-91BC-B0FB88126887}">
      <dsp:nvSpPr>
        <dsp:cNvPr id="0" name=""/>
        <dsp:cNvSpPr/>
      </dsp:nvSpPr>
      <dsp:spPr>
        <a:xfrm>
          <a:off x="0" y="4616490"/>
          <a:ext cx="6900512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Display output</a:t>
          </a:r>
        </a:p>
      </dsp:txBody>
      <dsp:txXfrm>
        <a:off x="0" y="4616490"/>
        <a:ext cx="6900512" cy="893025"/>
      </dsp:txXfrm>
    </dsp:sp>
    <dsp:sp modelId="{6F295A80-682C-4C5B-93B3-DFB84CA65F6A}">
      <dsp:nvSpPr>
        <dsp:cNvPr id="0" name=""/>
        <dsp:cNvSpPr/>
      </dsp:nvSpPr>
      <dsp:spPr>
        <a:xfrm>
          <a:off x="345025" y="4306530"/>
          <a:ext cx="4830358" cy="6199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Python script</a:t>
          </a:r>
        </a:p>
      </dsp:txBody>
      <dsp:txXfrm>
        <a:off x="375287" y="4336792"/>
        <a:ext cx="476983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7FEE-BCA7-AB0E-DCEE-E0621EED2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FCA5-68CE-EB59-D3FA-141930CFC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9004-7213-39F0-9548-7A71F2BD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D004-28F9-353C-5595-0F21A29F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B6C8-B945-4470-67F0-11B23425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162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71C1-3B60-54E9-443C-5C25A412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4694-210B-C507-927A-5649F4ED7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C833-44D3-17DB-E26D-7022F591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6A81-B400-00E1-9BF5-C1D6B066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970E-D1EF-D540-96DD-0B7941DF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73C45-F2A0-0A4C-77B3-7B6A8776A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230B-1286-BF9E-7CDD-F80217DAF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568C-7FB4-84E9-0A64-D856635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27BE-1AE3-2CBC-6414-F6BDCD8D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8365-1D01-5602-CA02-3FFED501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41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EC0-65F6-2AAE-D160-450FC13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4075-296C-3A00-ED6C-A3120DB8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FE755-0319-C296-A22A-DC5E5D78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DE0F-2B69-4834-B4DA-822ECF1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EAFE-A952-BA6C-FE79-60D39C50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349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2E26-2E48-7D44-531F-AC78637F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C68B-B564-3FB7-2FB5-86A3FB3A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C95C-8250-B17E-D4EF-9FB398A8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52A6-1231-4629-8FF5-B1B500E4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65D4-5D12-EC4D-C231-1E104421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25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BDA8-30C4-CA07-D104-E781DC8F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9A84-438F-3BE8-4FF3-A74CA3890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7031-5290-4B22-0AE2-42B845A2F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2708-0A29-35D8-68A3-763D6E10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4B439-E6D1-0F48-081D-655D99E2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EED4A-E6CB-7B80-AD81-FBD6B3E2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575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807C-1654-8175-CB29-5D1782D8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7681-B148-9231-FF82-0DB38660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A7D0C-0890-FDD3-09CA-53EADF68B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5F654-0E6D-FC65-DC65-CC1372405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36E1E-176D-E791-2145-F9AA641F4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6781D-05F0-4934-0C9A-8E72F00B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C1665-AE36-6BC4-0AA5-D6B4DF89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FAC5E-7A37-544B-6B82-116313E3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47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21C0-F3D6-AC20-4B3B-2E653CB1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E0F39-AAEB-7D82-FA33-5D571E13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AB998-DAE7-D759-D424-D54C2DB0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2476-311F-E60C-51F9-6205EC6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707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A1416-55C2-4958-0C59-B5A8E28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CDD42-1FEA-BBAB-DA1C-7E3FFA93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4C08-9B57-34D0-488F-3C6A6EB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68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2277-8037-6E20-A1F5-39485A35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C9A5-DEF9-A8D1-5A98-66403C5B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8776C-AEA3-C9FE-129D-77665C13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C6DD-1CCF-8465-9491-1453275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972B-C5F4-9F7B-2055-73ED14A6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FA9DD-249A-20E7-306B-0E48FFE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19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AD6D-FFED-A3AB-E64E-6F82EC18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0B0A4-C75F-BC96-3090-45929D756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430DC-A512-4F1E-F701-BE44FCAF2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94AC8-EEE9-BB45-A7F2-1B73FEB3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1573-D7CD-39FC-57F9-ECD841F3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F7B2-B26A-58D5-C0A5-65430ABB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10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496CC-3AC1-5350-5B5A-6694163C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EA6B-DC00-7032-FE2E-216EF13B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6364-21B4-759D-4B63-1E1C66E8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56D02-5E76-4486-8092-C3CB43DB3EC3}" type="datetimeFigureOut">
              <a:rPr lang="en-BE" smtClean="0"/>
              <a:t>22/01/2025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4956-91B1-DB45-2238-830586DA0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F88-9076-6C1D-3CEA-2F02AE45C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54ED2-4E9D-4D26-982C-ED0ED45CC3F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161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FCE15-DB6F-DDD7-D097-42B7F7A5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Data structures</a:t>
            </a:r>
            <a:endParaRPr lang="en-BE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1F0A3-4679-E02F-5A90-D583C8E1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Sten Hulsbergen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64ABC-038C-4532-BA26-F0C7810A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6" y="320040"/>
            <a:ext cx="2581155" cy="5899785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83A0-ACA4-5592-855B-AA6BB7F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L-system</a:t>
            </a:r>
            <a:endParaRPr lang="en-BE" sz="540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42BEFF-DA5E-BD47-0F93-44F7025F1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5538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1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E661A-657A-5ABF-85F5-F01F02BB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L-system</a:t>
            </a:r>
            <a:endParaRPr lang="en-BE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73EF802-4660-4FE0-FB64-5225AD6D1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728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0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</Words>
  <Application>Microsoft Office PowerPoint</Application>
  <PresentationFormat>Breedbeeld</PresentationFormat>
  <Paragraphs>19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Data structures</vt:lpstr>
      <vt:lpstr>L-system</vt:lpstr>
      <vt:lpstr>L-system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Sten Hulsbergen</dc:creator>
  <cp:lastModifiedBy>Sten Hulsbergen</cp:lastModifiedBy>
  <cp:revision>6</cp:revision>
  <dcterms:created xsi:type="dcterms:W3CDTF">2025-01-17T14:44:00Z</dcterms:created>
  <dcterms:modified xsi:type="dcterms:W3CDTF">2025-01-22T16:08:34Z</dcterms:modified>
</cp:coreProperties>
</file>