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268" r:id="rId5"/>
    <p:sldId id="324" r:id="rId6"/>
    <p:sldId id="332" r:id="rId7"/>
    <p:sldId id="317" r:id="rId8"/>
    <p:sldId id="29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E9639D4-E3E2-4D34-9284-5A2195B3D0D7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182" autoAdjust="0"/>
    <p:restoredTop sz="94667" autoAdjust="0"/>
  </p:normalViewPr>
  <p:slideViewPr>
    <p:cSldViewPr snapToGrid="0">
      <p:cViewPr varScale="1">
        <p:scale>
          <a:sx n="90" d="100"/>
          <a:sy n="90" d="100"/>
        </p:scale>
        <p:origin x="710" y="6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C962F03-D7DC-CB6C-79F9-6EDB31BEAE4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8D0420-EBB5-D564-54DE-341AD5F02B8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AD50C4-F1A5-A448-9E63-11D939CA9B7B}" type="datetimeFigureOut">
              <a:rPr lang="en-US" smtClean="0"/>
              <a:t>4/13/2024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5F5A34-0F73-44B8-F88C-ACF0104FF4A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DC5854-4E8A-EB36-303D-1E97CBF232E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260AD6-267C-A84D-8EB9-DEB2595DCF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1309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D818D7-DF4E-4C59-9BBA-548250DAC33A}" type="datetimeFigureOut">
              <a:rPr lang="en-US" smtClean="0"/>
              <a:t>4/13/2024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900A82-9926-4DBA-8BA5-A22EEB8ACF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234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900A82-9926-4DBA-8BA5-A22EEB8ACF8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2821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900A82-9926-4DBA-8BA5-A22EEB8ACF8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6184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900A82-9926-4DBA-8BA5-A22EEB8ACF8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65347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900A82-9926-4DBA-8BA5-A22EEB8ACF8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8786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900A82-9926-4DBA-8BA5-A22EEB8ACF8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8727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5E195471-80E6-2173-AB78-E4AE69292A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563663" y="856093"/>
            <a:ext cx="9064674" cy="5145815"/>
            <a:chOff x="1400539" y="700853"/>
            <a:chExt cx="9699638" cy="550627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F183DD5A-FAA9-3AB5-A277-0BD8F58B7AC9}"/>
                </a:ext>
              </a:extLst>
            </p:cNvPr>
            <p:cNvSpPr/>
            <p:nvPr userDrawn="1"/>
          </p:nvSpPr>
          <p:spPr>
            <a:xfrm>
              <a:off x="1400539" y="700853"/>
              <a:ext cx="5506270" cy="550627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22BF3AA-2377-DDB1-A0FA-B1CEAEC0FCE9}"/>
                </a:ext>
              </a:extLst>
            </p:cNvPr>
            <p:cNvSpPr/>
            <p:nvPr userDrawn="1"/>
          </p:nvSpPr>
          <p:spPr>
            <a:xfrm>
              <a:off x="5593907" y="700853"/>
              <a:ext cx="5506270" cy="550627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D1324873-CBF5-A3C4-2FED-7A74AB030421}"/>
                </a:ext>
              </a:extLst>
            </p:cNvPr>
            <p:cNvSpPr/>
            <p:nvPr userDrawn="1"/>
          </p:nvSpPr>
          <p:spPr>
            <a:xfrm>
              <a:off x="5593907" y="1672186"/>
              <a:ext cx="1312902" cy="3563605"/>
            </a:xfrm>
            <a:custGeom>
              <a:avLst/>
              <a:gdLst>
                <a:gd name="connsiteX0" fmla="*/ 656451 w 1312902"/>
                <a:gd name="connsiteY0" fmla="*/ 0 h 3563605"/>
                <a:gd name="connsiteX1" fmla="*/ 684220 w 1312902"/>
                <a:gd name="connsiteY1" fmla="*/ 30553 h 3563605"/>
                <a:gd name="connsiteX2" fmla="*/ 1312902 w 1312902"/>
                <a:gd name="connsiteY2" fmla="*/ 1781802 h 3563605"/>
                <a:gd name="connsiteX3" fmla="*/ 684220 w 1312902"/>
                <a:gd name="connsiteY3" fmla="*/ 3533052 h 3563605"/>
                <a:gd name="connsiteX4" fmla="*/ 656451 w 1312902"/>
                <a:gd name="connsiteY4" fmla="*/ 3563605 h 3563605"/>
                <a:gd name="connsiteX5" fmla="*/ 628683 w 1312902"/>
                <a:gd name="connsiteY5" fmla="*/ 3533052 h 3563605"/>
                <a:gd name="connsiteX6" fmla="*/ 0 w 1312902"/>
                <a:gd name="connsiteY6" fmla="*/ 1781802 h 3563605"/>
                <a:gd name="connsiteX7" fmla="*/ 628683 w 1312902"/>
                <a:gd name="connsiteY7" fmla="*/ 30553 h 35636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12902" h="3563605">
                  <a:moveTo>
                    <a:pt x="656451" y="0"/>
                  </a:moveTo>
                  <a:lnTo>
                    <a:pt x="684220" y="30553"/>
                  </a:lnTo>
                  <a:cubicBezTo>
                    <a:pt x="1076971" y="506457"/>
                    <a:pt x="1312902" y="1116577"/>
                    <a:pt x="1312902" y="1781802"/>
                  </a:cubicBezTo>
                  <a:cubicBezTo>
                    <a:pt x="1312902" y="2447027"/>
                    <a:pt x="1076971" y="3057147"/>
                    <a:pt x="684220" y="3533052"/>
                  </a:cubicBezTo>
                  <a:lnTo>
                    <a:pt x="656451" y="3563605"/>
                  </a:lnTo>
                  <a:lnTo>
                    <a:pt x="628683" y="3533052"/>
                  </a:lnTo>
                  <a:cubicBezTo>
                    <a:pt x="235932" y="3057147"/>
                    <a:pt x="0" y="2447027"/>
                    <a:pt x="0" y="1781802"/>
                  </a:cubicBezTo>
                  <a:cubicBezTo>
                    <a:pt x="0" y="1116577"/>
                    <a:pt x="235932" y="506457"/>
                    <a:pt x="628683" y="3055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799" y="685799"/>
            <a:ext cx="10058397" cy="4572000"/>
          </a:xfr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100000"/>
              </a:lnSpc>
              <a:defRPr sz="7500" b="1" cap="none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5D51DDB-9673-3EB3-5A4C-FC9A8E5EB2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30496" y="760864"/>
            <a:ext cx="602728" cy="596004"/>
            <a:chOff x="11118823" y="513726"/>
            <a:chExt cx="602728" cy="596004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BC1B833-D0D3-F240-EFE9-6CA718F4FC37}"/>
                </a:ext>
              </a:extLst>
            </p:cNvPr>
            <p:cNvCxnSpPr>
              <a:cxnSpLocks/>
            </p:cNvCxnSpPr>
            <p:nvPr/>
          </p:nvCxnSpPr>
          <p:spPr>
            <a:xfrm>
              <a:off x="11165541" y="513726"/>
              <a:ext cx="549286" cy="0"/>
            </a:xfrm>
            <a:prstGeom prst="line">
              <a:avLst/>
            </a:prstGeom>
            <a:ln w="127000" cap="sq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57E45EA-B5EA-7651-5C44-B45F5739233C}"/>
                </a:ext>
              </a:extLst>
            </p:cNvPr>
            <p:cNvCxnSpPr>
              <a:cxnSpLocks/>
            </p:cNvCxnSpPr>
            <p:nvPr/>
          </p:nvCxnSpPr>
          <p:spPr>
            <a:xfrm>
              <a:off x="11721551" y="513726"/>
              <a:ext cx="0" cy="544109"/>
            </a:xfrm>
            <a:prstGeom prst="line">
              <a:avLst/>
            </a:prstGeom>
            <a:ln w="127000" cap="sq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2C7A966-3CEC-757D-106F-9E4061AA39B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118823" y="570368"/>
              <a:ext cx="539362" cy="539362"/>
            </a:xfrm>
            <a:prstGeom prst="line">
              <a:avLst/>
            </a:prstGeom>
            <a:ln w="127000" cap="sq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15B6928-C16A-14F7-594D-C117C2FFA2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85800" y="6413944"/>
            <a:ext cx="10820399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7334" y="694945"/>
            <a:ext cx="10058400" cy="1280160"/>
          </a:xfrm>
        </p:spPr>
        <p:txBody>
          <a:bodyPr lIns="0" tIns="0" rIns="0" bIns="91440">
            <a:noAutofit/>
          </a:bodyPr>
          <a:lstStyle>
            <a:lvl1pPr>
              <a:lnSpc>
                <a:spcPts val="4500"/>
              </a:lnSpc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Table Placeholder 4">
            <a:extLst>
              <a:ext uri="{FF2B5EF4-FFF2-40B4-BE49-F238E27FC236}">
                <a16:creationId xmlns:a16="http://schemas.microsoft.com/office/drawing/2014/main" id="{FDB2F69B-2054-2B19-B5CA-CB02C02F9006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685800" y="2103438"/>
            <a:ext cx="10820400" cy="370205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table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6FD763C-F852-5912-832E-36897F8724F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solidFill>
            <a:schemeClr val="accent1">
              <a:lumMod val="60000"/>
              <a:lumOff val="40000"/>
            </a:schemeClr>
          </a:solidFill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CDF790A-BE20-4B91-3E2A-684AF14B98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85800" y="6413944"/>
            <a:ext cx="10820399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CD5D5A-0193-F076-B3BC-8B80744EFDC4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88FD4BCE-35F6-425E-BEE7-07902E8BBFFC}" type="datetimeFigureOut">
              <a:rPr lang="en-US" smtClean="0"/>
              <a:pPr/>
              <a:t>4/13/2024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04FF8D-2D04-5E87-990C-B171F1B47A9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6374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Imag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>
            <a:extLst>
              <a:ext uri="{FF2B5EF4-FFF2-40B4-BE49-F238E27FC236}">
                <a16:creationId xmlns:a16="http://schemas.microsoft.com/office/drawing/2014/main" id="{FB062180-6901-78B5-8F7B-76665DF860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4074761" y="-551669"/>
            <a:ext cx="4042479" cy="5145816"/>
          </a:xfrm>
          <a:custGeom>
            <a:avLst/>
            <a:gdLst>
              <a:gd name="connsiteX0" fmla="*/ 0 w 4042479"/>
              <a:gd name="connsiteY0" fmla="*/ 4683197 h 5145816"/>
              <a:gd name="connsiteX1" fmla="*/ 0 w 4042479"/>
              <a:gd name="connsiteY1" fmla="*/ 462619 h 5145816"/>
              <a:gd name="connsiteX2" fmla="*/ 31034 w 4042479"/>
              <a:gd name="connsiteY2" fmla="*/ 439413 h 5145816"/>
              <a:gd name="connsiteX3" fmla="*/ 1469571 w 4042479"/>
              <a:gd name="connsiteY3" fmla="*/ 0 h 5145816"/>
              <a:gd name="connsiteX4" fmla="*/ 4042479 w 4042479"/>
              <a:gd name="connsiteY4" fmla="*/ 2572908 h 5145816"/>
              <a:gd name="connsiteX5" fmla="*/ 1469571 w 4042479"/>
              <a:gd name="connsiteY5" fmla="*/ 5145816 h 5145816"/>
              <a:gd name="connsiteX6" fmla="*/ 31034 w 4042479"/>
              <a:gd name="connsiteY6" fmla="*/ 4706404 h 5145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42479" h="5145816">
                <a:moveTo>
                  <a:pt x="0" y="4683197"/>
                </a:moveTo>
                <a:lnTo>
                  <a:pt x="0" y="462619"/>
                </a:lnTo>
                <a:lnTo>
                  <a:pt x="31034" y="439413"/>
                </a:lnTo>
                <a:cubicBezTo>
                  <a:pt x="441673" y="161990"/>
                  <a:pt x="936704" y="0"/>
                  <a:pt x="1469571" y="0"/>
                </a:cubicBezTo>
                <a:cubicBezTo>
                  <a:pt x="2890549" y="0"/>
                  <a:pt x="4042479" y="1151930"/>
                  <a:pt x="4042479" y="2572908"/>
                </a:cubicBezTo>
                <a:cubicBezTo>
                  <a:pt x="4042479" y="3993886"/>
                  <a:pt x="2890549" y="5145816"/>
                  <a:pt x="1469571" y="5145816"/>
                </a:cubicBezTo>
                <a:cubicBezTo>
                  <a:pt x="936704" y="5145816"/>
                  <a:pt x="441672" y="4983826"/>
                  <a:pt x="31034" y="4706404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4E5909B6-3BD3-89A6-C532-2485920A25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4074762" y="2263853"/>
            <a:ext cx="4042477" cy="5145816"/>
          </a:xfrm>
          <a:custGeom>
            <a:avLst/>
            <a:gdLst>
              <a:gd name="connsiteX0" fmla="*/ 0 w 4042477"/>
              <a:gd name="connsiteY0" fmla="*/ 2572908 h 5145816"/>
              <a:gd name="connsiteX1" fmla="*/ 2572908 w 4042477"/>
              <a:gd name="connsiteY1" fmla="*/ 0 h 5145816"/>
              <a:gd name="connsiteX2" fmla="*/ 4011446 w 4042477"/>
              <a:gd name="connsiteY2" fmla="*/ 439412 h 5145816"/>
              <a:gd name="connsiteX3" fmla="*/ 4042477 w 4042477"/>
              <a:gd name="connsiteY3" fmla="*/ 462617 h 5145816"/>
              <a:gd name="connsiteX4" fmla="*/ 4042477 w 4042477"/>
              <a:gd name="connsiteY4" fmla="*/ 4683199 h 5145816"/>
              <a:gd name="connsiteX5" fmla="*/ 4011445 w 4042477"/>
              <a:gd name="connsiteY5" fmla="*/ 4706404 h 5145816"/>
              <a:gd name="connsiteX6" fmla="*/ 2572908 w 4042477"/>
              <a:gd name="connsiteY6" fmla="*/ 5145816 h 5145816"/>
              <a:gd name="connsiteX7" fmla="*/ 0 w 4042477"/>
              <a:gd name="connsiteY7" fmla="*/ 2572908 h 5145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42477" h="5145816">
                <a:moveTo>
                  <a:pt x="0" y="2572908"/>
                </a:moveTo>
                <a:cubicBezTo>
                  <a:pt x="0" y="1151930"/>
                  <a:pt x="1151930" y="0"/>
                  <a:pt x="2572908" y="0"/>
                </a:cubicBezTo>
                <a:cubicBezTo>
                  <a:pt x="3105775" y="0"/>
                  <a:pt x="3600807" y="161990"/>
                  <a:pt x="4011446" y="439412"/>
                </a:cubicBezTo>
                <a:lnTo>
                  <a:pt x="4042477" y="462617"/>
                </a:lnTo>
                <a:lnTo>
                  <a:pt x="4042477" y="4683199"/>
                </a:lnTo>
                <a:lnTo>
                  <a:pt x="4011445" y="4706404"/>
                </a:lnTo>
                <a:cubicBezTo>
                  <a:pt x="3600806" y="4983826"/>
                  <a:pt x="3105775" y="5145816"/>
                  <a:pt x="2572908" y="5145816"/>
                </a:cubicBezTo>
                <a:cubicBezTo>
                  <a:pt x="1151930" y="5145816"/>
                  <a:pt x="0" y="3993886"/>
                  <a:pt x="0" y="2572908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D1324873-CBF5-A3C4-2FED-7A74AB0304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5482522" y="1763840"/>
            <a:ext cx="1226956" cy="3330322"/>
          </a:xfrm>
          <a:custGeom>
            <a:avLst/>
            <a:gdLst>
              <a:gd name="connsiteX0" fmla="*/ 656451 w 1312902"/>
              <a:gd name="connsiteY0" fmla="*/ 0 h 3563605"/>
              <a:gd name="connsiteX1" fmla="*/ 684220 w 1312902"/>
              <a:gd name="connsiteY1" fmla="*/ 30553 h 3563605"/>
              <a:gd name="connsiteX2" fmla="*/ 1312902 w 1312902"/>
              <a:gd name="connsiteY2" fmla="*/ 1781802 h 3563605"/>
              <a:gd name="connsiteX3" fmla="*/ 684220 w 1312902"/>
              <a:gd name="connsiteY3" fmla="*/ 3533052 h 3563605"/>
              <a:gd name="connsiteX4" fmla="*/ 656451 w 1312902"/>
              <a:gd name="connsiteY4" fmla="*/ 3563605 h 3563605"/>
              <a:gd name="connsiteX5" fmla="*/ 628683 w 1312902"/>
              <a:gd name="connsiteY5" fmla="*/ 3533052 h 3563605"/>
              <a:gd name="connsiteX6" fmla="*/ 0 w 1312902"/>
              <a:gd name="connsiteY6" fmla="*/ 1781802 h 3563605"/>
              <a:gd name="connsiteX7" fmla="*/ 628683 w 1312902"/>
              <a:gd name="connsiteY7" fmla="*/ 30553 h 3563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12902" h="3563605">
                <a:moveTo>
                  <a:pt x="656451" y="0"/>
                </a:moveTo>
                <a:lnTo>
                  <a:pt x="684220" y="30553"/>
                </a:lnTo>
                <a:cubicBezTo>
                  <a:pt x="1076971" y="506457"/>
                  <a:pt x="1312902" y="1116577"/>
                  <a:pt x="1312902" y="1781802"/>
                </a:cubicBezTo>
                <a:cubicBezTo>
                  <a:pt x="1312902" y="2447027"/>
                  <a:pt x="1076971" y="3057147"/>
                  <a:pt x="684220" y="3533052"/>
                </a:cubicBezTo>
                <a:lnTo>
                  <a:pt x="656451" y="3563605"/>
                </a:lnTo>
                <a:lnTo>
                  <a:pt x="628683" y="3533052"/>
                </a:lnTo>
                <a:cubicBezTo>
                  <a:pt x="235932" y="3057147"/>
                  <a:pt x="0" y="2447027"/>
                  <a:pt x="0" y="1781802"/>
                </a:cubicBezTo>
                <a:cubicBezTo>
                  <a:pt x="0" y="1116577"/>
                  <a:pt x="235932" y="506457"/>
                  <a:pt x="628683" y="30553"/>
                </a:cubicBez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5D51DDB-9673-3EB3-5A4C-FC9A8E5EB2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30496" y="760864"/>
            <a:ext cx="602728" cy="596004"/>
            <a:chOff x="11118823" y="513726"/>
            <a:chExt cx="602728" cy="596004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BC1B833-D0D3-F240-EFE9-6CA718F4FC37}"/>
                </a:ext>
              </a:extLst>
            </p:cNvPr>
            <p:cNvCxnSpPr>
              <a:cxnSpLocks/>
            </p:cNvCxnSpPr>
            <p:nvPr/>
          </p:nvCxnSpPr>
          <p:spPr>
            <a:xfrm>
              <a:off x="11165541" y="513726"/>
              <a:ext cx="549286" cy="0"/>
            </a:xfrm>
            <a:prstGeom prst="line">
              <a:avLst/>
            </a:prstGeom>
            <a:ln w="127000" cap="sq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57E45EA-B5EA-7651-5C44-B45F5739233C}"/>
                </a:ext>
              </a:extLst>
            </p:cNvPr>
            <p:cNvCxnSpPr>
              <a:cxnSpLocks/>
            </p:cNvCxnSpPr>
            <p:nvPr/>
          </p:nvCxnSpPr>
          <p:spPr>
            <a:xfrm>
              <a:off x="11721551" y="513726"/>
              <a:ext cx="0" cy="544109"/>
            </a:xfrm>
            <a:prstGeom prst="line">
              <a:avLst/>
            </a:prstGeom>
            <a:ln w="127000" cap="sq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2C7A966-3CEC-757D-106F-9E4061AA39B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118823" y="570368"/>
              <a:ext cx="539362" cy="539362"/>
            </a:xfrm>
            <a:prstGeom prst="line">
              <a:avLst/>
            </a:prstGeom>
            <a:ln w="127000" cap="sq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15B6928-C16A-14F7-594D-C117C2FFA2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85800" y="6413944"/>
            <a:ext cx="10820399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824273D7-57D0-754C-B3BD-00D85865C8D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23091" y="3427812"/>
            <a:ext cx="5143494" cy="3430188"/>
          </a:xfrm>
          <a:custGeom>
            <a:avLst/>
            <a:gdLst>
              <a:gd name="connsiteX0" fmla="*/ 922627 w 5143494"/>
              <a:gd name="connsiteY0" fmla="*/ 0 h 3430188"/>
              <a:gd name="connsiteX1" fmla="*/ 955285 w 5143494"/>
              <a:gd name="connsiteY1" fmla="*/ 29682 h 3430188"/>
              <a:gd name="connsiteX2" fmla="*/ 2591894 w 5143494"/>
              <a:gd name="connsiteY2" fmla="*/ 617209 h 3430188"/>
              <a:gd name="connsiteX3" fmla="*/ 4228502 w 5143494"/>
              <a:gd name="connsiteY3" fmla="*/ 29682 h 3430188"/>
              <a:gd name="connsiteX4" fmla="*/ 4240798 w 5143494"/>
              <a:gd name="connsiteY4" fmla="*/ 18506 h 3430188"/>
              <a:gd name="connsiteX5" fmla="*/ 4390247 w 5143494"/>
              <a:gd name="connsiteY5" fmla="*/ 157278 h 3430188"/>
              <a:gd name="connsiteX6" fmla="*/ 5143494 w 5143494"/>
              <a:gd name="connsiteY6" fmla="*/ 2015180 h 3430188"/>
              <a:gd name="connsiteX7" fmla="*/ 4833098 w 5143494"/>
              <a:gd name="connsiteY7" fmla="*/ 3267589 h 3430188"/>
              <a:gd name="connsiteX8" fmla="*/ 4736412 w 5143494"/>
              <a:gd name="connsiteY8" fmla="*/ 3430188 h 3430188"/>
              <a:gd name="connsiteX9" fmla="*/ 407083 w 5143494"/>
              <a:gd name="connsiteY9" fmla="*/ 3430188 h 3430188"/>
              <a:gd name="connsiteX10" fmla="*/ 310396 w 5143494"/>
              <a:gd name="connsiteY10" fmla="*/ 3267589 h 3430188"/>
              <a:gd name="connsiteX11" fmla="*/ 0 w 5143494"/>
              <a:gd name="connsiteY11" fmla="*/ 2015180 h 3430188"/>
              <a:gd name="connsiteX12" fmla="*/ 753247 w 5143494"/>
              <a:gd name="connsiteY12" fmla="*/ 157278 h 3430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143494" h="3430188">
                <a:moveTo>
                  <a:pt x="922627" y="0"/>
                </a:moveTo>
                <a:lnTo>
                  <a:pt x="955285" y="29682"/>
                </a:lnTo>
                <a:cubicBezTo>
                  <a:pt x="1400036" y="396722"/>
                  <a:pt x="1970216" y="617209"/>
                  <a:pt x="2591894" y="617209"/>
                </a:cubicBezTo>
                <a:cubicBezTo>
                  <a:pt x="3213572" y="617209"/>
                  <a:pt x="3783752" y="396722"/>
                  <a:pt x="4228502" y="29682"/>
                </a:cubicBezTo>
                <a:lnTo>
                  <a:pt x="4240798" y="18506"/>
                </a:lnTo>
                <a:lnTo>
                  <a:pt x="4390247" y="157278"/>
                </a:lnTo>
                <a:cubicBezTo>
                  <a:pt x="4855642" y="632756"/>
                  <a:pt x="5143494" y="1289624"/>
                  <a:pt x="5143494" y="2015180"/>
                </a:cubicBezTo>
                <a:cubicBezTo>
                  <a:pt x="5143494" y="2468653"/>
                  <a:pt x="5031052" y="2895294"/>
                  <a:pt x="4833098" y="3267589"/>
                </a:cubicBezTo>
                <a:lnTo>
                  <a:pt x="4736412" y="3430188"/>
                </a:lnTo>
                <a:lnTo>
                  <a:pt x="407083" y="3430188"/>
                </a:lnTo>
                <a:lnTo>
                  <a:pt x="310396" y="3267589"/>
                </a:lnTo>
                <a:cubicBezTo>
                  <a:pt x="112443" y="2895294"/>
                  <a:pt x="0" y="2468653"/>
                  <a:pt x="0" y="2015180"/>
                </a:cubicBezTo>
                <a:cubicBezTo>
                  <a:pt x="0" y="1289624"/>
                  <a:pt x="287853" y="632756"/>
                  <a:pt x="753247" y="157278"/>
                </a:cubicBezTo>
                <a:close/>
              </a:path>
            </a:pathLst>
          </a:custGeom>
          <a:noFill/>
        </p:spPr>
        <p:txBody>
          <a:bodyPr wrap="square" tIns="91440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799" y="685798"/>
            <a:ext cx="10058400" cy="3266440"/>
          </a:xfr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100000"/>
              </a:lnSpc>
              <a:defRPr sz="7500" b="1" cap="none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9848672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6">
            <a:extLst>
              <a:ext uri="{FF2B5EF4-FFF2-40B4-BE49-F238E27FC236}">
                <a16:creationId xmlns:a16="http://schemas.microsoft.com/office/drawing/2014/main" id="{BB199B51-3DFF-3DF2-E402-55A5DA84946E}"/>
              </a:ext>
            </a:extLst>
          </p:cNvPr>
          <p:cNvSpPr/>
          <p:nvPr userDrawn="1"/>
        </p:nvSpPr>
        <p:spPr>
          <a:xfrm>
            <a:off x="7010400" y="0"/>
            <a:ext cx="5175265" cy="6859269"/>
          </a:xfrm>
          <a:custGeom>
            <a:avLst/>
            <a:gdLst>
              <a:gd name="connsiteX0" fmla="*/ 0 w 5175265"/>
              <a:gd name="connsiteY0" fmla="*/ 0 h 6859269"/>
              <a:gd name="connsiteX1" fmla="*/ 0 w 5175265"/>
              <a:gd name="connsiteY1" fmla="*/ 6407150 h 6859269"/>
              <a:gd name="connsiteX2" fmla="*/ 4494943 w 5175265"/>
              <a:gd name="connsiteY2" fmla="*/ 6407150 h 6859269"/>
              <a:gd name="connsiteX3" fmla="*/ 4505078 w 5175265"/>
              <a:gd name="connsiteY3" fmla="*/ 6417310 h 6859269"/>
              <a:gd name="connsiteX4" fmla="*/ 4494943 w 5175265"/>
              <a:gd name="connsiteY4" fmla="*/ 6427470 h 6859269"/>
              <a:gd name="connsiteX5" fmla="*/ 0 w 5175265"/>
              <a:gd name="connsiteY5" fmla="*/ 6427470 h 6859269"/>
              <a:gd name="connsiteX6" fmla="*/ 0 w 5175265"/>
              <a:gd name="connsiteY6" fmla="*/ 6859270 h 6859269"/>
              <a:gd name="connsiteX7" fmla="*/ 5175266 w 5175265"/>
              <a:gd name="connsiteY7" fmla="*/ 6859270 h 6859269"/>
              <a:gd name="connsiteX8" fmla="*/ 5175266 w 5175265"/>
              <a:gd name="connsiteY8" fmla="*/ 0 h 6859269"/>
              <a:gd name="connsiteX9" fmla="*/ 0 w 5175265"/>
              <a:gd name="connsiteY9" fmla="*/ 0 h 6859269"/>
              <a:gd name="connsiteX10" fmla="*/ 4491143 w 5175265"/>
              <a:gd name="connsiteY10" fmla="*/ 1362710 h 6859269"/>
              <a:gd name="connsiteX11" fmla="*/ 4364453 w 5175265"/>
              <a:gd name="connsiteY11" fmla="*/ 1362710 h 6859269"/>
              <a:gd name="connsiteX12" fmla="*/ 4364453 w 5175265"/>
              <a:gd name="connsiteY12" fmla="*/ 895350 h 6859269"/>
              <a:gd name="connsiteX13" fmla="*/ 3826023 w 5175265"/>
              <a:gd name="connsiteY13" fmla="*/ 1435100 h 6859269"/>
              <a:gd name="connsiteX14" fmla="*/ 3736073 w 5175265"/>
              <a:gd name="connsiteY14" fmla="*/ 1344930 h 6859269"/>
              <a:gd name="connsiteX15" fmla="*/ 4261835 w 5175265"/>
              <a:gd name="connsiteY15" fmla="*/ 817880 h 6859269"/>
              <a:gd name="connsiteX16" fmla="*/ 3807019 w 5175265"/>
              <a:gd name="connsiteY16" fmla="*/ 817880 h 6859269"/>
              <a:gd name="connsiteX17" fmla="*/ 3807019 w 5175265"/>
              <a:gd name="connsiteY17" fmla="*/ 690880 h 6859269"/>
              <a:gd name="connsiteX18" fmla="*/ 4364453 w 5175265"/>
              <a:gd name="connsiteY18" fmla="*/ 690880 h 6859269"/>
              <a:gd name="connsiteX19" fmla="*/ 4482274 w 5175265"/>
              <a:gd name="connsiteY19" fmla="*/ 690880 h 6859269"/>
              <a:gd name="connsiteX20" fmla="*/ 4491143 w 5175265"/>
              <a:gd name="connsiteY20" fmla="*/ 690880 h 6859269"/>
              <a:gd name="connsiteX21" fmla="*/ 4491143 w 5175265"/>
              <a:gd name="connsiteY21" fmla="*/ 1362710 h 6859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5175265" h="6859269">
                <a:moveTo>
                  <a:pt x="0" y="0"/>
                </a:moveTo>
                <a:lnTo>
                  <a:pt x="0" y="6407150"/>
                </a:lnTo>
                <a:lnTo>
                  <a:pt x="4494943" y="6407150"/>
                </a:lnTo>
                <a:cubicBezTo>
                  <a:pt x="4500011" y="6407150"/>
                  <a:pt x="4505078" y="6410960"/>
                  <a:pt x="4505078" y="6417310"/>
                </a:cubicBezTo>
                <a:cubicBezTo>
                  <a:pt x="4505078" y="6423660"/>
                  <a:pt x="4501278" y="6427470"/>
                  <a:pt x="4494943" y="6427470"/>
                </a:cubicBezTo>
                <a:lnTo>
                  <a:pt x="0" y="6427470"/>
                </a:lnTo>
                <a:lnTo>
                  <a:pt x="0" y="6859270"/>
                </a:lnTo>
                <a:lnTo>
                  <a:pt x="5175266" y="6859270"/>
                </a:lnTo>
                <a:lnTo>
                  <a:pt x="5175266" y="0"/>
                </a:lnTo>
                <a:lnTo>
                  <a:pt x="0" y="0"/>
                </a:lnTo>
                <a:close/>
                <a:moveTo>
                  <a:pt x="4491143" y="1362710"/>
                </a:moveTo>
                <a:lnTo>
                  <a:pt x="4364453" y="1362710"/>
                </a:lnTo>
                <a:lnTo>
                  <a:pt x="4364453" y="895350"/>
                </a:lnTo>
                <a:lnTo>
                  <a:pt x="3826023" y="1435100"/>
                </a:lnTo>
                <a:lnTo>
                  <a:pt x="3736073" y="1344930"/>
                </a:lnTo>
                <a:lnTo>
                  <a:pt x="4261835" y="817880"/>
                </a:lnTo>
                <a:lnTo>
                  <a:pt x="3807019" y="817880"/>
                </a:lnTo>
                <a:lnTo>
                  <a:pt x="3807019" y="690880"/>
                </a:lnTo>
                <a:lnTo>
                  <a:pt x="4364453" y="690880"/>
                </a:lnTo>
                <a:lnTo>
                  <a:pt x="4482274" y="690880"/>
                </a:lnTo>
                <a:lnTo>
                  <a:pt x="4491143" y="690880"/>
                </a:lnTo>
                <a:lnTo>
                  <a:pt x="4491143" y="136271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126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7334" y="694944"/>
            <a:ext cx="9584266" cy="1387852"/>
          </a:xfrm>
        </p:spPr>
        <p:txBody>
          <a:bodyPr lIns="0" tIns="0" rIns="457200" bIns="0">
            <a:noAutofit/>
          </a:bodyPr>
          <a:lstStyle>
            <a:lvl1pPr>
              <a:lnSpc>
                <a:spcPts val="4500"/>
              </a:lnSpc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4F37D59-BF08-6CEE-197E-A579E4701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85800" y="6413944"/>
            <a:ext cx="10820399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BC225B1-A420-C658-9FD7-067B9FEFF745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677334" y="2552698"/>
            <a:ext cx="5964766" cy="3083217"/>
          </a:xfrm>
        </p:spPr>
        <p:txBody>
          <a:bodyPr lIns="91440">
            <a:noAutofit/>
          </a:bodyPr>
          <a:lstStyle>
            <a:lvl1pPr marL="457200" indent="-457200">
              <a:spcBef>
                <a:spcPts val="1600"/>
              </a:spcBef>
              <a:buSzPct val="100000"/>
              <a:buFont typeface="+mj-lt"/>
              <a:buAutoNum type="arabicPeriod"/>
              <a:defRPr sz="1800"/>
            </a:lvl1pPr>
            <a:lvl2pPr marL="800100" indent="-342900">
              <a:spcBef>
                <a:spcPts val="1600"/>
              </a:spcBef>
              <a:buSzPct val="100000"/>
              <a:buFont typeface="+mj-lt"/>
              <a:buAutoNum type="alphaLcPeriod"/>
              <a:defRPr sz="1600"/>
            </a:lvl2pPr>
            <a:lvl3pPr marL="1257300" indent="-342900">
              <a:spcBef>
                <a:spcPts val="1600"/>
              </a:spcBef>
              <a:buSzPct val="100000"/>
              <a:buFont typeface="+mj-lt"/>
              <a:buAutoNum type="arabicParenR"/>
              <a:defRPr sz="1400"/>
            </a:lvl3pPr>
            <a:lvl4pPr marL="1600200" indent="-228600">
              <a:spcBef>
                <a:spcPts val="1600"/>
              </a:spcBef>
              <a:buSzPct val="100000"/>
              <a:buFont typeface="+mj-lt"/>
              <a:buAutoNum type="alphaLcParenR"/>
              <a:defRPr sz="1200"/>
            </a:lvl4pPr>
            <a:lvl5pPr marL="2057400" indent="-228600">
              <a:spcBef>
                <a:spcPts val="1600"/>
              </a:spcBef>
              <a:buSzPct val="100000"/>
              <a:buFont typeface="+mj-lt"/>
              <a:buAutoNum type="romanLcPeriod"/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665F9D66-4BCE-5466-BE42-19F154C5BF7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7656513" y="2552699"/>
            <a:ext cx="3842913" cy="3083216"/>
          </a:xfrm>
        </p:spPr>
        <p:txBody>
          <a:bodyPr>
            <a:noAutofit/>
          </a:bodyPr>
          <a:lstStyle>
            <a:lvl1pPr marL="457200" indent="-457200">
              <a:lnSpc>
                <a:spcPts val="2400"/>
              </a:lnSpc>
              <a:spcBef>
                <a:spcPts val="2800"/>
              </a:spcBef>
              <a:defRPr sz="2400"/>
            </a:lvl1pPr>
            <a:lvl2pPr>
              <a:lnSpc>
                <a:spcPts val="2400"/>
              </a:lnSpc>
              <a:spcBef>
                <a:spcPts val="2800"/>
              </a:spcBef>
              <a:defRPr sz="2000"/>
            </a:lvl2pPr>
            <a:lvl3pPr>
              <a:lnSpc>
                <a:spcPts val="2400"/>
              </a:lnSpc>
              <a:spcBef>
                <a:spcPts val="2800"/>
              </a:spcBef>
              <a:defRPr sz="1800"/>
            </a:lvl3pPr>
            <a:lvl4pPr>
              <a:lnSpc>
                <a:spcPts val="2400"/>
              </a:lnSpc>
              <a:spcBef>
                <a:spcPts val="2800"/>
              </a:spcBef>
              <a:defRPr sz="1600"/>
            </a:lvl4pPr>
            <a:lvl5pPr>
              <a:lnSpc>
                <a:spcPts val="2400"/>
              </a:lnSpc>
              <a:spcBef>
                <a:spcPts val="2800"/>
              </a:spcBef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6FD763C-F852-5912-832E-36897F8724F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solidFill>
            <a:schemeClr val="accent1">
              <a:lumMod val="60000"/>
              <a:lumOff val="40000"/>
            </a:schemeClr>
          </a:solidFill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673DFC-848F-3CB1-23EC-9E1D65E4875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88FD4BCE-35F6-425E-BEE7-07902E8BBFFC}" type="datetimeFigureOut">
              <a:rPr lang="en-US" smtClean="0"/>
              <a:pPr/>
              <a:t>4/13/2024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699A12-3443-5523-F408-1CF310CF250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3879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Subtitl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5E195471-80E6-2173-AB78-E4AE69292A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1563663" y="856093"/>
            <a:ext cx="9064674" cy="5145815"/>
            <a:chOff x="1400539" y="700853"/>
            <a:chExt cx="9699638" cy="550627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F183DD5A-FAA9-3AB5-A277-0BD8F58B7AC9}"/>
                </a:ext>
              </a:extLst>
            </p:cNvPr>
            <p:cNvSpPr/>
            <p:nvPr userDrawn="1"/>
          </p:nvSpPr>
          <p:spPr>
            <a:xfrm>
              <a:off x="1400539" y="700853"/>
              <a:ext cx="5506270" cy="550627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22BF3AA-2377-DDB1-A0FA-B1CEAEC0FCE9}"/>
                </a:ext>
              </a:extLst>
            </p:cNvPr>
            <p:cNvSpPr/>
            <p:nvPr userDrawn="1"/>
          </p:nvSpPr>
          <p:spPr>
            <a:xfrm>
              <a:off x="5593907" y="700853"/>
              <a:ext cx="5506270" cy="550627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D1324873-CBF5-A3C4-2FED-7A74AB030421}"/>
                </a:ext>
              </a:extLst>
            </p:cNvPr>
            <p:cNvSpPr/>
            <p:nvPr userDrawn="1"/>
          </p:nvSpPr>
          <p:spPr>
            <a:xfrm>
              <a:off x="5593907" y="1672186"/>
              <a:ext cx="1312902" cy="3563605"/>
            </a:xfrm>
            <a:custGeom>
              <a:avLst/>
              <a:gdLst>
                <a:gd name="connsiteX0" fmla="*/ 656451 w 1312902"/>
                <a:gd name="connsiteY0" fmla="*/ 0 h 3563605"/>
                <a:gd name="connsiteX1" fmla="*/ 684220 w 1312902"/>
                <a:gd name="connsiteY1" fmla="*/ 30553 h 3563605"/>
                <a:gd name="connsiteX2" fmla="*/ 1312902 w 1312902"/>
                <a:gd name="connsiteY2" fmla="*/ 1781802 h 3563605"/>
                <a:gd name="connsiteX3" fmla="*/ 684220 w 1312902"/>
                <a:gd name="connsiteY3" fmla="*/ 3533052 h 3563605"/>
                <a:gd name="connsiteX4" fmla="*/ 656451 w 1312902"/>
                <a:gd name="connsiteY4" fmla="*/ 3563605 h 3563605"/>
                <a:gd name="connsiteX5" fmla="*/ 628683 w 1312902"/>
                <a:gd name="connsiteY5" fmla="*/ 3533052 h 3563605"/>
                <a:gd name="connsiteX6" fmla="*/ 0 w 1312902"/>
                <a:gd name="connsiteY6" fmla="*/ 1781802 h 3563605"/>
                <a:gd name="connsiteX7" fmla="*/ 628683 w 1312902"/>
                <a:gd name="connsiteY7" fmla="*/ 30553 h 35636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12902" h="3563605">
                  <a:moveTo>
                    <a:pt x="656451" y="0"/>
                  </a:moveTo>
                  <a:lnTo>
                    <a:pt x="684220" y="30553"/>
                  </a:lnTo>
                  <a:cubicBezTo>
                    <a:pt x="1076971" y="506457"/>
                    <a:pt x="1312902" y="1116577"/>
                    <a:pt x="1312902" y="1781802"/>
                  </a:cubicBezTo>
                  <a:cubicBezTo>
                    <a:pt x="1312902" y="2447027"/>
                    <a:pt x="1076971" y="3057147"/>
                    <a:pt x="684220" y="3533052"/>
                  </a:cubicBezTo>
                  <a:lnTo>
                    <a:pt x="656451" y="3563605"/>
                  </a:lnTo>
                  <a:lnTo>
                    <a:pt x="628683" y="3533052"/>
                  </a:lnTo>
                  <a:cubicBezTo>
                    <a:pt x="235932" y="3057147"/>
                    <a:pt x="0" y="2447027"/>
                    <a:pt x="0" y="1781802"/>
                  </a:cubicBezTo>
                  <a:cubicBezTo>
                    <a:pt x="0" y="1116577"/>
                    <a:pt x="235932" y="506457"/>
                    <a:pt x="628683" y="3055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685799"/>
            <a:ext cx="10058400" cy="4572000"/>
          </a:xfr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100000"/>
              </a:lnSpc>
              <a:defRPr sz="7500" b="1" cap="none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799" y="5257798"/>
            <a:ext cx="10820397" cy="911425"/>
          </a:xfrm>
        </p:spPr>
        <p:txBody>
          <a:bodyPr lIns="0" tIns="0" rIns="0" bIns="0" anchor="b" anchorCtr="0">
            <a:normAutofit/>
          </a:bodyPr>
          <a:lstStyle>
            <a:lvl1pPr marL="0" indent="0" algn="l">
              <a:buNone/>
              <a:defRPr sz="33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add subtitle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5D51DDB-9673-3EB3-5A4C-FC9A8E5EB2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30496" y="760864"/>
            <a:ext cx="602728" cy="596004"/>
            <a:chOff x="11118823" y="513726"/>
            <a:chExt cx="602728" cy="596004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BC1B833-D0D3-F240-EFE9-6CA718F4FC37}"/>
                </a:ext>
              </a:extLst>
            </p:cNvPr>
            <p:cNvCxnSpPr>
              <a:cxnSpLocks/>
            </p:cNvCxnSpPr>
            <p:nvPr/>
          </p:nvCxnSpPr>
          <p:spPr>
            <a:xfrm>
              <a:off x="11165541" y="513726"/>
              <a:ext cx="549286" cy="0"/>
            </a:xfrm>
            <a:prstGeom prst="line">
              <a:avLst/>
            </a:prstGeom>
            <a:ln w="127000" cap="sq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57E45EA-B5EA-7651-5C44-B45F5739233C}"/>
                </a:ext>
              </a:extLst>
            </p:cNvPr>
            <p:cNvCxnSpPr>
              <a:cxnSpLocks/>
            </p:cNvCxnSpPr>
            <p:nvPr/>
          </p:nvCxnSpPr>
          <p:spPr>
            <a:xfrm>
              <a:off x="11721551" y="513726"/>
              <a:ext cx="0" cy="544109"/>
            </a:xfrm>
            <a:prstGeom prst="line">
              <a:avLst/>
            </a:prstGeom>
            <a:ln w="127000" cap="sq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2C7A966-3CEC-757D-106F-9E4061AA39B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118823" y="570368"/>
              <a:ext cx="539362" cy="539362"/>
            </a:xfrm>
            <a:prstGeom prst="line">
              <a:avLst/>
            </a:prstGeom>
            <a:ln w="127000" cap="sq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15B6928-C16A-14F7-594D-C117C2FFA2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85800" y="6413944"/>
            <a:ext cx="10820399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41090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DF10B5E-BE44-608A-DE4B-D90C921A83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5185458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7334" y="694944"/>
            <a:ext cx="3789177" cy="4572000"/>
          </a:xfrm>
        </p:spPr>
        <p:txBody>
          <a:bodyPr lIns="0" tIns="0" rIns="0" bIns="0">
            <a:noAutofit/>
          </a:bodyPr>
          <a:lstStyle>
            <a:lvl1pPr>
              <a:lnSpc>
                <a:spcPts val="4500"/>
              </a:lnSpc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6FD763C-F852-5912-832E-36897F8724F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CDF790A-BE20-4B91-3E2A-684AF14B98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85800" y="6413944"/>
            <a:ext cx="10820399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5CBD89-63D9-CB44-E4AE-7915C4D78502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88FD4BCE-35F6-425E-BEE7-07902E8BBFFC}" type="datetimeFigureOut">
              <a:rPr lang="en-US" smtClean="0"/>
              <a:pPr/>
              <a:t>4/13/2024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8E4793-C529-931D-7D27-4D1661042409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968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DF10B5E-BE44-608A-DE4B-D90C921A83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5185458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7334" y="694944"/>
            <a:ext cx="3789177" cy="4572000"/>
          </a:xfrm>
        </p:spPr>
        <p:txBody>
          <a:bodyPr lIns="0" tIns="0" rIns="0" bIns="0">
            <a:noAutofit/>
          </a:bodyPr>
          <a:lstStyle>
            <a:lvl1pPr>
              <a:lnSpc>
                <a:spcPts val="4500"/>
              </a:lnSpc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753101" y="694945"/>
            <a:ext cx="4297680" cy="5468112"/>
          </a:xfrm>
        </p:spPr>
        <p:txBody>
          <a:bodyPr lIns="0" tIns="0" rIns="0" bIns="0" anchor="t" anchorCtr="0">
            <a:normAutofit/>
          </a:bodyPr>
          <a:lstStyle>
            <a:lvl1pPr marL="457200" indent="-457200">
              <a:lnSpc>
                <a:spcPts val="3000"/>
              </a:lnSpc>
              <a:spcBef>
                <a:spcPts val="2800"/>
              </a:spcBef>
              <a:buSzPct val="100000"/>
              <a:buFont typeface="+mj-lt"/>
              <a:buAutoNum type="arabicPeriod"/>
              <a:defRPr sz="2400"/>
            </a:lvl1pPr>
            <a:lvl2pPr marL="914400" indent="-457200">
              <a:lnSpc>
                <a:spcPts val="3000"/>
              </a:lnSpc>
              <a:spcBef>
                <a:spcPts val="2800"/>
              </a:spcBef>
              <a:buSzPct val="100000"/>
              <a:buFont typeface="+mj-lt"/>
              <a:buAutoNum type="alphaLcPeriod"/>
              <a:defRPr sz="2000"/>
            </a:lvl2pPr>
            <a:lvl3pPr marL="1257300" indent="-342900">
              <a:lnSpc>
                <a:spcPts val="3000"/>
              </a:lnSpc>
              <a:spcBef>
                <a:spcPts val="2800"/>
              </a:spcBef>
              <a:buSzPct val="100000"/>
              <a:buFont typeface="+mj-lt"/>
              <a:buAutoNum type="arabicParenR"/>
              <a:defRPr sz="1800"/>
            </a:lvl3pPr>
            <a:lvl4pPr marL="1714500" indent="-342900">
              <a:lnSpc>
                <a:spcPts val="3000"/>
              </a:lnSpc>
              <a:spcBef>
                <a:spcPts val="2800"/>
              </a:spcBef>
              <a:buSzPct val="100000"/>
              <a:buFont typeface="+mj-lt"/>
              <a:buAutoNum type="alphaLcParenR"/>
              <a:defRPr sz="1600"/>
            </a:lvl4pPr>
            <a:lvl5pPr marL="2171700" indent="-342900">
              <a:lnSpc>
                <a:spcPts val="3000"/>
              </a:lnSpc>
              <a:spcBef>
                <a:spcPts val="2800"/>
              </a:spcBef>
              <a:buSzPct val="100000"/>
              <a:buFont typeface="+mj-lt"/>
              <a:buAutoNum type="romanLcPeriod"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6FD763C-F852-5912-832E-36897F8724F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CDF790A-BE20-4B91-3E2A-684AF14B98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85800" y="6413944"/>
            <a:ext cx="10820399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7243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Title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>
            <a:extLst>
              <a:ext uri="{FF2B5EF4-FFF2-40B4-BE49-F238E27FC236}">
                <a16:creationId xmlns:a16="http://schemas.microsoft.com/office/drawing/2014/main" id="{FB062180-6901-78B5-8F7B-76665DF860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4074761" y="-551669"/>
            <a:ext cx="4042479" cy="5145816"/>
          </a:xfrm>
          <a:custGeom>
            <a:avLst/>
            <a:gdLst>
              <a:gd name="connsiteX0" fmla="*/ 0 w 4042479"/>
              <a:gd name="connsiteY0" fmla="*/ 4683197 h 5145816"/>
              <a:gd name="connsiteX1" fmla="*/ 0 w 4042479"/>
              <a:gd name="connsiteY1" fmla="*/ 462619 h 5145816"/>
              <a:gd name="connsiteX2" fmla="*/ 31034 w 4042479"/>
              <a:gd name="connsiteY2" fmla="*/ 439413 h 5145816"/>
              <a:gd name="connsiteX3" fmla="*/ 1469571 w 4042479"/>
              <a:gd name="connsiteY3" fmla="*/ 0 h 5145816"/>
              <a:gd name="connsiteX4" fmla="*/ 4042479 w 4042479"/>
              <a:gd name="connsiteY4" fmla="*/ 2572908 h 5145816"/>
              <a:gd name="connsiteX5" fmla="*/ 1469571 w 4042479"/>
              <a:gd name="connsiteY5" fmla="*/ 5145816 h 5145816"/>
              <a:gd name="connsiteX6" fmla="*/ 31034 w 4042479"/>
              <a:gd name="connsiteY6" fmla="*/ 4706404 h 5145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42479" h="5145816">
                <a:moveTo>
                  <a:pt x="0" y="4683197"/>
                </a:moveTo>
                <a:lnTo>
                  <a:pt x="0" y="462619"/>
                </a:lnTo>
                <a:lnTo>
                  <a:pt x="31034" y="439413"/>
                </a:lnTo>
                <a:cubicBezTo>
                  <a:pt x="441673" y="161990"/>
                  <a:pt x="936704" y="0"/>
                  <a:pt x="1469571" y="0"/>
                </a:cubicBezTo>
                <a:cubicBezTo>
                  <a:pt x="2890549" y="0"/>
                  <a:pt x="4042479" y="1151930"/>
                  <a:pt x="4042479" y="2572908"/>
                </a:cubicBezTo>
                <a:cubicBezTo>
                  <a:pt x="4042479" y="3993886"/>
                  <a:pt x="2890549" y="5145816"/>
                  <a:pt x="1469571" y="5145816"/>
                </a:cubicBezTo>
                <a:cubicBezTo>
                  <a:pt x="936704" y="5145816"/>
                  <a:pt x="441672" y="4983826"/>
                  <a:pt x="31034" y="4706404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4E5909B6-3BD3-89A6-C532-2485920A25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4074762" y="2263853"/>
            <a:ext cx="4042477" cy="5145816"/>
          </a:xfrm>
          <a:custGeom>
            <a:avLst/>
            <a:gdLst>
              <a:gd name="connsiteX0" fmla="*/ 0 w 4042477"/>
              <a:gd name="connsiteY0" fmla="*/ 2572908 h 5145816"/>
              <a:gd name="connsiteX1" fmla="*/ 2572908 w 4042477"/>
              <a:gd name="connsiteY1" fmla="*/ 0 h 5145816"/>
              <a:gd name="connsiteX2" fmla="*/ 4011446 w 4042477"/>
              <a:gd name="connsiteY2" fmla="*/ 439412 h 5145816"/>
              <a:gd name="connsiteX3" fmla="*/ 4042477 w 4042477"/>
              <a:gd name="connsiteY3" fmla="*/ 462617 h 5145816"/>
              <a:gd name="connsiteX4" fmla="*/ 4042477 w 4042477"/>
              <a:gd name="connsiteY4" fmla="*/ 4683199 h 5145816"/>
              <a:gd name="connsiteX5" fmla="*/ 4011445 w 4042477"/>
              <a:gd name="connsiteY5" fmla="*/ 4706404 h 5145816"/>
              <a:gd name="connsiteX6" fmla="*/ 2572908 w 4042477"/>
              <a:gd name="connsiteY6" fmla="*/ 5145816 h 5145816"/>
              <a:gd name="connsiteX7" fmla="*/ 0 w 4042477"/>
              <a:gd name="connsiteY7" fmla="*/ 2572908 h 5145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42477" h="5145816">
                <a:moveTo>
                  <a:pt x="0" y="2572908"/>
                </a:moveTo>
                <a:cubicBezTo>
                  <a:pt x="0" y="1151930"/>
                  <a:pt x="1151930" y="0"/>
                  <a:pt x="2572908" y="0"/>
                </a:cubicBezTo>
                <a:cubicBezTo>
                  <a:pt x="3105775" y="0"/>
                  <a:pt x="3600807" y="161990"/>
                  <a:pt x="4011446" y="439412"/>
                </a:cubicBezTo>
                <a:lnTo>
                  <a:pt x="4042477" y="462617"/>
                </a:lnTo>
                <a:lnTo>
                  <a:pt x="4042477" y="4683199"/>
                </a:lnTo>
                <a:lnTo>
                  <a:pt x="4011445" y="4706404"/>
                </a:lnTo>
                <a:cubicBezTo>
                  <a:pt x="3600806" y="4983826"/>
                  <a:pt x="3105775" y="5145816"/>
                  <a:pt x="2572908" y="5145816"/>
                </a:cubicBezTo>
                <a:cubicBezTo>
                  <a:pt x="1151930" y="5145816"/>
                  <a:pt x="0" y="3993886"/>
                  <a:pt x="0" y="2572908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D1324873-CBF5-A3C4-2FED-7A74AB0304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5482522" y="1763840"/>
            <a:ext cx="1226956" cy="3330322"/>
          </a:xfrm>
          <a:custGeom>
            <a:avLst/>
            <a:gdLst>
              <a:gd name="connsiteX0" fmla="*/ 656451 w 1312902"/>
              <a:gd name="connsiteY0" fmla="*/ 0 h 3563605"/>
              <a:gd name="connsiteX1" fmla="*/ 684220 w 1312902"/>
              <a:gd name="connsiteY1" fmla="*/ 30553 h 3563605"/>
              <a:gd name="connsiteX2" fmla="*/ 1312902 w 1312902"/>
              <a:gd name="connsiteY2" fmla="*/ 1781802 h 3563605"/>
              <a:gd name="connsiteX3" fmla="*/ 684220 w 1312902"/>
              <a:gd name="connsiteY3" fmla="*/ 3533052 h 3563605"/>
              <a:gd name="connsiteX4" fmla="*/ 656451 w 1312902"/>
              <a:gd name="connsiteY4" fmla="*/ 3563605 h 3563605"/>
              <a:gd name="connsiteX5" fmla="*/ 628683 w 1312902"/>
              <a:gd name="connsiteY5" fmla="*/ 3533052 h 3563605"/>
              <a:gd name="connsiteX6" fmla="*/ 0 w 1312902"/>
              <a:gd name="connsiteY6" fmla="*/ 1781802 h 3563605"/>
              <a:gd name="connsiteX7" fmla="*/ 628683 w 1312902"/>
              <a:gd name="connsiteY7" fmla="*/ 30553 h 3563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12902" h="3563605">
                <a:moveTo>
                  <a:pt x="656451" y="0"/>
                </a:moveTo>
                <a:lnTo>
                  <a:pt x="684220" y="30553"/>
                </a:lnTo>
                <a:cubicBezTo>
                  <a:pt x="1076971" y="506457"/>
                  <a:pt x="1312902" y="1116577"/>
                  <a:pt x="1312902" y="1781802"/>
                </a:cubicBezTo>
                <a:cubicBezTo>
                  <a:pt x="1312902" y="2447027"/>
                  <a:pt x="1076971" y="3057147"/>
                  <a:pt x="684220" y="3533052"/>
                </a:cubicBezTo>
                <a:lnTo>
                  <a:pt x="656451" y="3563605"/>
                </a:lnTo>
                <a:lnTo>
                  <a:pt x="628683" y="3533052"/>
                </a:lnTo>
                <a:cubicBezTo>
                  <a:pt x="235932" y="3057147"/>
                  <a:pt x="0" y="2447027"/>
                  <a:pt x="0" y="1781802"/>
                </a:cubicBezTo>
                <a:cubicBezTo>
                  <a:pt x="0" y="1116577"/>
                  <a:pt x="235932" y="506457"/>
                  <a:pt x="628683" y="30553"/>
                </a:cubicBez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799" y="685798"/>
            <a:ext cx="10058400" cy="4572000"/>
          </a:xfr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100000"/>
              </a:lnSpc>
              <a:defRPr sz="7500" b="1" cap="none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799" y="5267956"/>
            <a:ext cx="10058400" cy="914400"/>
          </a:xfrm>
        </p:spPr>
        <p:txBody>
          <a:bodyPr lIns="0" tIns="0" rIns="0" bIns="0" anchor="b" anchorCtr="0">
            <a:normAutofit/>
          </a:bodyPr>
          <a:lstStyle>
            <a:lvl1pPr marL="0" indent="0" algn="l">
              <a:buNone/>
              <a:defRPr sz="36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add subtitle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5D51DDB-9673-3EB3-5A4C-FC9A8E5EB2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30496" y="760864"/>
            <a:ext cx="602728" cy="596004"/>
            <a:chOff x="11118823" y="513726"/>
            <a:chExt cx="602728" cy="596004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BC1B833-D0D3-F240-EFE9-6CA718F4FC37}"/>
                </a:ext>
              </a:extLst>
            </p:cNvPr>
            <p:cNvCxnSpPr>
              <a:cxnSpLocks/>
            </p:cNvCxnSpPr>
            <p:nvPr/>
          </p:nvCxnSpPr>
          <p:spPr>
            <a:xfrm>
              <a:off x="11165541" y="513726"/>
              <a:ext cx="549286" cy="0"/>
            </a:xfrm>
            <a:prstGeom prst="line">
              <a:avLst/>
            </a:prstGeom>
            <a:ln w="127000" cap="sq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57E45EA-B5EA-7651-5C44-B45F5739233C}"/>
                </a:ext>
              </a:extLst>
            </p:cNvPr>
            <p:cNvCxnSpPr>
              <a:cxnSpLocks/>
            </p:cNvCxnSpPr>
            <p:nvPr/>
          </p:nvCxnSpPr>
          <p:spPr>
            <a:xfrm>
              <a:off x="11721551" y="513726"/>
              <a:ext cx="0" cy="544109"/>
            </a:xfrm>
            <a:prstGeom prst="line">
              <a:avLst/>
            </a:prstGeom>
            <a:ln w="127000" cap="sq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2C7A966-3CEC-757D-106F-9E4061AA39B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118823" y="570368"/>
              <a:ext cx="539362" cy="539362"/>
            </a:xfrm>
            <a:prstGeom prst="line">
              <a:avLst/>
            </a:prstGeom>
            <a:ln w="127000" cap="sq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15B6928-C16A-14F7-594D-C117C2FFA2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85800" y="6413944"/>
            <a:ext cx="10820399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9207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DF10B5E-BE44-608A-DE4B-D90C921A83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5185458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7334" y="694944"/>
            <a:ext cx="3789177" cy="4572000"/>
          </a:xfrm>
        </p:spPr>
        <p:txBody>
          <a:bodyPr lIns="0" tIns="0" rIns="0" bIns="0">
            <a:noAutofit/>
          </a:bodyPr>
          <a:lstStyle>
            <a:lvl1pPr>
              <a:lnSpc>
                <a:spcPts val="4500"/>
              </a:lnSpc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753101" y="694945"/>
            <a:ext cx="4572000" cy="5468112"/>
          </a:xfrm>
        </p:spPr>
        <p:txBody>
          <a:bodyPr lIns="0" tIns="0" rIns="0" bIns="0" anchor="t" anchorCtr="0"/>
          <a:lstStyle>
            <a:lvl1pPr marL="0" indent="0">
              <a:lnSpc>
                <a:spcPts val="2400"/>
              </a:lnSpc>
              <a:spcBef>
                <a:spcPts val="1000"/>
              </a:spcBef>
              <a:buNone/>
              <a:defRPr/>
            </a:lvl1pPr>
            <a:lvl2pPr marL="742950" indent="-285750">
              <a:lnSpc>
                <a:spcPts val="2400"/>
              </a:lnSpc>
              <a:spcBef>
                <a:spcPts val="1000"/>
              </a:spcBef>
              <a:buFont typeface="Wingdings 3" panose="05040102010807070707" pitchFamily="18" charset="2"/>
              <a:buChar char="u"/>
              <a:defRPr/>
            </a:lvl2pPr>
            <a:lvl3pPr marL="1200150" indent="-285750">
              <a:lnSpc>
                <a:spcPts val="2400"/>
              </a:lnSpc>
              <a:spcBef>
                <a:spcPts val="1000"/>
              </a:spcBef>
              <a:buFont typeface="Wingdings 3" panose="05040102010807070707" pitchFamily="18" charset="2"/>
              <a:buChar char="u"/>
              <a:defRPr/>
            </a:lvl3pPr>
            <a:lvl4pPr marL="1543050" indent="-171450">
              <a:lnSpc>
                <a:spcPts val="2400"/>
              </a:lnSpc>
              <a:spcBef>
                <a:spcPts val="1000"/>
              </a:spcBef>
              <a:buFont typeface="Wingdings 3" panose="05040102010807070707" pitchFamily="18" charset="2"/>
              <a:buChar char="u"/>
              <a:defRPr/>
            </a:lvl4pPr>
            <a:lvl5pPr marL="2000250" indent="-171450">
              <a:lnSpc>
                <a:spcPts val="2400"/>
              </a:lnSpc>
              <a:spcBef>
                <a:spcPts val="1000"/>
              </a:spcBef>
              <a:buFont typeface="Wingdings 3" panose="05040102010807070707" pitchFamily="18" charset="2"/>
              <a:buChar char="u"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ts val="2400"/>
              </a:lnSpc>
              <a:spcBef>
                <a:spcPts val="10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SzPct val="80000"/>
              <a:buFont typeface="Wingdings 3" charset="2"/>
              <a:buNone/>
              <a:tabLst/>
              <a:defRPr/>
            </a:pPr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6FD763C-F852-5912-832E-36897F8724F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85800" y="5953968"/>
            <a:ext cx="365760" cy="36576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CDF790A-BE20-4B91-3E2A-684AF14B98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85800" y="6413944"/>
            <a:ext cx="10820399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681981-ACA6-F321-B526-C400A1D9E74F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88FD4BCE-35F6-425E-BEE7-07902E8BBFFC}" type="datetimeFigureOut">
              <a:rPr lang="en-US" smtClean="0"/>
              <a:pPr/>
              <a:t>4/13/2024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86D413-D12F-D4FC-0369-637417A8ACAF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569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Title and Imag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E5D51DDB-9673-3EB3-5A4C-FC9A8E5EB2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30496" y="760864"/>
            <a:ext cx="602728" cy="596004"/>
            <a:chOff x="11118823" y="513726"/>
            <a:chExt cx="602728" cy="596004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BC1B833-D0D3-F240-EFE9-6CA718F4FC37}"/>
                </a:ext>
              </a:extLst>
            </p:cNvPr>
            <p:cNvCxnSpPr>
              <a:cxnSpLocks/>
            </p:cNvCxnSpPr>
            <p:nvPr/>
          </p:nvCxnSpPr>
          <p:spPr>
            <a:xfrm>
              <a:off x="11165541" y="513726"/>
              <a:ext cx="549286" cy="0"/>
            </a:xfrm>
            <a:prstGeom prst="line">
              <a:avLst/>
            </a:prstGeom>
            <a:ln w="127000" cap="sq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57E45EA-B5EA-7651-5C44-B45F5739233C}"/>
                </a:ext>
              </a:extLst>
            </p:cNvPr>
            <p:cNvCxnSpPr>
              <a:cxnSpLocks/>
            </p:cNvCxnSpPr>
            <p:nvPr/>
          </p:nvCxnSpPr>
          <p:spPr>
            <a:xfrm>
              <a:off x="11721551" y="513726"/>
              <a:ext cx="0" cy="544109"/>
            </a:xfrm>
            <a:prstGeom prst="line">
              <a:avLst/>
            </a:prstGeom>
            <a:ln w="127000" cap="sq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2C7A966-3CEC-757D-106F-9E4061AA39B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118823" y="570368"/>
              <a:ext cx="539362" cy="539362"/>
            </a:xfrm>
            <a:prstGeom prst="line">
              <a:avLst/>
            </a:prstGeom>
            <a:ln w="127000" cap="sq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15B6928-C16A-14F7-594D-C117C2FFA2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85800" y="6413944"/>
            <a:ext cx="10820399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85531A5-E0BC-2493-B1DF-7FDEBBD00D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0" y="856093"/>
            <a:ext cx="5791637" cy="5145815"/>
            <a:chOff x="6400363" y="856093"/>
            <a:chExt cx="5791637" cy="5145815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59204924-0071-7102-F00E-8494C96FA10C}"/>
                </a:ext>
              </a:extLst>
            </p:cNvPr>
            <p:cNvSpPr/>
            <p:nvPr userDrawn="1"/>
          </p:nvSpPr>
          <p:spPr>
            <a:xfrm flipH="1">
              <a:off x="6400363" y="856093"/>
              <a:ext cx="5145815" cy="5145815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EC3D4C6F-59E1-AAC8-F730-988C9DA079C9}"/>
                </a:ext>
              </a:extLst>
            </p:cNvPr>
            <p:cNvSpPr/>
            <p:nvPr userDrawn="1"/>
          </p:nvSpPr>
          <p:spPr>
            <a:xfrm flipH="1">
              <a:off x="10319220" y="953697"/>
              <a:ext cx="1872780" cy="4949246"/>
            </a:xfrm>
            <a:custGeom>
              <a:avLst/>
              <a:gdLst>
                <a:gd name="connsiteX0" fmla="*/ 0 w 1872780"/>
                <a:gd name="connsiteY0" fmla="*/ 0 h 4949246"/>
                <a:gd name="connsiteX1" fmla="*/ 0 w 1872780"/>
                <a:gd name="connsiteY1" fmla="*/ 4949246 h 4949246"/>
                <a:gd name="connsiteX2" fmla="*/ 64976 w 1872780"/>
                <a:gd name="connsiteY2" fmla="*/ 4932538 h 4949246"/>
                <a:gd name="connsiteX3" fmla="*/ 1872780 w 1872780"/>
                <a:gd name="connsiteY3" fmla="*/ 2475303 h 4949246"/>
                <a:gd name="connsiteX4" fmla="*/ 936480 w 1872780"/>
                <a:gd name="connsiteY4" fmla="*/ 489922 h 4949246"/>
                <a:gd name="connsiteX5" fmla="*/ 816865 w 1872780"/>
                <a:gd name="connsiteY5" fmla="*/ 400475 h 4949246"/>
                <a:gd name="connsiteX6" fmla="*/ 816865 w 1872780"/>
                <a:gd name="connsiteY6" fmla="*/ 403694 h 4949246"/>
                <a:gd name="connsiteX7" fmla="*/ 688294 w 1872780"/>
                <a:gd name="connsiteY7" fmla="*/ 403694 h 4949246"/>
                <a:gd name="connsiteX8" fmla="*/ 688294 w 1872780"/>
                <a:gd name="connsiteY8" fmla="*/ 311361 h 4949246"/>
                <a:gd name="connsiteX9" fmla="*/ 526273 w 1872780"/>
                <a:gd name="connsiteY9" fmla="*/ 212931 h 4949246"/>
                <a:gd name="connsiteX10" fmla="*/ 95108 w 1872780"/>
                <a:gd name="connsiteY10" fmla="*/ 27645 h 4949246"/>
                <a:gd name="connsiteX0" fmla="*/ 0 w 1872780"/>
                <a:gd name="connsiteY0" fmla="*/ 0 h 4949246"/>
                <a:gd name="connsiteX1" fmla="*/ 0 w 1872780"/>
                <a:gd name="connsiteY1" fmla="*/ 4949246 h 4949246"/>
                <a:gd name="connsiteX2" fmla="*/ 64976 w 1872780"/>
                <a:gd name="connsiteY2" fmla="*/ 4932538 h 4949246"/>
                <a:gd name="connsiteX3" fmla="*/ 1872780 w 1872780"/>
                <a:gd name="connsiteY3" fmla="*/ 2475303 h 4949246"/>
                <a:gd name="connsiteX4" fmla="*/ 936480 w 1872780"/>
                <a:gd name="connsiteY4" fmla="*/ 489922 h 4949246"/>
                <a:gd name="connsiteX5" fmla="*/ 816865 w 1872780"/>
                <a:gd name="connsiteY5" fmla="*/ 400475 h 4949246"/>
                <a:gd name="connsiteX6" fmla="*/ 816865 w 1872780"/>
                <a:gd name="connsiteY6" fmla="*/ 403694 h 4949246"/>
                <a:gd name="connsiteX7" fmla="*/ 820319 w 1872780"/>
                <a:gd name="connsiteY7" fmla="*/ 335236 h 4949246"/>
                <a:gd name="connsiteX8" fmla="*/ 688294 w 1872780"/>
                <a:gd name="connsiteY8" fmla="*/ 311361 h 4949246"/>
                <a:gd name="connsiteX9" fmla="*/ 526273 w 1872780"/>
                <a:gd name="connsiteY9" fmla="*/ 212931 h 4949246"/>
                <a:gd name="connsiteX10" fmla="*/ 95108 w 1872780"/>
                <a:gd name="connsiteY10" fmla="*/ 27645 h 4949246"/>
                <a:gd name="connsiteX11" fmla="*/ 0 w 1872780"/>
                <a:gd name="connsiteY11" fmla="*/ 0 h 4949246"/>
                <a:gd name="connsiteX0" fmla="*/ 0 w 1872780"/>
                <a:gd name="connsiteY0" fmla="*/ 0 h 4949246"/>
                <a:gd name="connsiteX1" fmla="*/ 0 w 1872780"/>
                <a:gd name="connsiteY1" fmla="*/ 4949246 h 4949246"/>
                <a:gd name="connsiteX2" fmla="*/ 64976 w 1872780"/>
                <a:gd name="connsiteY2" fmla="*/ 4932538 h 4949246"/>
                <a:gd name="connsiteX3" fmla="*/ 1872780 w 1872780"/>
                <a:gd name="connsiteY3" fmla="*/ 2475303 h 4949246"/>
                <a:gd name="connsiteX4" fmla="*/ 936480 w 1872780"/>
                <a:gd name="connsiteY4" fmla="*/ 489922 h 4949246"/>
                <a:gd name="connsiteX5" fmla="*/ 816865 w 1872780"/>
                <a:gd name="connsiteY5" fmla="*/ 400475 h 4949246"/>
                <a:gd name="connsiteX6" fmla="*/ 816865 w 1872780"/>
                <a:gd name="connsiteY6" fmla="*/ 403694 h 4949246"/>
                <a:gd name="connsiteX7" fmla="*/ 688294 w 1872780"/>
                <a:gd name="connsiteY7" fmla="*/ 311361 h 4949246"/>
                <a:gd name="connsiteX8" fmla="*/ 526273 w 1872780"/>
                <a:gd name="connsiteY8" fmla="*/ 212931 h 4949246"/>
                <a:gd name="connsiteX9" fmla="*/ 95108 w 1872780"/>
                <a:gd name="connsiteY9" fmla="*/ 27645 h 4949246"/>
                <a:gd name="connsiteX10" fmla="*/ 0 w 1872780"/>
                <a:gd name="connsiteY10" fmla="*/ 0 h 4949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872780" h="4949246">
                  <a:moveTo>
                    <a:pt x="0" y="0"/>
                  </a:moveTo>
                  <a:lnTo>
                    <a:pt x="0" y="4949246"/>
                  </a:lnTo>
                  <a:lnTo>
                    <a:pt x="64976" y="4932538"/>
                  </a:lnTo>
                  <a:cubicBezTo>
                    <a:pt x="1112326" y="4606779"/>
                    <a:pt x="1872780" y="3629848"/>
                    <a:pt x="1872780" y="2475303"/>
                  </a:cubicBezTo>
                  <a:cubicBezTo>
                    <a:pt x="1872780" y="1676003"/>
                    <a:pt x="1508302" y="961831"/>
                    <a:pt x="936480" y="489922"/>
                  </a:cubicBezTo>
                  <a:lnTo>
                    <a:pt x="816865" y="400475"/>
                  </a:lnTo>
                  <a:lnTo>
                    <a:pt x="816865" y="403694"/>
                  </a:lnTo>
                  <a:lnTo>
                    <a:pt x="688294" y="311361"/>
                  </a:lnTo>
                  <a:lnTo>
                    <a:pt x="526273" y="212931"/>
                  </a:lnTo>
                  <a:cubicBezTo>
                    <a:pt x="389561" y="138665"/>
                    <a:pt x="245366" y="76429"/>
                    <a:pt x="95108" y="2764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1884E397-4075-3615-C87B-9D22754DFD4C}"/>
                </a:ext>
              </a:extLst>
            </p:cNvPr>
            <p:cNvSpPr/>
            <p:nvPr userDrawn="1"/>
          </p:nvSpPr>
          <p:spPr>
            <a:xfrm flipH="1">
              <a:off x="10319222" y="1763840"/>
              <a:ext cx="1226956" cy="3330322"/>
            </a:xfrm>
            <a:custGeom>
              <a:avLst/>
              <a:gdLst>
                <a:gd name="connsiteX0" fmla="*/ 656451 w 1312902"/>
                <a:gd name="connsiteY0" fmla="*/ 0 h 3563605"/>
                <a:gd name="connsiteX1" fmla="*/ 684220 w 1312902"/>
                <a:gd name="connsiteY1" fmla="*/ 30553 h 3563605"/>
                <a:gd name="connsiteX2" fmla="*/ 1312902 w 1312902"/>
                <a:gd name="connsiteY2" fmla="*/ 1781802 h 3563605"/>
                <a:gd name="connsiteX3" fmla="*/ 684220 w 1312902"/>
                <a:gd name="connsiteY3" fmla="*/ 3533052 h 3563605"/>
                <a:gd name="connsiteX4" fmla="*/ 656451 w 1312902"/>
                <a:gd name="connsiteY4" fmla="*/ 3563605 h 3563605"/>
                <a:gd name="connsiteX5" fmla="*/ 628683 w 1312902"/>
                <a:gd name="connsiteY5" fmla="*/ 3533052 h 3563605"/>
                <a:gd name="connsiteX6" fmla="*/ 0 w 1312902"/>
                <a:gd name="connsiteY6" fmla="*/ 1781802 h 3563605"/>
                <a:gd name="connsiteX7" fmla="*/ 628683 w 1312902"/>
                <a:gd name="connsiteY7" fmla="*/ 30553 h 35636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12902" h="3563605">
                  <a:moveTo>
                    <a:pt x="656451" y="0"/>
                  </a:moveTo>
                  <a:lnTo>
                    <a:pt x="684220" y="30553"/>
                  </a:lnTo>
                  <a:cubicBezTo>
                    <a:pt x="1076971" y="506457"/>
                    <a:pt x="1312902" y="1116577"/>
                    <a:pt x="1312902" y="1781802"/>
                  </a:cubicBezTo>
                  <a:cubicBezTo>
                    <a:pt x="1312902" y="2447027"/>
                    <a:pt x="1076971" y="3057147"/>
                    <a:pt x="684220" y="3533052"/>
                  </a:cubicBezTo>
                  <a:lnTo>
                    <a:pt x="656451" y="3563605"/>
                  </a:lnTo>
                  <a:lnTo>
                    <a:pt x="628683" y="3533052"/>
                  </a:lnTo>
                  <a:cubicBezTo>
                    <a:pt x="235932" y="3057147"/>
                    <a:pt x="0" y="2447027"/>
                    <a:pt x="0" y="1781802"/>
                  </a:cubicBezTo>
                  <a:cubicBezTo>
                    <a:pt x="0" y="1116577"/>
                    <a:pt x="235932" y="506457"/>
                    <a:pt x="628683" y="3055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3137" y="400925"/>
            <a:ext cx="8913947" cy="4061745"/>
          </a:xfr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100000"/>
              </a:lnSpc>
              <a:defRPr sz="7500" b="1" cap="none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283140" y="4519311"/>
            <a:ext cx="8913949" cy="1657202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buNone/>
              <a:defRPr sz="36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E08CADAB-C836-336D-DC60-E20AAE3199B4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" y="972878"/>
            <a:ext cx="1264455" cy="4926287"/>
          </a:xfrm>
          <a:custGeom>
            <a:avLst/>
            <a:gdLst>
              <a:gd name="connsiteX0" fmla="*/ 0 w 1264455"/>
              <a:gd name="connsiteY0" fmla="*/ 0 h 4926287"/>
              <a:gd name="connsiteX1" fmla="*/ 53564 w 1264455"/>
              <a:gd name="connsiteY1" fmla="*/ 0 h 4926287"/>
              <a:gd name="connsiteX2" fmla="*/ 184430 w 1264455"/>
              <a:gd name="connsiteY2" fmla="*/ 42338 h 4926287"/>
              <a:gd name="connsiteX3" fmla="*/ 1264455 w 1264455"/>
              <a:gd name="connsiteY3" fmla="*/ 797216 h 4926287"/>
              <a:gd name="connsiteX4" fmla="*/ 1245431 w 1264455"/>
              <a:gd name="connsiteY4" fmla="*/ 818786 h 4926287"/>
              <a:gd name="connsiteX5" fmla="*/ 646813 w 1264455"/>
              <a:gd name="connsiteY5" fmla="*/ 2455489 h 4926287"/>
              <a:gd name="connsiteX6" fmla="*/ 1245431 w 1264455"/>
              <a:gd name="connsiteY6" fmla="*/ 4092193 h 4926287"/>
              <a:gd name="connsiteX7" fmla="*/ 1264455 w 1264455"/>
              <a:gd name="connsiteY7" fmla="*/ 4113762 h 4926287"/>
              <a:gd name="connsiteX8" fmla="*/ 362544 w 1264455"/>
              <a:gd name="connsiteY8" fmla="*/ 4796931 h 4926287"/>
              <a:gd name="connsiteX9" fmla="*/ 201663 w 1264455"/>
              <a:gd name="connsiteY9" fmla="*/ 4862847 h 4926287"/>
              <a:gd name="connsiteX10" fmla="*/ 166695 w 1264455"/>
              <a:gd name="connsiteY10" fmla="*/ 4875645 h 4926287"/>
              <a:gd name="connsiteX11" fmla="*/ 49533 w 1264455"/>
              <a:gd name="connsiteY11" fmla="*/ 4913551 h 4926287"/>
              <a:gd name="connsiteX12" fmla="*/ 0 w 1264455"/>
              <a:gd name="connsiteY12" fmla="*/ 4926287 h 4926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64455" h="4926287">
                <a:moveTo>
                  <a:pt x="0" y="0"/>
                </a:moveTo>
                <a:lnTo>
                  <a:pt x="53564" y="0"/>
                </a:lnTo>
                <a:lnTo>
                  <a:pt x="184430" y="42338"/>
                </a:lnTo>
                <a:cubicBezTo>
                  <a:pt x="607635" y="197310"/>
                  <a:pt x="979255" y="460836"/>
                  <a:pt x="1264455" y="797216"/>
                </a:cubicBezTo>
                <a:lnTo>
                  <a:pt x="1245431" y="818786"/>
                </a:lnTo>
                <a:cubicBezTo>
                  <a:pt x="871295" y="1264121"/>
                  <a:pt x="646813" y="1833796"/>
                  <a:pt x="646813" y="2455489"/>
                </a:cubicBezTo>
                <a:cubicBezTo>
                  <a:pt x="646813" y="3077183"/>
                  <a:pt x="871295" y="3648126"/>
                  <a:pt x="1245431" y="4092193"/>
                </a:cubicBezTo>
                <a:lnTo>
                  <a:pt x="1264455" y="4113762"/>
                </a:lnTo>
                <a:cubicBezTo>
                  <a:pt x="1019998" y="4403040"/>
                  <a:pt x="712048" y="4638079"/>
                  <a:pt x="362544" y="4796931"/>
                </a:cubicBezTo>
                <a:lnTo>
                  <a:pt x="201663" y="4862847"/>
                </a:lnTo>
                <a:lnTo>
                  <a:pt x="166695" y="4875645"/>
                </a:lnTo>
                <a:lnTo>
                  <a:pt x="49533" y="4913551"/>
                </a:lnTo>
                <a:lnTo>
                  <a:pt x="0" y="4926287"/>
                </a:lnTo>
                <a:close/>
              </a:path>
            </a:pathLst>
          </a:custGeom>
          <a:noFill/>
        </p:spPr>
        <p:txBody>
          <a:bodyPr wrap="square" lIns="0" tIns="100584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561007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DF10B5E-BE44-608A-DE4B-D90C921A83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5185458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94944"/>
            <a:ext cx="3931919" cy="2763442"/>
          </a:xfrm>
        </p:spPr>
        <p:txBody>
          <a:bodyPr lIns="0" tIns="0" rIns="0" bIns="0">
            <a:noAutofit/>
          </a:bodyPr>
          <a:lstStyle>
            <a:lvl1pPr>
              <a:lnSpc>
                <a:spcPts val="4500"/>
              </a:lnSpc>
              <a:defRPr sz="4000"/>
            </a:lvl1pPr>
          </a:lstStyle>
          <a:p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9D2F740-9D68-14D7-A2BD-C7AF3ED65878}"/>
              </a:ext>
            </a:extLst>
          </p:cNvPr>
          <p:cNvSpPr>
            <a:spLocks noGrp="1"/>
          </p:cNvSpPr>
          <p:nvPr>
            <p:ph type="subTitle" idx="12" hasCustomPrompt="1"/>
          </p:nvPr>
        </p:nvSpPr>
        <p:spPr>
          <a:xfrm>
            <a:off x="5753101" y="694944"/>
            <a:ext cx="4805362" cy="1211575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buNone/>
              <a:defRPr sz="2800" b="1" cap="all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70D09E7E-72DE-59AE-3220-C9E02D690C97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677333" y="3607903"/>
            <a:ext cx="3931920" cy="257212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>
              <a:lnSpc>
                <a:spcPts val="2400"/>
              </a:lnSpc>
              <a:buNone/>
              <a:defRPr/>
            </a:lvl1pPr>
            <a:lvl2pPr>
              <a:lnSpc>
                <a:spcPts val="2400"/>
              </a:lnSpc>
              <a:defRPr/>
            </a:lvl2pPr>
            <a:lvl3pPr>
              <a:lnSpc>
                <a:spcPts val="2400"/>
              </a:lnSpc>
              <a:defRPr/>
            </a:lvl3pPr>
            <a:lvl4pPr>
              <a:lnSpc>
                <a:spcPts val="2400"/>
              </a:lnSpc>
              <a:defRPr/>
            </a:lvl4pPr>
            <a:lvl5pPr>
              <a:lnSpc>
                <a:spcPts val="2400"/>
              </a:lnSpc>
              <a:defRPr/>
            </a:lvl5pPr>
          </a:lstStyle>
          <a:p>
            <a:pPr marL="342900" marR="0" lvl="0" indent="-342900" algn="l" defTabSz="457200" rtl="0" eaLnBrk="1" fontAlgn="auto" latinLnBrk="0" hangingPunct="1">
              <a:lnSpc>
                <a:spcPts val="2400"/>
              </a:lnSpc>
              <a:spcBef>
                <a:spcPts val="10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SzPct val="80000"/>
              <a:buFont typeface="Wingdings 3" charset="2"/>
              <a:buChar char=""/>
              <a:tabLst/>
              <a:defRPr/>
            </a:pPr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753101" y="2157413"/>
            <a:ext cx="5753098" cy="4005643"/>
          </a:xfrm>
        </p:spPr>
        <p:txBody>
          <a:bodyPr lIns="0" tIns="0" rIns="0" bIns="0" anchor="t" anchorCtr="0"/>
          <a:lstStyle>
            <a:lvl1pPr marL="0" indent="0">
              <a:lnSpc>
                <a:spcPts val="3000"/>
              </a:lnSpc>
              <a:spcBef>
                <a:spcPts val="2800"/>
              </a:spcBef>
              <a:buNone/>
              <a:defRPr/>
            </a:lvl1pPr>
            <a:lvl2pPr marL="742950" indent="-285750">
              <a:lnSpc>
                <a:spcPts val="3000"/>
              </a:lnSpc>
              <a:spcBef>
                <a:spcPts val="2800"/>
              </a:spcBef>
              <a:buFont typeface="Wingdings 3" panose="05040102010807070707" pitchFamily="18" charset="2"/>
              <a:buChar char="u"/>
              <a:defRPr/>
            </a:lvl2pPr>
            <a:lvl3pPr marL="1200150" indent="-285750">
              <a:lnSpc>
                <a:spcPts val="3000"/>
              </a:lnSpc>
              <a:spcBef>
                <a:spcPts val="2800"/>
              </a:spcBef>
              <a:buFont typeface="Wingdings 3" panose="05040102010807070707" pitchFamily="18" charset="2"/>
              <a:buChar char="u"/>
              <a:defRPr/>
            </a:lvl3pPr>
            <a:lvl4pPr marL="1543050" indent="-171450">
              <a:lnSpc>
                <a:spcPts val="3000"/>
              </a:lnSpc>
              <a:spcBef>
                <a:spcPts val="2800"/>
              </a:spcBef>
              <a:buFont typeface="Wingdings 3" panose="05040102010807070707" pitchFamily="18" charset="2"/>
              <a:buChar char="u"/>
              <a:defRPr/>
            </a:lvl4pPr>
            <a:lvl5pPr marL="2000250" indent="-171450">
              <a:lnSpc>
                <a:spcPts val="3000"/>
              </a:lnSpc>
              <a:spcBef>
                <a:spcPts val="2800"/>
              </a:spcBef>
              <a:buFont typeface="Wingdings 3" panose="05040102010807070707" pitchFamily="18" charset="2"/>
              <a:buChar char="u"/>
              <a:defRPr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6FD763C-F852-5912-832E-36897F8724F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CDF790A-BE20-4B91-3E2A-684AF14B98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85800" y="6413944"/>
            <a:ext cx="10820399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A300139-9769-561C-12A0-4A466D0741A2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88FD4BCE-35F6-425E-BEE7-07902E8BBFFC}" type="datetimeFigureOut">
              <a:rPr lang="en-US" smtClean="0"/>
              <a:pPr/>
              <a:t>4/13/2024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4BEE22E-6B38-F772-940C-BDD74D402C17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796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94944"/>
            <a:ext cx="5880629" cy="1690444"/>
          </a:xfrm>
        </p:spPr>
        <p:txBody>
          <a:bodyPr lIns="0" tIns="0" rIns="0" bIns="0">
            <a:noAutofit/>
          </a:bodyPr>
          <a:lstStyle>
            <a:lvl1pPr>
              <a:lnSpc>
                <a:spcPts val="4500"/>
              </a:lnSpc>
              <a:defRPr sz="4000"/>
            </a:lvl1pPr>
          </a:lstStyle>
          <a:p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70D09E7E-72DE-59AE-3220-C9E02D690C97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677334" y="2476239"/>
            <a:ext cx="5880629" cy="323794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AD12D1E-D950-DF90-FC1D-F9BFC8962A8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018338" y="0"/>
            <a:ext cx="5173662" cy="6858000"/>
          </a:xfrm>
          <a:custGeom>
            <a:avLst/>
            <a:gdLst>
              <a:gd name="connsiteX0" fmla="*/ 3805872 w 5173662"/>
              <a:gd name="connsiteY0" fmla="*/ 690240 h 6858000"/>
              <a:gd name="connsiteX1" fmla="*/ 3805872 w 5173662"/>
              <a:gd name="connsiteY1" fmla="*/ 818256 h 6858000"/>
              <a:gd name="connsiteX2" fmla="*/ 4262100 w 5173662"/>
              <a:gd name="connsiteY2" fmla="*/ 818256 h 6858000"/>
              <a:gd name="connsiteX3" fmla="*/ 3729696 w 5173662"/>
              <a:gd name="connsiteY3" fmla="*/ 1350660 h 6858000"/>
              <a:gd name="connsiteX4" fmla="*/ 3820217 w 5173662"/>
              <a:gd name="connsiteY4" fmla="*/ 1441181 h 6858000"/>
              <a:gd name="connsiteX5" fmla="*/ 4360085 w 5173662"/>
              <a:gd name="connsiteY5" fmla="*/ 901313 h 6858000"/>
              <a:gd name="connsiteX6" fmla="*/ 4360085 w 5173662"/>
              <a:gd name="connsiteY6" fmla="*/ 1365882 h 6858000"/>
              <a:gd name="connsiteX7" fmla="*/ 4488101 w 5173662"/>
              <a:gd name="connsiteY7" fmla="*/ 1365882 h 6858000"/>
              <a:gd name="connsiteX8" fmla="*/ 4488101 w 5173662"/>
              <a:gd name="connsiteY8" fmla="*/ 818256 h 6858000"/>
              <a:gd name="connsiteX9" fmla="*/ 4488102 w 5173662"/>
              <a:gd name="connsiteY9" fmla="*/ 818256 h 6858000"/>
              <a:gd name="connsiteX10" fmla="*/ 4488102 w 5173662"/>
              <a:gd name="connsiteY10" fmla="*/ 690240 h 6858000"/>
              <a:gd name="connsiteX11" fmla="*/ 4488101 w 5173662"/>
              <a:gd name="connsiteY11" fmla="*/ 690240 h 6858000"/>
              <a:gd name="connsiteX12" fmla="*/ 4360085 w 5173662"/>
              <a:gd name="connsiteY12" fmla="*/ 690240 h 6858000"/>
              <a:gd name="connsiteX13" fmla="*/ 0 w 5173662"/>
              <a:gd name="connsiteY13" fmla="*/ 0 h 6858000"/>
              <a:gd name="connsiteX14" fmla="*/ 5173662 w 5173662"/>
              <a:gd name="connsiteY14" fmla="*/ 0 h 6858000"/>
              <a:gd name="connsiteX15" fmla="*/ 5173662 w 5173662"/>
              <a:gd name="connsiteY15" fmla="*/ 6858000 h 6858000"/>
              <a:gd name="connsiteX16" fmla="*/ 0 w 5173662"/>
              <a:gd name="connsiteY1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173662" h="6858000">
                <a:moveTo>
                  <a:pt x="3805872" y="690240"/>
                </a:moveTo>
                <a:lnTo>
                  <a:pt x="3805872" y="818256"/>
                </a:lnTo>
                <a:lnTo>
                  <a:pt x="4262100" y="818256"/>
                </a:lnTo>
                <a:lnTo>
                  <a:pt x="3729696" y="1350660"/>
                </a:lnTo>
                <a:lnTo>
                  <a:pt x="3820217" y="1441181"/>
                </a:lnTo>
                <a:lnTo>
                  <a:pt x="4360085" y="901313"/>
                </a:lnTo>
                <a:lnTo>
                  <a:pt x="4360085" y="1365882"/>
                </a:lnTo>
                <a:lnTo>
                  <a:pt x="4488101" y="1365882"/>
                </a:lnTo>
                <a:lnTo>
                  <a:pt x="4488101" y="818256"/>
                </a:lnTo>
                <a:lnTo>
                  <a:pt x="4488102" y="818256"/>
                </a:lnTo>
                <a:lnTo>
                  <a:pt x="4488102" y="690240"/>
                </a:lnTo>
                <a:lnTo>
                  <a:pt x="4488101" y="690240"/>
                </a:lnTo>
                <a:lnTo>
                  <a:pt x="4360085" y="690240"/>
                </a:lnTo>
                <a:close/>
                <a:moveTo>
                  <a:pt x="0" y="0"/>
                </a:moveTo>
                <a:lnTo>
                  <a:pt x="5173662" y="0"/>
                </a:lnTo>
                <a:lnTo>
                  <a:pt x="5173662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6FD763C-F852-5912-832E-36897F8724F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CDF790A-BE20-4B91-3E2A-684AF14B98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85800" y="6413944"/>
            <a:ext cx="10820399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E6EFE9-69CE-71E1-5B5B-E344DFB9DFFC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88FD4BCE-35F6-425E-BEE7-07902E8BBFFC}" type="datetimeFigureOut">
              <a:rPr lang="en-US" smtClean="0"/>
              <a:pPr/>
              <a:t>4/13/2024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0CF949-C78F-45EC-4CDE-5D1B002F007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7151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DF10B5E-BE44-608A-DE4B-D90C921A83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5185458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7334" y="694944"/>
            <a:ext cx="3789177" cy="4572000"/>
          </a:xfrm>
        </p:spPr>
        <p:txBody>
          <a:bodyPr lIns="0" tIns="0" rIns="0" bIns="0">
            <a:noAutofit/>
          </a:bodyPr>
          <a:lstStyle>
            <a:lvl1pPr>
              <a:lnSpc>
                <a:spcPts val="4500"/>
              </a:lnSpc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753101" y="862641"/>
            <a:ext cx="4339805" cy="2566357"/>
          </a:xfrm>
        </p:spPr>
        <p:txBody>
          <a:bodyPr lIns="0" tIns="0" rIns="0" bIns="0" anchor="t" anchorCtr="0"/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/>
            </a:lvl1pPr>
            <a:lvl2pPr marL="742950" indent="-285750">
              <a:lnSpc>
                <a:spcPct val="100000"/>
              </a:lnSpc>
              <a:spcBef>
                <a:spcPts val="1000"/>
              </a:spcBef>
              <a:buFont typeface="Wingdings 3" panose="05040102010807070707" pitchFamily="18" charset="2"/>
              <a:buChar char="u"/>
              <a:defRPr/>
            </a:lvl2pPr>
            <a:lvl3pPr marL="1200150" indent="-285750">
              <a:lnSpc>
                <a:spcPct val="100000"/>
              </a:lnSpc>
              <a:spcBef>
                <a:spcPts val="1000"/>
              </a:spcBef>
              <a:buFont typeface="Wingdings 3" panose="05040102010807070707" pitchFamily="18" charset="2"/>
              <a:buChar char="u"/>
              <a:defRPr/>
            </a:lvl3pPr>
            <a:lvl4pPr marL="1543050" indent="-171450">
              <a:lnSpc>
                <a:spcPct val="100000"/>
              </a:lnSpc>
              <a:spcBef>
                <a:spcPts val="1000"/>
              </a:spcBef>
              <a:buFont typeface="Wingdings 3" panose="05040102010807070707" pitchFamily="18" charset="2"/>
              <a:buChar char="u"/>
              <a:defRPr/>
            </a:lvl4pPr>
            <a:lvl5pPr marL="2000250" indent="-171450">
              <a:lnSpc>
                <a:spcPct val="100000"/>
              </a:lnSpc>
              <a:spcBef>
                <a:spcPts val="1000"/>
              </a:spcBef>
              <a:buFont typeface="Wingdings 3" panose="05040102010807070707" pitchFamily="18" charset="2"/>
              <a:buChar char="u"/>
              <a:defRPr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9E1EFA6-BBF1-0CF2-B2A5-354FA4442608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5753101" y="3657818"/>
            <a:ext cx="4339805" cy="2734053"/>
          </a:xfrm>
        </p:spPr>
        <p:txBody>
          <a:bodyPr lIns="0" tIns="0" rIns="0" bIns="0" anchor="t" anchorCtr="0"/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/>
            </a:lvl1pPr>
            <a:lvl2pPr marL="742950" indent="-285750">
              <a:lnSpc>
                <a:spcPct val="100000"/>
              </a:lnSpc>
              <a:spcBef>
                <a:spcPts val="1000"/>
              </a:spcBef>
              <a:buFont typeface="Wingdings 3" panose="05040102010807070707" pitchFamily="18" charset="2"/>
              <a:buChar char="u"/>
              <a:defRPr/>
            </a:lvl2pPr>
            <a:lvl3pPr marL="1200150" indent="-285750">
              <a:lnSpc>
                <a:spcPct val="100000"/>
              </a:lnSpc>
              <a:spcBef>
                <a:spcPts val="1000"/>
              </a:spcBef>
              <a:buFont typeface="Wingdings 3" panose="05040102010807070707" pitchFamily="18" charset="2"/>
              <a:buChar char="u"/>
              <a:defRPr/>
            </a:lvl3pPr>
            <a:lvl4pPr marL="1543050" indent="-171450">
              <a:lnSpc>
                <a:spcPct val="100000"/>
              </a:lnSpc>
              <a:spcBef>
                <a:spcPts val="1000"/>
              </a:spcBef>
              <a:buFont typeface="Wingdings 3" panose="05040102010807070707" pitchFamily="18" charset="2"/>
              <a:buChar char="u"/>
              <a:defRPr/>
            </a:lvl4pPr>
            <a:lvl5pPr marL="2000250" indent="-171450">
              <a:lnSpc>
                <a:spcPct val="100000"/>
              </a:lnSpc>
              <a:spcBef>
                <a:spcPts val="1000"/>
              </a:spcBef>
              <a:buFont typeface="Wingdings 3" panose="05040102010807070707" pitchFamily="18" charset="2"/>
              <a:buChar char="u"/>
              <a:defRPr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6FD763C-F852-5912-832E-36897F8724F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CDF790A-BE20-4B91-3E2A-684AF14B98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85800" y="6413944"/>
            <a:ext cx="10820399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F8106A4-B5DE-575D-F7FC-30617899BB50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88FD4BCE-35F6-425E-BEE7-07902E8BBFFC}" type="datetimeFigureOut">
              <a:rPr lang="en-US" smtClean="0"/>
              <a:pPr/>
              <a:t>4/13/2024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D562560-6E8E-BE71-34A7-27F566AA4B3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403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7334" y="694945"/>
            <a:ext cx="10058400" cy="1280160"/>
          </a:xfrm>
        </p:spPr>
        <p:txBody>
          <a:bodyPr lIns="0" tIns="0" rIns="0" bIns="91440">
            <a:noAutofit/>
          </a:bodyPr>
          <a:lstStyle>
            <a:lvl1pPr>
              <a:lnSpc>
                <a:spcPts val="4500"/>
              </a:lnSpc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C166B37-A875-10F1-3052-1F5C0DBA005F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86741" y="2140864"/>
            <a:ext cx="3797114" cy="3494753"/>
          </a:xfrm>
        </p:spPr>
        <p:txBody>
          <a:bodyPr lIns="91440">
            <a:normAutofit/>
          </a:bodyPr>
          <a:lstStyle>
            <a:lvl1pPr>
              <a:spcBef>
                <a:spcPts val="2800"/>
              </a:spcBef>
              <a:defRPr sz="2400"/>
            </a:lvl1pPr>
            <a:lvl2pPr>
              <a:spcBef>
                <a:spcPts val="2800"/>
              </a:spcBef>
              <a:defRPr sz="2000"/>
            </a:lvl2pPr>
            <a:lvl3pPr>
              <a:spcBef>
                <a:spcPts val="2800"/>
              </a:spcBef>
              <a:defRPr sz="1800"/>
            </a:lvl3pPr>
            <a:lvl4pPr>
              <a:spcBef>
                <a:spcPts val="2800"/>
              </a:spcBef>
              <a:defRPr sz="1600"/>
            </a:lvl4pPr>
            <a:lvl5pPr>
              <a:spcBef>
                <a:spcPts val="2800"/>
              </a:spcBef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able Placeholder 11">
            <a:extLst>
              <a:ext uri="{FF2B5EF4-FFF2-40B4-BE49-F238E27FC236}">
                <a16:creationId xmlns:a16="http://schemas.microsoft.com/office/drawing/2014/main" id="{16CC85AA-22A1-34BB-C21E-8EEC11334A9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5054600" y="2103438"/>
            <a:ext cx="6451600" cy="3532187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table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CDF790A-BE20-4B91-3E2A-684AF14B98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85800" y="6413944"/>
            <a:ext cx="10820399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6FD763C-F852-5912-832E-36897F8724F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solidFill>
            <a:schemeClr val="accent1">
              <a:lumMod val="60000"/>
              <a:lumOff val="40000"/>
            </a:schemeClr>
          </a:solidFill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16CDA2-E91D-329D-7637-2B7A71AB4DE7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88FD4BCE-35F6-425E-BEE7-07902E8BBFFC}" type="datetimeFigureOut">
              <a:rPr lang="en-US" smtClean="0"/>
              <a:pPr/>
              <a:t>4/13/2024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C0597-1B00-EE50-9A1B-7B2CD5D3EEA9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305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94946"/>
            <a:ext cx="3793387" cy="273405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71744" y="1926775"/>
            <a:ext cx="5862526" cy="423627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5800" y="5943600"/>
            <a:ext cx="365760" cy="36576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horz" lIns="0" tIns="0" rIns="0" bIns="0" rtlCol="0" anchor="ctr" anchorCtr="0"/>
          <a:lstStyle>
            <a:lvl1pPr algn="ctr">
              <a:defRPr sz="10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F71F1EA-20C8-8269-4328-9CFD833A93B4}"/>
              </a:ext>
            </a:extLst>
          </p:cNvPr>
          <p:cNvGrpSpPr/>
          <p:nvPr userDrawn="1"/>
        </p:nvGrpSpPr>
        <p:grpSpPr>
          <a:xfrm>
            <a:off x="10838266" y="752719"/>
            <a:ext cx="602728" cy="596004"/>
            <a:chOff x="11118823" y="513726"/>
            <a:chExt cx="602728" cy="596004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3C92664-11DA-FCCE-2DBA-5940FD85729D}"/>
                </a:ext>
              </a:extLst>
            </p:cNvPr>
            <p:cNvCxnSpPr>
              <a:cxnSpLocks/>
            </p:cNvCxnSpPr>
            <p:nvPr/>
          </p:nvCxnSpPr>
          <p:spPr>
            <a:xfrm>
              <a:off x="11165541" y="513726"/>
              <a:ext cx="549286" cy="0"/>
            </a:xfrm>
            <a:prstGeom prst="line">
              <a:avLst/>
            </a:prstGeom>
            <a:ln w="127000" cap="sq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96335C2E-70C2-3AA2-D2F6-9837BEB891AF}"/>
                </a:ext>
              </a:extLst>
            </p:cNvPr>
            <p:cNvCxnSpPr>
              <a:cxnSpLocks/>
            </p:cNvCxnSpPr>
            <p:nvPr/>
          </p:nvCxnSpPr>
          <p:spPr>
            <a:xfrm>
              <a:off x="11721551" y="513726"/>
              <a:ext cx="0" cy="544109"/>
            </a:xfrm>
            <a:prstGeom prst="line">
              <a:avLst/>
            </a:prstGeom>
            <a:ln w="127000" cap="sq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37E2B3B-D823-D184-ED44-A72BCBB8C1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118823" y="570368"/>
              <a:ext cx="539362" cy="539362"/>
            </a:xfrm>
            <a:prstGeom prst="line">
              <a:avLst/>
            </a:prstGeom>
            <a:ln w="127000" cap="sq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5B05127-A3EE-BCA6-38E9-FEE0E6134EFE}"/>
              </a:ext>
            </a:extLst>
          </p:cNvPr>
          <p:cNvCxnSpPr>
            <a:cxnSpLocks/>
          </p:cNvCxnSpPr>
          <p:nvPr userDrawn="1"/>
        </p:nvCxnSpPr>
        <p:spPr>
          <a:xfrm>
            <a:off x="685800" y="6413944"/>
            <a:ext cx="3862978" cy="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1E98D2-F38D-1ACF-2990-1F02733759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9107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8FD4BCE-35F6-425E-BEE7-07902E8BBFFC}" type="datetimeFigureOut">
              <a:rPr lang="en-US" smtClean="0"/>
              <a:pPr/>
              <a:t>4/13/2024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9DE75F-DF1E-1625-34E8-3AEB1503F9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93" r:id="rId2"/>
    <p:sldLayoutId id="2147483669" r:id="rId3"/>
    <p:sldLayoutId id="2147483668" r:id="rId4"/>
    <p:sldLayoutId id="2147483689" r:id="rId5"/>
    <p:sldLayoutId id="2147483690" r:id="rId6"/>
    <p:sldLayoutId id="2147483691" r:id="rId7"/>
    <p:sldLayoutId id="2147483694" r:id="rId8"/>
    <p:sldLayoutId id="2147483695" r:id="rId9"/>
    <p:sldLayoutId id="2147483670" r:id="rId10"/>
    <p:sldLayoutId id="2147483696" r:id="rId11"/>
    <p:sldLayoutId id="2147483678" r:id="rId12"/>
    <p:sldLayoutId id="2147483677" r:id="rId13"/>
    <p:sldLayoutId id="2147483671" r:id="rId14"/>
  </p:sldLayoutIdLst>
  <p:hf sldNum="0" hdr="0" ftr="0" dt="0"/>
  <p:txStyles>
    <p:titleStyle>
      <a:lvl1pPr algn="l" defTabSz="457200" rtl="0" eaLnBrk="1" latinLnBrk="0" hangingPunct="1">
        <a:lnSpc>
          <a:spcPts val="4500"/>
        </a:lnSpc>
        <a:spcBef>
          <a:spcPct val="0"/>
        </a:spcBef>
        <a:buNone/>
        <a:defRPr sz="4000" b="1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tx1">
            <a:lumMod val="85000"/>
            <a:lumOff val="1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tx1">
            <a:lumMod val="85000"/>
            <a:lumOff val="1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tx1">
            <a:lumMod val="85000"/>
            <a:lumOff val="1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tx1">
            <a:lumMod val="85000"/>
            <a:lumOff val="1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tx1">
            <a:lumMod val="85000"/>
            <a:lumOff val="1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F14DB-AE04-43EA-0022-86BA29BBD1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799" y="685799"/>
            <a:ext cx="10058397" cy="4572000"/>
          </a:xfrm>
        </p:spPr>
        <p:txBody>
          <a:bodyPr/>
          <a:lstStyle/>
          <a:p>
            <a:pPr algn="ctr"/>
            <a:r>
              <a:rPr lang="ru-RU" sz="4800" b="1" i="0" dirty="0">
                <a:solidFill>
                  <a:schemeClr val="tx1"/>
                </a:solidFill>
                <a:effectLst/>
                <a:latin typeface="Montserrat" panose="020F0502020204030204" pitchFamily="2" charset="-52"/>
              </a:rPr>
              <a:t>Кейс "Сайт "Раздельный сбор"</a:t>
            </a:r>
            <a:endParaRPr lang="en-US" sz="4800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DD049A-5649-5417-E54D-BEE870DAB733}"/>
              </a:ext>
            </a:extLst>
          </p:cNvPr>
          <p:cNvSpPr txBox="1"/>
          <p:nvPr/>
        </p:nvSpPr>
        <p:spPr>
          <a:xfrm>
            <a:off x="4521080" y="5452534"/>
            <a:ext cx="2496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Команда</a:t>
            </a:r>
            <a:r>
              <a:rPr lang="en-US" b="1" dirty="0"/>
              <a:t>: </a:t>
            </a:r>
            <a:r>
              <a:rPr lang="en-US" b="1" dirty="0" err="1"/>
              <a:t>WebMaster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1978693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648F2-D2C6-2AC5-DB3B-C7AB67FC8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1" y="330878"/>
            <a:ext cx="3789177" cy="4572000"/>
          </a:xfrm>
        </p:spPr>
        <p:txBody>
          <a:bodyPr/>
          <a:lstStyle/>
          <a:p>
            <a:r>
              <a:rPr lang="ru-RU" dirty="0"/>
              <a:t>Проблема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7FA86E3-B05F-1FAF-FE02-9EF319E070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330878"/>
            <a:ext cx="4297680" cy="54681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увеличение количества мусора в окрестностях, которое может привести к ухудшению здоровья и жизни населения, и к отрицательному влиянию на окружающую природу. Нет сайта в котором собраны все точки раздельного сбора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мусора в Сургуте.</a:t>
            </a:r>
            <a:endParaRPr 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0CC2B4-7472-2281-3999-FDCD5F901575}"/>
              </a:ext>
            </a:extLst>
          </p:cNvPr>
          <p:cNvSpPr txBox="1"/>
          <p:nvPr/>
        </p:nvSpPr>
        <p:spPr>
          <a:xfrm>
            <a:off x="889001" y="2432212"/>
            <a:ext cx="3696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Целевая аудитория</a:t>
            </a:r>
            <a:r>
              <a:rPr lang="en-US" b="1" dirty="0"/>
              <a:t>:</a:t>
            </a:r>
            <a:r>
              <a:rPr lang="ru-RU" b="1" dirty="0"/>
              <a:t> Граждане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0322AD-5FEE-3273-F7BA-E6C6C1A3932B}"/>
              </a:ext>
            </a:extLst>
          </p:cNvPr>
          <p:cNvSpPr txBox="1"/>
          <p:nvPr/>
        </p:nvSpPr>
        <p:spPr>
          <a:xfrm>
            <a:off x="6798733" y="616832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59261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648F2-D2C6-2AC5-DB3B-C7AB67FC8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1" y="330878"/>
            <a:ext cx="3789177" cy="625855"/>
          </a:xfrm>
        </p:spPr>
        <p:txBody>
          <a:bodyPr/>
          <a:lstStyle/>
          <a:p>
            <a:r>
              <a:rPr lang="ru-RU" dirty="0"/>
              <a:t>Решение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7FA86E3-B05F-1FAF-FE02-9EF319E070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6599" y="354891"/>
            <a:ext cx="4826001" cy="54681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Сайт в котором собранны все точки утилизаций, в котором места утилизации подробно показаны на карте.</a:t>
            </a:r>
          </a:p>
          <a:p>
            <a:pPr marL="0" indent="0">
              <a:buNone/>
            </a:pPr>
            <a:r>
              <a:rPr lang="ru-RU" sz="1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0322AD-5FEE-3273-F7BA-E6C6C1A3932B}"/>
              </a:ext>
            </a:extLst>
          </p:cNvPr>
          <p:cNvSpPr txBox="1"/>
          <p:nvPr/>
        </p:nvSpPr>
        <p:spPr>
          <a:xfrm>
            <a:off x="6798733" y="616832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68262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AF53888-D548-07B3-4DD3-A6B963163C0C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677334" y="2476239"/>
            <a:ext cx="5880629" cy="323794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Дополнить список меток на карту и их балуны, создать соединение с </a:t>
            </a:r>
            <a:r>
              <a:rPr lang="en-US" dirty="0"/>
              <a:t>Backend</a:t>
            </a:r>
            <a:r>
              <a:rPr lang="ru-RU" dirty="0"/>
              <a:t>, дополнить информацию о важности выброса мусора</a:t>
            </a:r>
            <a:endParaRPr lang="en-US" dirty="0"/>
          </a:p>
        </p:txBody>
      </p:sp>
      <p:pic>
        <p:nvPicPr>
          <p:cNvPr id="11" name="Picture Placeholder 10" descr="A person writing on a glass board">
            <a:extLst>
              <a:ext uri="{FF2B5EF4-FFF2-40B4-BE49-F238E27FC236}">
                <a16:creationId xmlns:a16="http://schemas.microsoft.com/office/drawing/2014/main" id="{D78464A7-BA23-769A-56AD-2AE7CBC9CF8B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/>
                    </a14:imgEffect>
                  </a14:imgLayer>
                </a14:imgProps>
              </a:ext>
            </a:extLst>
          </a:blip>
          <a:srcRect l="24873" r="24873"/>
          <a:stretch/>
        </p:blipFill>
        <p:spPr>
          <a:xfrm>
            <a:off x="7018338" y="0"/>
            <a:ext cx="5173662" cy="6858000"/>
          </a:xfrm>
        </p:spPr>
      </p:pic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19F0B3BD-8EBF-47C6-44E3-D677976CB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Возможнсти</a:t>
            </a:r>
            <a:r>
              <a:rPr lang="ru-RU" dirty="0"/>
              <a:t> и перспективы</a:t>
            </a:r>
          </a:p>
        </p:txBody>
      </p:sp>
    </p:spTree>
    <p:extLst>
      <p:ext uri="{BB962C8B-B14F-4D97-AF65-F5344CB8AC3E}">
        <p14:creationId xmlns:p14="http://schemas.microsoft.com/office/powerpoint/2010/main" val="2203045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B4EB3-85F1-8A77-09E4-9D41686BDA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685799"/>
            <a:ext cx="10058400" cy="4572000"/>
          </a:xfrm>
        </p:spPr>
        <p:txBody>
          <a:bodyPr/>
          <a:lstStyle/>
          <a:p>
            <a:r>
              <a:rPr lang="ru-RU" dirty="0"/>
              <a:t>Спасибо за внимание!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12877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89119559_Win32_SL_v9" id="{F0446A71-0E2F-4374-B5F7-68CC97B41AC5}" vid="{5F7109B1-5E17-45DE-A450-61A147814B4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F1327D3-DCD7-48E9-B949-338A92714FA7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BC12BCE2-01D6-4B33-89B2-2B0465DCDDC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0C90279-38E5-4D6A-8DA9-FD0F4A6A4865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</TotalTime>
  <Words>103</Words>
  <Application>Microsoft Office PowerPoint</Application>
  <PresentationFormat>Широкоэкранный</PresentationFormat>
  <Paragraphs>16</Paragraphs>
  <Slides>5</Slides>
  <Notes>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2" baseType="lpstr">
      <vt:lpstr>Aptos</vt:lpstr>
      <vt:lpstr>Arial</vt:lpstr>
      <vt:lpstr>Calibri</vt:lpstr>
      <vt:lpstr>Montserrat</vt:lpstr>
      <vt:lpstr>Trebuchet MS</vt:lpstr>
      <vt:lpstr>Wingdings 3</vt:lpstr>
      <vt:lpstr>Facet</vt:lpstr>
      <vt:lpstr>Кейс "Сайт "Раздельный сбор"</vt:lpstr>
      <vt:lpstr>Проблема</vt:lpstr>
      <vt:lpstr>Решение</vt:lpstr>
      <vt:lpstr>Возможнсти и перспективы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Q1 Budget  Meeting</dc:title>
  <dc:creator>St3an1da4rt</dc:creator>
  <cp:lastModifiedBy>Тимофей Столяров</cp:lastModifiedBy>
  <cp:revision>2</cp:revision>
  <dcterms:created xsi:type="dcterms:W3CDTF">2024-01-19T19:15:36Z</dcterms:created>
  <dcterms:modified xsi:type="dcterms:W3CDTF">2024-04-13T04:44:41Z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