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27"/>
  </p:notesMasterIdLst>
  <p:sldIdLst>
    <p:sldId id="256" r:id="rId2"/>
    <p:sldId id="258" r:id="rId3"/>
    <p:sldId id="352" r:id="rId4"/>
    <p:sldId id="348" r:id="rId5"/>
    <p:sldId id="264" r:id="rId6"/>
    <p:sldId id="371" r:id="rId7"/>
    <p:sldId id="370" r:id="rId8"/>
    <p:sldId id="262" r:id="rId9"/>
    <p:sldId id="354" r:id="rId10"/>
    <p:sldId id="355" r:id="rId11"/>
    <p:sldId id="377" r:id="rId12"/>
    <p:sldId id="349" r:id="rId13"/>
    <p:sldId id="359" r:id="rId14"/>
    <p:sldId id="360" r:id="rId15"/>
    <p:sldId id="364" r:id="rId16"/>
    <p:sldId id="350" r:id="rId17"/>
    <p:sldId id="365" r:id="rId18"/>
    <p:sldId id="351" r:id="rId19"/>
    <p:sldId id="367" r:id="rId20"/>
    <p:sldId id="353" r:id="rId21"/>
    <p:sldId id="375" r:id="rId22"/>
    <p:sldId id="314" r:id="rId23"/>
    <p:sldId id="376" r:id="rId24"/>
    <p:sldId id="278" r:id="rId25"/>
    <p:sldId id="366" r:id="rId26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28"/>
      <p:bold r:id="rId29"/>
      <p:italic r:id="rId30"/>
      <p:boldItalic r:id="rId31"/>
    </p:embeddedFont>
    <p:embeddedFont>
      <p:font typeface="Josefin Sans" pitchFamily="2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Open Sans Light" panose="020B0306030504020204" pitchFamily="34" charset="0"/>
      <p:regular r:id="rId40"/>
      <p:italic r:id="rId41"/>
    </p:embeddedFont>
    <p:embeddedFont>
      <p:font typeface="Open Sans SemiBold" panose="020B0706030804020204" pitchFamily="34" charset="0"/>
      <p:bold r:id="rId42"/>
      <p:boldItalic r:id="rId43"/>
    </p:embeddedFont>
    <p:embeddedFont>
      <p:font typeface="Roboto Condensed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EFEFEF"/>
    <a:srgbClr val="285E89"/>
    <a:srgbClr val="1A4568"/>
    <a:srgbClr val="9DC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AFB9A-3957-4B21-BD32-AB9191933140}" v="4" dt="2023-10-20T09:02:26.588"/>
    <p1510:client id="{5C739BFF-9BF3-4DB2-85FA-4CC9217D25CD}" v="2160" dt="2023-10-20T10:24:10.412"/>
    <p1510:client id="{B064100E-F7AF-4BA8-BC53-B98901045D99}" v="852" dt="2023-10-20T10:36:22.167"/>
    <p1510:client id="{FF2E6212-76BD-4459-B382-668A8032AC1D}" v="662" dt="2023-10-20T10:36:32.825"/>
  </p1510:revLst>
</p1510:revInfo>
</file>

<file path=ppt/tableStyles.xml><?xml version="1.0" encoding="utf-8"?>
<a:tblStyleLst xmlns:a="http://schemas.openxmlformats.org/drawingml/2006/main" def="{0CE93ACC-B7F5-4A2F-9CFA-A7C43C5E7625}">
  <a:tblStyle styleId="{0CE93ACC-B7F5-4A2F-9CFA-A7C43C5E76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348" y="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137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151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07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140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d1e87cec6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d1e87cec6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066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ab8d1ca927_3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ab8d1ca927_3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421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951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d1e87cec6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d1e87cec6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778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692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161f6db21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161f6db21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99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38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432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gd1e87cec6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5" name="Google Shape;2255;gd1e87cec6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ab8d1ca927_3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ab8d1ca927_3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ab8d1ca927_3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ab8d1ca927_3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b347e33ac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b347e33ac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88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61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161f6db21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161f6db21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24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ab8d1ca92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ab8d1ca92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ab8d1ca927_3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ab8d1ca927_3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77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ab8d1ca927_3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ab8d1ca927_3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67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41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96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2527149" y="4367365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7812289" y="3760467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226292" y="-6916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4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rot="10800000" flipH="1">
            <a:off x="37927" y="4374834"/>
            <a:ext cx="2505013" cy="76874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10800000">
            <a:off x="6142736" y="4490064"/>
            <a:ext cx="2594745" cy="68451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10800000" flipH="1">
            <a:off x="6632383" y="4238575"/>
            <a:ext cx="3779755" cy="936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 flipH="1">
            <a:off x="-5" y="4269850"/>
            <a:ext cx="2018280" cy="87380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-1" y="4269786"/>
            <a:ext cx="1717924" cy="87359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"/>
          <p:cNvSpPr/>
          <p:nvPr/>
        </p:nvSpPr>
        <p:spPr>
          <a:xfrm rot="10800000">
            <a:off x="6962402" y="4352337"/>
            <a:ext cx="2594826" cy="822238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"/>
          <p:cNvSpPr/>
          <p:nvPr/>
        </p:nvSpPr>
        <p:spPr>
          <a:xfrm rot="5400000">
            <a:off x="8655556" y="414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"/>
          <p:cNvSpPr/>
          <p:nvPr/>
        </p:nvSpPr>
        <p:spPr>
          <a:xfrm rot="-5400000">
            <a:off x="7367731" y="44490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 rot="5400000">
            <a:off x="5923156" y="48443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2301825" y="-81050"/>
            <a:ext cx="5472801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rot="10800000">
            <a:off x="3105740" y="-321877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rot="-5400000">
            <a:off x="5094113" y="-67676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 rot="10800000">
            <a:off x="1820973" y="3982367"/>
            <a:ext cx="5577954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4175688" y="4603443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 rot="5400000">
            <a:off x="3798057" y="394070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4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 rot="10800000" flipH="1">
            <a:off x="-34948" y="4374909"/>
            <a:ext cx="2505013" cy="76874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/>
          <p:nvPr/>
        </p:nvSpPr>
        <p:spPr>
          <a:xfrm flipH="1">
            <a:off x="6142736" y="0"/>
            <a:ext cx="2594745" cy="68451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6632383" y="0"/>
            <a:ext cx="3779755" cy="936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"/>
          <p:cNvSpPr/>
          <p:nvPr/>
        </p:nvSpPr>
        <p:spPr>
          <a:xfrm flipH="1">
            <a:off x="-5" y="4269850"/>
            <a:ext cx="2018280" cy="87380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-1" y="4269786"/>
            <a:ext cx="1717924" cy="87359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"/>
          <p:cNvSpPr/>
          <p:nvPr/>
        </p:nvSpPr>
        <p:spPr>
          <a:xfrm flipH="1">
            <a:off x="6962402" y="0"/>
            <a:ext cx="2594826" cy="822238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"/>
          <p:cNvSpPr/>
          <p:nvPr/>
        </p:nvSpPr>
        <p:spPr>
          <a:xfrm rot="9281215" flipH="1">
            <a:off x="6963797" y="4203731"/>
            <a:ext cx="2228124" cy="91892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"/>
          <p:cNvSpPr/>
          <p:nvPr/>
        </p:nvSpPr>
        <p:spPr>
          <a:xfrm rot="9280772" flipH="1">
            <a:off x="6019538" y="4396562"/>
            <a:ext cx="3782980" cy="1428824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"/>
          <p:cNvSpPr/>
          <p:nvPr/>
        </p:nvSpPr>
        <p:spPr>
          <a:xfrm rot="9281383">
            <a:off x="6014037" y="3898835"/>
            <a:ext cx="4264746" cy="184380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"/>
          <p:cNvSpPr/>
          <p:nvPr/>
        </p:nvSpPr>
        <p:spPr>
          <a:xfrm rot="10800000" flipH="1">
            <a:off x="-874529" y="63632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"/>
          <p:cNvSpPr/>
          <p:nvPr/>
        </p:nvSpPr>
        <p:spPr>
          <a:xfrm rot="9367883">
            <a:off x="-1140979" y="-338044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"/>
          <p:cNvSpPr/>
          <p:nvPr/>
        </p:nvSpPr>
        <p:spPr>
          <a:xfrm rot="9944222" flipH="1">
            <a:off x="-1677309" y="-294645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title"/>
          </p:nvPr>
        </p:nvSpPr>
        <p:spPr>
          <a:xfrm>
            <a:off x="2550000" y="3290249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2250150" y="1355551"/>
            <a:ext cx="4643700" cy="16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8" name="Google Shape;258;p16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6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6"/>
          <p:cNvSpPr/>
          <p:nvPr/>
        </p:nvSpPr>
        <p:spPr>
          <a:xfrm rot="5400000">
            <a:off x="957006" y="600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"/>
          <p:cNvSpPr/>
          <p:nvPr/>
        </p:nvSpPr>
        <p:spPr>
          <a:xfrm rot="5400000">
            <a:off x="8564894" y="484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6"/>
          <p:cNvSpPr/>
          <p:nvPr/>
        </p:nvSpPr>
        <p:spPr>
          <a:xfrm rot="-5400000">
            <a:off x="234781" y="10034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"/>
          <p:cNvSpPr/>
          <p:nvPr/>
        </p:nvSpPr>
        <p:spPr>
          <a:xfrm rot="5400000">
            <a:off x="1477081" y="140794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"/>
          <p:cNvSpPr/>
          <p:nvPr/>
        </p:nvSpPr>
        <p:spPr>
          <a:xfrm rot="5400000">
            <a:off x="8233156" y="43377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6"/>
          <p:cNvSpPr/>
          <p:nvPr/>
        </p:nvSpPr>
        <p:spPr>
          <a:xfrm rot="5400000">
            <a:off x="7390894" y="4558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"/>
          <p:cNvSpPr/>
          <p:nvPr/>
        </p:nvSpPr>
        <p:spPr>
          <a:xfrm rot="-5400000">
            <a:off x="8911081" y="35576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6"/>
          <p:cNvSpPr/>
          <p:nvPr/>
        </p:nvSpPr>
        <p:spPr>
          <a:xfrm rot="5400000">
            <a:off x="7296606" y="5209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710000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title" idx="2" hasCustomPrompt="1"/>
          </p:nvPr>
        </p:nvSpPr>
        <p:spPr>
          <a:xfrm>
            <a:off x="7100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17"/>
          <p:cNvSpPr txBox="1">
            <a:spLocks noGrp="1"/>
          </p:cNvSpPr>
          <p:nvPr>
            <p:ph type="subTitle" idx="1"/>
          </p:nvPr>
        </p:nvSpPr>
        <p:spPr>
          <a:xfrm>
            <a:off x="7100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7"/>
          <p:cNvSpPr/>
          <p:nvPr/>
        </p:nvSpPr>
        <p:spPr>
          <a:xfrm rot="10800000">
            <a:off x="3794725" y="3526224"/>
            <a:ext cx="5269500" cy="161730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7"/>
          <p:cNvSpPr/>
          <p:nvPr/>
        </p:nvSpPr>
        <p:spPr>
          <a:xfrm flipH="1">
            <a:off x="4079409" y="0"/>
            <a:ext cx="3848746" cy="1015396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4805860" y="0"/>
            <a:ext cx="5606452" cy="138838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4898284" y="3305534"/>
            <a:ext cx="4245815" cy="1838051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"/>
          <p:cNvSpPr/>
          <p:nvPr/>
        </p:nvSpPr>
        <p:spPr>
          <a:xfrm flipH="1">
            <a:off x="5529737" y="3305400"/>
            <a:ext cx="3614274" cy="1837882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 flipH="1">
            <a:off x="5295901" y="0"/>
            <a:ext cx="3848110" cy="1219360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/>
          <p:nvPr/>
        </p:nvSpPr>
        <p:spPr>
          <a:xfrm rot="5400000">
            <a:off x="7269506" y="1055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"/>
          <p:cNvSpPr/>
          <p:nvPr/>
        </p:nvSpPr>
        <p:spPr>
          <a:xfrm rot="5400000">
            <a:off x="5917319" y="9557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 rot="-5400000">
            <a:off x="6612681" y="90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/>
          <p:nvPr/>
        </p:nvSpPr>
        <p:spPr>
          <a:xfrm rot="5400000">
            <a:off x="5261106" y="321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/>
          <p:nvPr/>
        </p:nvSpPr>
        <p:spPr>
          <a:xfrm rot="-5400000" flipH="1">
            <a:off x="4341681" y="475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"/>
          <p:cNvSpPr/>
          <p:nvPr/>
        </p:nvSpPr>
        <p:spPr>
          <a:xfrm rot="5400000" flipH="1">
            <a:off x="5326056" y="4329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"/>
          <p:cNvSpPr/>
          <p:nvPr/>
        </p:nvSpPr>
        <p:spPr>
          <a:xfrm rot="-5400000" flipH="1">
            <a:off x="7106006" y="3674706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title" idx="2" hasCustomPrompt="1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1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title" idx="3" hasCustomPrompt="1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4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title" idx="5" hasCustomPrompt="1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6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/>
          <p:nvPr/>
        </p:nvSpPr>
        <p:spPr>
          <a:xfrm rot="10800000" flipH="1">
            <a:off x="6626826" y="3797502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"/>
          <p:cNvSpPr/>
          <p:nvPr/>
        </p:nvSpPr>
        <p:spPr>
          <a:xfrm rot="10800000" flipH="1">
            <a:off x="6287025" y="4590289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 flipH="1">
            <a:off x="7496815" y="4087142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8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8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8"/>
          <p:cNvSpPr/>
          <p:nvPr/>
        </p:nvSpPr>
        <p:spPr>
          <a:xfrm flipH="1">
            <a:off x="-249101" y="82083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8"/>
          <p:cNvSpPr/>
          <p:nvPr/>
        </p:nvSpPr>
        <p:spPr>
          <a:xfrm flipH="1">
            <a:off x="40728" y="-26426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8"/>
          <p:cNvSpPr/>
          <p:nvPr/>
        </p:nvSpPr>
        <p:spPr>
          <a:xfrm rot="10800000" flipH="1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8"/>
          <p:cNvSpPr/>
          <p:nvPr/>
        </p:nvSpPr>
        <p:spPr>
          <a:xfrm rot="10800000" flipH="1">
            <a:off x="-299025" y="-6351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8"/>
          <p:cNvSpPr/>
          <p:nvPr/>
        </p:nvSpPr>
        <p:spPr>
          <a:xfrm rot="10800000" flipH="1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8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8"/>
          <p:cNvSpPr/>
          <p:nvPr/>
        </p:nvSpPr>
        <p:spPr>
          <a:xfrm rot="10800000" flipH="1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3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hasCustomPrompt="1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3" hasCustomPrompt="1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5" hasCustomPrompt="1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/>
          <p:nvPr/>
        </p:nvSpPr>
        <p:spPr>
          <a:xfrm flipH="1">
            <a:off x="3939631" y="122"/>
            <a:ext cx="5126677" cy="157321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"/>
          <p:cNvSpPr/>
          <p:nvPr/>
        </p:nvSpPr>
        <p:spPr>
          <a:xfrm rot="10800000" flipH="1">
            <a:off x="1272707" y="4105046"/>
            <a:ext cx="3936983" cy="103860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9"/>
          <p:cNvSpPr/>
          <p:nvPr/>
        </p:nvSpPr>
        <p:spPr>
          <a:xfrm rot="10800000">
            <a:off x="-1307833" y="3723489"/>
            <a:ext cx="5735030" cy="1420156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9"/>
          <p:cNvSpPr/>
          <p:nvPr/>
        </p:nvSpPr>
        <p:spPr>
          <a:xfrm rot="10800000" flipH="1">
            <a:off x="5013468" y="40"/>
            <a:ext cx="4130832" cy="178819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9"/>
          <p:cNvSpPr/>
          <p:nvPr/>
        </p:nvSpPr>
        <p:spPr>
          <a:xfrm rot="10800000">
            <a:off x="5628780" y="489"/>
            <a:ext cx="3515148" cy="178787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9"/>
          <p:cNvSpPr/>
          <p:nvPr/>
        </p:nvSpPr>
        <p:spPr>
          <a:xfrm rot="10800000" flipH="1">
            <a:off x="-10490" y="3895966"/>
            <a:ext cx="3937105" cy="1247680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9"/>
          <p:cNvSpPr/>
          <p:nvPr/>
        </p:nvSpPr>
        <p:spPr>
          <a:xfrm rot="5400000">
            <a:off x="3159444" y="424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"/>
          <p:cNvSpPr/>
          <p:nvPr/>
        </p:nvSpPr>
        <p:spPr>
          <a:xfrm rot="5400000">
            <a:off x="1528331" y="4264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9"/>
          <p:cNvSpPr/>
          <p:nvPr/>
        </p:nvSpPr>
        <p:spPr>
          <a:xfrm rot="-5400000">
            <a:off x="2223694" y="4212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9"/>
          <p:cNvSpPr/>
          <p:nvPr/>
        </p:nvSpPr>
        <p:spPr>
          <a:xfrm rot="5400000">
            <a:off x="872119" y="36301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"/>
          <p:cNvSpPr/>
          <p:nvPr/>
        </p:nvSpPr>
        <p:spPr>
          <a:xfrm rot="5400000">
            <a:off x="6821956" y="789581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9"/>
          <p:cNvSpPr/>
          <p:nvPr/>
        </p:nvSpPr>
        <p:spPr>
          <a:xfrm rot="5400000">
            <a:off x="5209844" y="821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9"/>
          <p:cNvSpPr/>
          <p:nvPr/>
        </p:nvSpPr>
        <p:spPr>
          <a:xfrm rot="-5400000">
            <a:off x="7250456" y="1788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9"/>
          <p:cNvSpPr/>
          <p:nvPr/>
        </p:nvSpPr>
        <p:spPr>
          <a:xfrm rot="5400000">
            <a:off x="4382131" y="1221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/>
          <p:nvPr/>
        </p:nvSpPr>
        <p:spPr>
          <a:xfrm flipH="1">
            <a:off x="-141518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0"/>
          <p:cNvSpPr/>
          <p:nvPr/>
        </p:nvSpPr>
        <p:spPr>
          <a:xfrm rot="10800000" flipH="1">
            <a:off x="-241297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0"/>
          <p:cNvSpPr/>
          <p:nvPr/>
        </p:nvSpPr>
        <p:spPr>
          <a:xfrm rot="-10484947">
            <a:off x="-69791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0"/>
          <p:cNvSpPr/>
          <p:nvPr/>
        </p:nvSpPr>
        <p:spPr>
          <a:xfrm rot="10800000" flipH="1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0"/>
          <p:cNvSpPr/>
          <p:nvPr/>
        </p:nvSpPr>
        <p:spPr>
          <a:xfrm rot="10800000" flipH="1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0"/>
          <p:cNvSpPr/>
          <p:nvPr/>
        </p:nvSpPr>
        <p:spPr>
          <a:xfrm rot="10800000" flipH="1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0" name="Google Shape;340;p21"/>
          <p:cNvSpPr/>
          <p:nvPr/>
        </p:nvSpPr>
        <p:spPr>
          <a:xfrm rot="1518785">
            <a:off x="6954573" y="116866"/>
            <a:ext cx="2228124" cy="91892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 rot="1519228">
            <a:off x="6010314" y="-585860"/>
            <a:ext cx="3782980" cy="1428824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 rot="1518617" flipH="1">
            <a:off x="6004813" y="-503115"/>
            <a:ext cx="4264746" cy="184380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 rot="-5400000">
            <a:off x="6589131" y="1652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 rot="-5400000">
            <a:off x="8006419" y="3300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 rot="5400000">
            <a:off x="7311056" y="382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 rot="-5400000">
            <a:off x="8597531" y="900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9" name="Google Shape;349;p22"/>
          <p:cNvSpPr/>
          <p:nvPr/>
        </p:nvSpPr>
        <p:spPr>
          <a:xfrm>
            <a:off x="59995" y="104"/>
            <a:ext cx="3198939" cy="98175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2"/>
          <p:cNvSpPr/>
          <p:nvPr/>
        </p:nvSpPr>
        <p:spPr>
          <a:xfrm rot="10800000">
            <a:off x="11674" y="-160"/>
            <a:ext cx="2577485" cy="1116125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2"/>
          <p:cNvSpPr/>
          <p:nvPr/>
        </p:nvSpPr>
        <p:spPr>
          <a:xfrm rot="10800000" flipH="1">
            <a:off x="11556" y="278"/>
            <a:ext cx="2193727" cy="1115769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2"/>
          <p:cNvSpPr/>
          <p:nvPr/>
        </p:nvSpPr>
        <p:spPr>
          <a:xfrm rot="5400000" flipH="1">
            <a:off x="3258931" y="199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2"/>
          <p:cNvSpPr/>
          <p:nvPr/>
        </p:nvSpPr>
        <p:spPr>
          <a:xfrm rot="5400000" flipH="1">
            <a:off x="1272669" y="4446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2"/>
          <p:cNvSpPr/>
          <p:nvPr/>
        </p:nvSpPr>
        <p:spPr>
          <a:xfrm rot="5400000" flipH="1">
            <a:off x="376506" y="135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710525" y="1974875"/>
            <a:ext cx="2073600" cy="11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3"/>
          <p:cNvSpPr/>
          <p:nvPr/>
        </p:nvSpPr>
        <p:spPr>
          <a:xfrm rot="5400000">
            <a:off x="6103527" y="2087160"/>
            <a:ext cx="5127422" cy="953525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3"/>
          <p:cNvSpPr/>
          <p:nvPr/>
        </p:nvSpPr>
        <p:spPr>
          <a:xfrm rot="5400000">
            <a:off x="6173920" y="2173333"/>
            <a:ext cx="5143202" cy="79695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3"/>
          <p:cNvSpPr/>
          <p:nvPr/>
        </p:nvSpPr>
        <p:spPr>
          <a:xfrm rot="5400000" flipH="1">
            <a:off x="6143644" y="2143144"/>
            <a:ext cx="5143337" cy="85737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3"/>
          <p:cNvSpPr/>
          <p:nvPr/>
        </p:nvSpPr>
        <p:spPr>
          <a:xfrm rot="10800000">
            <a:off x="8190469" y="29254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3"/>
          <p:cNvSpPr/>
          <p:nvPr/>
        </p:nvSpPr>
        <p:spPr>
          <a:xfrm rot="10800000">
            <a:off x="8438581" y="18091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8223019" y="4506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3"/>
          <p:cNvSpPr/>
          <p:nvPr/>
        </p:nvSpPr>
        <p:spPr>
          <a:xfrm rot="10800000">
            <a:off x="8093069" y="3575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2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6" name="Google Shape;366;p24"/>
          <p:cNvSpPr/>
          <p:nvPr/>
        </p:nvSpPr>
        <p:spPr>
          <a:xfrm rot="-3280717" flipH="1">
            <a:off x="7781743" y="3792720"/>
            <a:ext cx="2443146" cy="939983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 rot="-4712503">
            <a:off x="7628681" y="3954489"/>
            <a:ext cx="3153935" cy="1121083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 rot="-4136030" flipH="1">
            <a:off x="7516847" y="3617988"/>
            <a:ext cx="3605675" cy="119468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 rot="1958429">
            <a:off x="8794263" y="2889380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 rot="-8839666">
            <a:off x="8871845" y="3947370"/>
            <a:ext cx="98364" cy="98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4"/>
          <p:cNvSpPr/>
          <p:nvPr/>
        </p:nvSpPr>
        <p:spPr>
          <a:xfrm rot="1958429">
            <a:off x="8441203" y="4487431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7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4" name="Google Shape;374;p25"/>
          <p:cNvSpPr/>
          <p:nvPr/>
        </p:nvSpPr>
        <p:spPr>
          <a:xfrm rot="10800000">
            <a:off x="7300975" y="63548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 rot="-9367883" flipH="1">
            <a:off x="6856721" y="-338129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5"/>
          <p:cNvSpPr/>
          <p:nvPr/>
        </p:nvSpPr>
        <p:spPr>
          <a:xfrm rot="-9944222">
            <a:off x="6941636" y="-294729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5400000">
            <a:off x="8826706" y="15332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5"/>
          <p:cNvSpPr/>
          <p:nvPr/>
        </p:nvSpPr>
        <p:spPr>
          <a:xfrm rot="5400000">
            <a:off x="6850244" y="1118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5"/>
          <p:cNvSpPr/>
          <p:nvPr/>
        </p:nvSpPr>
        <p:spPr>
          <a:xfrm rot="-5400000">
            <a:off x="8001331" y="71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2" name="Google Shape;382;p26"/>
          <p:cNvSpPr/>
          <p:nvPr/>
        </p:nvSpPr>
        <p:spPr>
          <a:xfrm rot="10800000" flipH="1">
            <a:off x="-1381510" y="29851"/>
            <a:ext cx="3370532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6"/>
          <p:cNvSpPr/>
          <p:nvPr/>
        </p:nvSpPr>
        <p:spPr>
          <a:xfrm rot="9732937">
            <a:off x="-1662691" y="-411848"/>
            <a:ext cx="4178350" cy="12011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6"/>
          <p:cNvSpPr/>
          <p:nvPr/>
        </p:nvSpPr>
        <p:spPr>
          <a:xfrm rot="10173584" flipH="1">
            <a:off x="-2452873" y="-344563"/>
            <a:ext cx="4901831" cy="1227025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rot="5400000" flipH="1">
            <a:off x="2728806" y="59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6"/>
          <p:cNvSpPr/>
          <p:nvPr/>
        </p:nvSpPr>
        <p:spPr>
          <a:xfrm rot="5400000" flipH="1">
            <a:off x="1104144" y="600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6"/>
          <p:cNvSpPr/>
          <p:nvPr/>
        </p:nvSpPr>
        <p:spPr>
          <a:xfrm rot="5400000" flipH="1">
            <a:off x="306356" y="1001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/>
          <p:nvPr/>
        </p:nvSpPr>
        <p:spPr>
          <a:xfrm rot="10800000">
            <a:off x="28128" y="4556975"/>
            <a:ext cx="9115826" cy="630425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7"/>
          <p:cNvSpPr/>
          <p:nvPr/>
        </p:nvSpPr>
        <p:spPr>
          <a:xfrm rot="10800000">
            <a:off x="264" y="4660381"/>
            <a:ext cx="9143690" cy="52701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7"/>
          <p:cNvSpPr/>
          <p:nvPr/>
        </p:nvSpPr>
        <p:spPr>
          <a:xfrm rot="10800000" flipH="1">
            <a:off x="0" y="4620366"/>
            <a:ext cx="9144078" cy="56703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7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3" name="Google Shape;393;p27"/>
          <p:cNvSpPr/>
          <p:nvPr/>
        </p:nvSpPr>
        <p:spPr>
          <a:xfrm rot="5400000">
            <a:off x="5105631" y="4538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/>
          <p:nvPr/>
        </p:nvSpPr>
        <p:spPr>
          <a:xfrm rot="5400000">
            <a:off x="2614144" y="4570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/>
          <p:nvPr/>
        </p:nvSpPr>
        <p:spPr>
          <a:xfrm rot="-5400000">
            <a:off x="8149681" y="44399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7"/>
          <p:cNvSpPr/>
          <p:nvPr/>
        </p:nvSpPr>
        <p:spPr>
          <a:xfrm rot="5400000">
            <a:off x="171556" y="4654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30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9" name="Google Shape;399;p28"/>
          <p:cNvSpPr/>
          <p:nvPr/>
        </p:nvSpPr>
        <p:spPr>
          <a:xfrm flipH="1">
            <a:off x="6742285" y="4150269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8"/>
          <p:cNvSpPr/>
          <p:nvPr/>
        </p:nvSpPr>
        <p:spPr>
          <a:xfrm rot="-1432117">
            <a:off x="6298030" y="4370786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8"/>
          <p:cNvSpPr/>
          <p:nvPr/>
        </p:nvSpPr>
        <p:spPr>
          <a:xfrm rot="-855778" flipH="1">
            <a:off x="6382945" y="4253784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8"/>
          <p:cNvSpPr/>
          <p:nvPr/>
        </p:nvSpPr>
        <p:spPr>
          <a:xfrm rot="3639566">
            <a:off x="8848749" y="3810222"/>
            <a:ext cx="163469" cy="16346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"/>
          <p:cNvSpPr/>
          <p:nvPr/>
        </p:nvSpPr>
        <p:spPr>
          <a:xfrm rot="3637394">
            <a:off x="7609045" y="4405221"/>
            <a:ext cx="98461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8"/>
          <p:cNvSpPr/>
          <p:nvPr/>
        </p:nvSpPr>
        <p:spPr>
          <a:xfrm rot="-7162606">
            <a:off x="8189482" y="4018840"/>
            <a:ext cx="98461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8"/>
          <p:cNvSpPr/>
          <p:nvPr/>
        </p:nvSpPr>
        <p:spPr>
          <a:xfrm rot="3639566">
            <a:off x="6737804" y="4153075"/>
            <a:ext cx="163469" cy="16346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3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8" name="Google Shape;408;p29"/>
          <p:cNvSpPr/>
          <p:nvPr/>
        </p:nvSpPr>
        <p:spPr>
          <a:xfrm rot="10800000">
            <a:off x="-1079229" y="4069511"/>
            <a:ext cx="4337666" cy="1074138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9"/>
          <p:cNvSpPr/>
          <p:nvPr/>
        </p:nvSpPr>
        <p:spPr>
          <a:xfrm rot="10800000" flipH="1">
            <a:off x="-97988" y="4199995"/>
            <a:ext cx="2978019" cy="943653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9"/>
          <p:cNvSpPr/>
          <p:nvPr/>
        </p:nvSpPr>
        <p:spPr>
          <a:xfrm rot="5400000">
            <a:off x="2548406" y="46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9"/>
          <p:cNvSpPr/>
          <p:nvPr/>
        </p:nvSpPr>
        <p:spPr>
          <a:xfrm rot="5400000">
            <a:off x="1196219" y="45750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9"/>
          <p:cNvSpPr/>
          <p:nvPr/>
        </p:nvSpPr>
        <p:spPr>
          <a:xfrm rot="-5400000">
            <a:off x="1891581" y="45223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34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5" name="Google Shape;415;p30"/>
          <p:cNvSpPr/>
          <p:nvPr/>
        </p:nvSpPr>
        <p:spPr>
          <a:xfrm rot="-5911893" flipH="1">
            <a:off x="-87082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0"/>
          <p:cNvSpPr/>
          <p:nvPr/>
        </p:nvSpPr>
        <p:spPr>
          <a:xfrm rot="-515846" flipH="1">
            <a:off x="-2829770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0"/>
          <p:cNvSpPr/>
          <p:nvPr/>
        </p:nvSpPr>
        <p:spPr>
          <a:xfrm flipH="1">
            <a:off x="-2852836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0"/>
          <p:cNvSpPr/>
          <p:nvPr/>
        </p:nvSpPr>
        <p:spPr>
          <a:xfrm rot="10800000">
            <a:off x="7544677" y="63541"/>
            <a:ext cx="3370532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0"/>
          <p:cNvSpPr/>
          <p:nvPr/>
        </p:nvSpPr>
        <p:spPr>
          <a:xfrm rot="-9732937" flipH="1">
            <a:off x="6592039" y="-378158"/>
            <a:ext cx="4178350" cy="12011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0"/>
          <p:cNvSpPr/>
          <p:nvPr/>
        </p:nvSpPr>
        <p:spPr>
          <a:xfrm rot="-10173584">
            <a:off x="7084740" y="-310873"/>
            <a:ext cx="4901831" cy="1227025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0"/>
          <p:cNvSpPr/>
          <p:nvPr/>
        </p:nvSpPr>
        <p:spPr>
          <a:xfrm rot="5400000">
            <a:off x="8509906" y="1003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0"/>
          <p:cNvSpPr/>
          <p:nvPr/>
        </p:nvSpPr>
        <p:spPr>
          <a:xfrm rot="5400000">
            <a:off x="6823844" y="121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0"/>
          <p:cNvSpPr/>
          <p:nvPr/>
        </p:nvSpPr>
        <p:spPr>
          <a:xfrm rot="-5400000">
            <a:off x="365881" y="600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0"/>
          <p:cNvSpPr/>
          <p:nvPr/>
        </p:nvSpPr>
        <p:spPr>
          <a:xfrm rot="5400000">
            <a:off x="1715256" y="1801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38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7" name="Google Shape;427;p31"/>
          <p:cNvSpPr/>
          <p:nvPr/>
        </p:nvSpPr>
        <p:spPr>
          <a:xfrm rot="10800000" flipH="1">
            <a:off x="-614789" y="79410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1"/>
          <p:cNvSpPr/>
          <p:nvPr/>
        </p:nvSpPr>
        <p:spPr>
          <a:xfrm rot="9367883">
            <a:off x="-881240" y="-322266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1"/>
          <p:cNvSpPr/>
          <p:nvPr/>
        </p:nvSpPr>
        <p:spPr>
          <a:xfrm rot="9944222" flipH="1">
            <a:off x="-1417570" y="-278867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1"/>
          <p:cNvSpPr/>
          <p:nvPr/>
        </p:nvSpPr>
        <p:spPr>
          <a:xfrm rot="5772639">
            <a:off x="8598824" y="-560579"/>
            <a:ext cx="1671004" cy="1597787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1"/>
          <p:cNvSpPr/>
          <p:nvPr/>
        </p:nvSpPr>
        <p:spPr>
          <a:xfrm rot="706905">
            <a:off x="7020027" y="-335675"/>
            <a:ext cx="3557278" cy="966682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7020070" y="-335758"/>
            <a:ext cx="3556654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1"/>
          <p:cNvSpPr/>
          <p:nvPr/>
        </p:nvSpPr>
        <p:spPr>
          <a:xfrm rot="5400000">
            <a:off x="1088106" y="691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1"/>
          <p:cNvSpPr/>
          <p:nvPr/>
        </p:nvSpPr>
        <p:spPr>
          <a:xfrm rot="5400000">
            <a:off x="7730244" y="438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1"/>
          <p:cNvSpPr/>
          <p:nvPr/>
        </p:nvSpPr>
        <p:spPr>
          <a:xfrm rot="-5400000">
            <a:off x="400881" y="724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1"/>
          <p:cNvSpPr/>
          <p:nvPr/>
        </p:nvSpPr>
        <p:spPr>
          <a:xfrm rot="5400000">
            <a:off x="6958806" y="199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CUSTOM_4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8" name="Google Shape;458;p33"/>
          <p:cNvSpPr/>
          <p:nvPr/>
        </p:nvSpPr>
        <p:spPr>
          <a:xfrm rot="10800000">
            <a:off x="4827336" y="4320028"/>
            <a:ext cx="3936983" cy="1153922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3"/>
          <p:cNvSpPr/>
          <p:nvPr/>
        </p:nvSpPr>
        <p:spPr>
          <a:xfrm rot="10800000" flipH="1">
            <a:off x="5609830" y="3895999"/>
            <a:ext cx="5735030" cy="157795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3"/>
          <p:cNvSpPr/>
          <p:nvPr/>
        </p:nvSpPr>
        <p:spPr>
          <a:xfrm rot="10800000">
            <a:off x="6110409" y="4087929"/>
            <a:ext cx="3937105" cy="1386022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3"/>
          <p:cNvSpPr/>
          <p:nvPr/>
        </p:nvSpPr>
        <p:spPr>
          <a:xfrm rot="3210522">
            <a:off x="8828071" y="3601255"/>
            <a:ext cx="163444" cy="16344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3"/>
          <p:cNvSpPr/>
          <p:nvPr/>
        </p:nvSpPr>
        <p:spPr>
          <a:xfrm rot="3212945">
            <a:off x="7223745" y="4593605"/>
            <a:ext cx="98463" cy="98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3"/>
          <p:cNvSpPr/>
          <p:nvPr/>
        </p:nvSpPr>
        <p:spPr>
          <a:xfrm rot="-7587055">
            <a:off x="7969056" y="4201692"/>
            <a:ext cx="98463" cy="98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3"/>
          <p:cNvSpPr/>
          <p:nvPr/>
        </p:nvSpPr>
        <p:spPr>
          <a:xfrm rot="3210522">
            <a:off x="5603511" y="4603257"/>
            <a:ext cx="163444" cy="16344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45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-175093" y="-11"/>
            <a:ext cx="3936983" cy="103860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"/>
          <p:cNvSpPr/>
          <p:nvPr/>
        </p:nvSpPr>
        <p:spPr>
          <a:xfrm flipH="1">
            <a:off x="-2755633" y="-11"/>
            <a:ext cx="5735030" cy="1420156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4"/>
          <p:cNvSpPr/>
          <p:nvPr/>
        </p:nvSpPr>
        <p:spPr>
          <a:xfrm>
            <a:off x="-1458290" y="-11"/>
            <a:ext cx="3937105" cy="1247680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4"/>
          <p:cNvSpPr/>
          <p:nvPr/>
        </p:nvSpPr>
        <p:spPr>
          <a:xfrm rot="5400000" flipH="1">
            <a:off x="4202856" y="1247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4"/>
          <p:cNvSpPr/>
          <p:nvPr/>
        </p:nvSpPr>
        <p:spPr>
          <a:xfrm rot="5400000" flipH="1">
            <a:off x="902469" y="801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4"/>
          <p:cNvSpPr/>
          <p:nvPr/>
        </p:nvSpPr>
        <p:spPr>
          <a:xfrm rot="-5400000" flipH="1">
            <a:off x="1597831" y="854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4"/>
          <p:cNvSpPr/>
          <p:nvPr/>
        </p:nvSpPr>
        <p:spPr>
          <a:xfrm rot="5400000" flipH="1">
            <a:off x="246256" y="1371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CUSTOM_47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6" name="Google Shape;476;p35"/>
          <p:cNvSpPr/>
          <p:nvPr/>
        </p:nvSpPr>
        <p:spPr>
          <a:xfrm flipH="1">
            <a:off x="6742285" y="4150269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5"/>
          <p:cNvSpPr/>
          <p:nvPr/>
        </p:nvSpPr>
        <p:spPr>
          <a:xfrm rot="-1432117">
            <a:off x="6298030" y="4370786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5"/>
          <p:cNvSpPr/>
          <p:nvPr/>
        </p:nvSpPr>
        <p:spPr>
          <a:xfrm rot="-855778" flipH="1">
            <a:off x="6382945" y="4253784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5"/>
          <p:cNvSpPr/>
          <p:nvPr/>
        </p:nvSpPr>
        <p:spPr>
          <a:xfrm rot="3043967">
            <a:off x="8461110" y="3707189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5"/>
          <p:cNvSpPr/>
          <p:nvPr/>
        </p:nvSpPr>
        <p:spPr>
          <a:xfrm rot="3041162">
            <a:off x="7337669" y="4513351"/>
            <a:ext cx="98490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5"/>
          <p:cNvSpPr/>
          <p:nvPr/>
        </p:nvSpPr>
        <p:spPr>
          <a:xfrm rot="-7758838">
            <a:off x="7842708" y="4032580"/>
            <a:ext cx="98490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5"/>
          <p:cNvSpPr/>
          <p:nvPr/>
        </p:nvSpPr>
        <p:spPr>
          <a:xfrm rot="3043967">
            <a:off x="6441045" y="4409310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CUSTOM_48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5" name="Google Shape;485;p36"/>
          <p:cNvSpPr/>
          <p:nvPr/>
        </p:nvSpPr>
        <p:spPr>
          <a:xfrm rot="10800000">
            <a:off x="-1079229" y="4069511"/>
            <a:ext cx="4337666" cy="1074138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6"/>
          <p:cNvSpPr/>
          <p:nvPr/>
        </p:nvSpPr>
        <p:spPr>
          <a:xfrm rot="10800000" flipH="1">
            <a:off x="-97988" y="4199995"/>
            <a:ext cx="2978019" cy="943653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6"/>
          <p:cNvSpPr/>
          <p:nvPr/>
        </p:nvSpPr>
        <p:spPr>
          <a:xfrm rot="5400000">
            <a:off x="3391556" y="48975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6"/>
          <p:cNvSpPr/>
          <p:nvPr/>
        </p:nvSpPr>
        <p:spPr>
          <a:xfrm rot="-5400000">
            <a:off x="1730281" y="43403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6"/>
          <p:cNvSpPr/>
          <p:nvPr/>
        </p:nvSpPr>
        <p:spPr>
          <a:xfrm rot="5400000">
            <a:off x="628131" y="3448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2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/>
          <p:nvPr/>
        </p:nvSpPr>
        <p:spPr>
          <a:xfrm rot="10800000">
            <a:off x="7575354" y="63632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7"/>
          <p:cNvSpPr/>
          <p:nvPr/>
        </p:nvSpPr>
        <p:spPr>
          <a:xfrm rot="-9367883" flipH="1">
            <a:off x="7131099" y="-338044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7"/>
          <p:cNvSpPr/>
          <p:nvPr/>
        </p:nvSpPr>
        <p:spPr>
          <a:xfrm rot="-9944222">
            <a:off x="7216014" y="-294645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7"/>
          <p:cNvSpPr txBox="1">
            <a:spLocks noGrp="1"/>
          </p:cNvSpPr>
          <p:nvPr>
            <p:ph type="body" idx="1"/>
          </p:nvPr>
        </p:nvSpPr>
        <p:spPr>
          <a:xfrm>
            <a:off x="718675" y="3658150"/>
            <a:ext cx="34116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5" name="Google Shape;495;p37"/>
          <p:cNvSpPr/>
          <p:nvPr/>
        </p:nvSpPr>
        <p:spPr>
          <a:xfrm rot="5400000">
            <a:off x="8853656" y="8192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7"/>
          <p:cNvSpPr/>
          <p:nvPr/>
        </p:nvSpPr>
        <p:spPr>
          <a:xfrm rot="5400000">
            <a:off x="7501469" y="7192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7"/>
          <p:cNvSpPr/>
          <p:nvPr/>
        </p:nvSpPr>
        <p:spPr>
          <a:xfrm rot="-5400000">
            <a:off x="8196831" y="6666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7"/>
          <p:cNvSpPr/>
          <p:nvPr/>
        </p:nvSpPr>
        <p:spPr>
          <a:xfrm rot="5400000">
            <a:off x="6845256" y="844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40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/>
          <p:nvPr/>
        </p:nvSpPr>
        <p:spPr>
          <a:xfrm rot="10800000" flipH="1">
            <a:off x="-913868" y="63548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8"/>
          <p:cNvSpPr/>
          <p:nvPr/>
        </p:nvSpPr>
        <p:spPr>
          <a:xfrm rot="9367883">
            <a:off x="-1180318" y="-338129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8"/>
          <p:cNvSpPr/>
          <p:nvPr/>
        </p:nvSpPr>
        <p:spPr>
          <a:xfrm rot="9944222" flipH="1">
            <a:off x="-1716649" y="-294729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8"/>
          <p:cNvSpPr txBox="1">
            <a:spLocks noGrp="1"/>
          </p:cNvSpPr>
          <p:nvPr>
            <p:ph type="title"/>
          </p:nvPr>
        </p:nvSpPr>
        <p:spPr>
          <a:xfrm>
            <a:off x="718675" y="1076025"/>
            <a:ext cx="37827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504" name="Google Shape;504;p38"/>
          <p:cNvSpPr/>
          <p:nvPr/>
        </p:nvSpPr>
        <p:spPr>
          <a:xfrm>
            <a:off x="-1041647" y="4138788"/>
            <a:ext cx="3370532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/>
          <p:nvPr/>
        </p:nvSpPr>
        <p:spPr>
          <a:xfrm rot="1067063" flipH="1">
            <a:off x="-1322829" y="4319279"/>
            <a:ext cx="4178350" cy="12011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8"/>
          <p:cNvSpPr/>
          <p:nvPr/>
        </p:nvSpPr>
        <p:spPr>
          <a:xfrm rot="626416">
            <a:off x="-2113010" y="4226168"/>
            <a:ext cx="4901831" cy="1227025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8"/>
          <p:cNvSpPr/>
          <p:nvPr/>
        </p:nvSpPr>
        <p:spPr>
          <a:xfrm rot="5400000">
            <a:off x="393556" y="39452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8"/>
          <p:cNvSpPr/>
          <p:nvPr/>
        </p:nvSpPr>
        <p:spPr>
          <a:xfrm rot="5400000">
            <a:off x="827744" y="435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8"/>
          <p:cNvSpPr/>
          <p:nvPr/>
        </p:nvSpPr>
        <p:spPr>
          <a:xfrm rot="-5400000">
            <a:off x="1266956" y="43673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8"/>
          <p:cNvSpPr/>
          <p:nvPr/>
        </p:nvSpPr>
        <p:spPr>
          <a:xfrm rot="5400000">
            <a:off x="110881" y="8056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43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>
            <a:spLocks noGrp="1"/>
          </p:cNvSpPr>
          <p:nvPr>
            <p:ph type="subTitle" idx="1"/>
          </p:nvPr>
        </p:nvSpPr>
        <p:spPr>
          <a:xfrm>
            <a:off x="1262692" y="2915250"/>
            <a:ext cx="28776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39"/>
          <p:cNvSpPr txBox="1">
            <a:spLocks noGrp="1"/>
          </p:cNvSpPr>
          <p:nvPr>
            <p:ph type="title" hasCustomPrompt="1"/>
          </p:nvPr>
        </p:nvSpPr>
        <p:spPr>
          <a:xfrm>
            <a:off x="1262643" y="1614000"/>
            <a:ext cx="2877600" cy="12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14" name="Google Shape;514;p39"/>
          <p:cNvSpPr/>
          <p:nvPr/>
        </p:nvSpPr>
        <p:spPr>
          <a:xfrm rot="-9281215">
            <a:off x="-38626" y="4203731"/>
            <a:ext cx="2228124" cy="91892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9"/>
          <p:cNvSpPr/>
          <p:nvPr/>
        </p:nvSpPr>
        <p:spPr>
          <a:xfrm rot="-9280772">
            <a:off x="-649223" y="4396562"/>
            <a:ext cx="3782980" cy="1428824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9"/>
          <p:cNvSpPr/>
          <p:nvPr/>
        </p:nvSpPr>
        <p:spPr>
          <a:xfrm rot="-9281383" flipH="1">
            <a:off x="-1125488" y="3898835"/>
            <a:ext cx="4264746" cy="184380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9"/>
          <p:cNvSpPr/>
          <p:nvPr/>
        </p:nvSpPr>
        <p:spPr>
          <a:xfrm rot="10800000" flipH="1">
            <a:off x="-874529" y="63632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9"/>
          <p:cNvSpPr/>
          <p:nvPr/>
        </p:nvSpPr>
        <p:spPr>
          <a:xfrm rot="9367883">
            <a:off x="-1140979" y="-338044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9"/>
          <p:cNvSpPr/>
          <p:nvPr/>
        </p:nvSpPr>
        <p:spPr>
          <a:xfrm rot="9944222" flipH="1">
            <a:off x="-1677309" y="-294645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9"/>
          <p:cNvSpPr/>
          <p:nvPr/>
        </p:nvSpPr>
        <p:spPr>
          <a:xfrm rot="5400000">
            <a:off x="1614606" y="6706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9"/>
          <p:cNvSpPr/>
          <p:nvPr/>
        </p:nvSpPr>
        <p:spPr>
          <a:xfrm rot="5400000">
            <a:off x="1071344" y="42445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9"/>
          <p:cNvSpPr/>
          <p:nvPr/>
        </p:nvSpPr>
        <p:spPr>
          <a:xfrm rot="-5400000">
            <a:off x="957781" y="517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9"/>
          <p:cNvSpPr/>
          <p:nvPr/>
        </p:nvSpPr>
        <p:spPr>
          <a:xfrm rot="5400000">
            <a:off x="415131" y="36097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>
            <a:spLocks noGrp="1"/>
          </p:cNvSpPr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6" name="Google Shape;526;p40"/>
          <p:cNvSpPr txBox="1">
            <a:spLocks noGrp="1"/>
          </p:cNvSpPr>
          <p:nvPr>
            <p:ph type="subTitle" idx="1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27" name="Google Shape;527;p40"/>
          <p:cNvSpPr txBox="1">
            <a:spLocks noGrp="1"/>
          </p:cNvSpPr>
          <p:nvPr>
            <p:ph type="subTitle" idx="2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8" name="Google Shape;528;p40"/>
          <p:cNvSpPr txBox="1">
            <a:spLocks noGrp="1"/>
          </p:cNvSpPr>
          <p:nvPr>
            <p:ph type="subTitle" idx="3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29" name="Google Shape;529;p40"/>
          <p:cNvSpPr txBox="1">
            <a:spLocks noGrp="1"/>
          </p:cNvSpPr>
          <p:nvPr>
            <p:ph type="subTitle" idx="4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0" name="Google Shape;530;p40"/>
          <p:cNvSpPr/>
          <p:nvPr/>
        </p:nvSpPr>
        <p:spPr>
          <a:xfrm rot="-10350985" flipH="1">
            <a:off x="6450155" y="-124771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0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0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0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7168769" y="-99365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0"/>
          <p:cNvSpPr/>
          <p:nvPr/>
        </p:nvSpPr>
        <p:spPr>
          <a:xfrm rot="10800000" flipH="1">
            <a:off x="7678176" y="-210266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0"/>
          <p:cNvSpPr/>
          <p:nvPr/>
        </p:nvSpPr>
        <p:spPr>
          <a:xfrm rot="10350985">
            <a:off x="-562292" y="-173408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0"/>
          <p:cNvSpPr/>
          <p:nvPr/>
        </p:nvSpPr>
        <p:spPr>
          <a:xfrm flipH="1">
            <a:off x="-353582" y="-148002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0"/>
          <p:cNvSpPr/>
          <p:nvPr/>
        </p:nvSpPr>
        <p:spPr>
          <a:xfrm rot="10800000">
            <a:off x="-402608" y="-258904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8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>
            <a:spLocks noGrp="1"/>
          </p:cNvSpPr>
          <p:nvPr>
            <p:ph type="subTitle" idx="1"/>
          </p:nvPr>
        </p:nvSpPr>
        <p:spPr>
          <a:xfrm>
            <a:off x="4658775" y="3441800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41"/>
          <p:cNvSpPr txBox="1">
            <a:spLocks noGrp="1"/>
          </p:cNvSpPr>
          <p:nvPr>
            <p:ph type="subTitle" idx="2"/>
          </p:nvPr>
        </p:nvSpPr>
        <p:spPr>
          <a:xfrm>
            <a:off x="2397771" y="1400250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41"/>
          <p:cNvSpPr txBox="1">
            <a:spLocks noGrp="1"/>
          </p:cNvSpPr>
          <p:nvPr>
            <p:ph type="title"/>
          </p:nvPr>
        </p:nvSpPr>
        <p:spPr>
          <a:xfrm>
            <a:off x="4658771" y="28061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548" name="Google Shape;548;p41"/>
          <p:cNvSpPr txBox="1">
            <a:spLocks noGrp="1"/>
          </p:cNvSpPr>
          <p:nvPr>
            <p:ph type="title" idx="3"/>
          </p:nvPr>
        </p:nvSpPr>
        <p:spPr>
          <a:xfrm>
            <a:off x="2397771" y="76455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485275" y="3859450"/>
            <a:ext cx="3336529" cy="1283560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1"/>
          <p:cNvSpPr/>
          <p:nvPr/>
        </p:nvSpPr>
        <p:spPr>
          <a:xfrm rot="1432232" flipH="1">
            <a:off x="-470789" y="4165605"/>
            <a:ext cx="4306753" cy="1531081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1"/>
          <p:cNvSpPr/>
          <p:nvPr/>
        </p:nvSpPr>
        <p:spPr>
          <a:xfrm rot="5772258">
            <a:off x="7200936" y="-653045"/>
            <a:ext cx="2023504" cy="193514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1"/>
          <p:cNvSpPr/>
          <p:nvPr/>
        </p:nvSpPr>
        <p:spPr>
          <a:xfrm rot="707044">
            <a:off x="5289054" y="-380400"/>
            <a:ext cx="4307387" cy="1170580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5289100" y="-380553"/>
            <a:ext cx="4306711" cy="128365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1"/>
          <p:cNvSpPr/>
          <p:nvPr/>
        </p:nvSpPr>
        <p:spPr>
          <a:xfrm rot="855605">
            <a:off x="-610970" y="4000688"/>
            <a:ext cx="4923475" cy="1631508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1"/>
          <p:cNvSpPr/>
          <p:nvPr/>
        </p:nvSpPr>
        <p:spPr>
          <a:xfrm rot="5400000">
            <a:off x="2493669" y="40945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1"/>
          <p:cNvSpPr/>
          <p:nvPr/>
        </p:nvSpPr>
        <p:spPr>
          <a:xfrm rot="5400000">
            <a:off x="1141481" y="39944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1"/>
          <p:cNvSpPr/>
          <p:nvPr/>
        </p:nvSpPr>
        <p:spPr>
          <a:xfrm rot="-5400000">
            <a:off x="1836844" y="3941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"/>
          <p:cNvSpPr/>
          <p:nvPr/>
        </p:nvSpPr>
        <p:spPr>
          <a:xfrm rot="5400000">
            <a:off x="485269" y="33596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1"/>
          <p:cNvSpPr/>
          <p:nvPr/>
        </p:nvSpPr>
        <p:spPr>
          <a:xfrm rot="5400000">
            <a:off x="7169406" y="964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1"/>
          <p:cNvSpPr/>
          <p:nvPr/>
        </p:nvSpPr>
        <p:spPr>
          <a:xfrm rot="5400000">
            <a:off x="5817219" y="8647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1"/>
          <p:cNvSpPr/>
          <p:nvPr/>
        </p:nvSpPr>
        <p:spPr>
          <a:xfrm rot="-5400000">
            <a:off x="6512581" y="8121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"/>
          <p:cNvSpPr/>
          <p:nvPr/>
        </p:nvSpPr>
        <p:spPr>
          <a:xfrm rot="5400000">
            <a:off x="5161006" y="229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42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2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2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2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2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2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"/>
          <p:cNvSpPr txBox="1">
            <a:spLocks noGrp="1"/>
          </p:cNvSpPr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2" name="Google Shape;582;p43"/>
          <p:cNvSpPr txBox="1">
            <a:spLocks noGrp="1"/>
          </p:cNvSpPr>
          <p:nvPr>
            <p:ph type="subTitle" idx="1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83" name="Google Shape;583;p43"/>
          <p:cNvSpPr txBox="1">
            <a:spLocks noGrp="1"/>
          </p:cNvSpPr>
          <p:nvPr>
            <p:ph type="subTitle" idx="2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43"/>
          <p:cNvSpPr txBox="1">
            <a:spLocks noGrp="1"/>
          </p:cNvSpPr>
          <p:nvPr>
            <p:ph type="subTitle" idx="3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85" name="Google Shape;585;p43"/>
          <p:cNvSpPr txBox="1">
            <a:spLocks noGrp="1"/>
          </p:cNvSpPr>
          <p:nvPr>
            <p:ph type="subTitle" idx="4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43"/>
          <p:cNvSpPr txBox="1">
            <a:spLocks noGrp="1"/>
          </p:cNvSpPr>
          <p:nvPr>
            <p:ph type="subTitle" idx="5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87" name="Google Shape;587;p43"/>
          <p:cNvSpPr txBox="1">
            <a:spLocks noGrp="1"/>
          </p:cNvSpPr>
          <p:nvPr>
            <p:ph type="subTitle" idx="6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43"/>
          <p:cNvSpPr txBox="1">
            <a:spLocks noGrp="1"/>
          </p:cNvSpPr>
          <p:nvPr>
            <p:ph type="subTitle" idx="7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89" name="Google Shape;589;p43"/>
          <p:cNvSpPr txBox="1">
            <a:spLocks noGrp="1"/>
          </p:cNvSpPr>
          <p:nvPr>
            <p:ph type="subTitle" idx="8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43"/>
          <p:cNvSpPr txBox="1">
            <a:spLocks noGrp="1"/>
          </p:cNvSpPr>
          <p:nvPr>
            <p:ph type="subTitle" idx="9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91" name="Google Shape;591;p43"/>
          <p:cNvSpPr txBox="1">
            <a:spLocks noGrp="1"/>
          </p:cNvSpPr>
          <p:nvPr>
            <p:ph type="subTitle" idx="13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43"/>
          <p:cNvSpPr txBox="1">
            <a:spLocks noGrp="1"/>
          </p:cNvSpPr>
          <p:nvPr>
            <p:ph type="subTitle" idx="14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93" name="Google Shape;593;p43"/>
          <p:cNvSpPr txBox="1">
            <a:spLocks noGrp="1"/>
          </p:cNvSpPr>
          <p:nvPr>
            <p:ph type="subTitle" idx="15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5587299" y="-2095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3"/>
          <p:cNvSpPr/>
          <p:nvPr/>
        </p:nvSpPr>
        <p:spPr>
          <a:xfrm rot="10800000" flipH="1">
            <a:off x="6906325" y="-5251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3"/>
          <p:cNvSpPr/>
          <p:nvPr/>
        </p:nvSpPr>
        <p:spPr>
          <a:xfrm rot="-3279262">
            <a:off x="7901589" y="-9730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3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3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3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3"/>
          <p:cNvSpPr/>
          <p:nvPr/>
        </p:nvSpPr>
        <p:spPr>
          <a:xfrm flipH="1">
            <a:off x="-3333926" y="-2107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3"/>
          <p:cNvSpPr/>
          <p:nvPr/>
        </p:nvSpPr>
        <p:spPr>
          <a:xfrm rot="10800000">
            <a:off x="-142195" y="-5263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3"/>
          <p:cNvSpPr/>
          <p:nvPr/>
        </p:nvSpPr>
        <p:spPr>
          <a:xfrm rot="3279262" flipH="1">
            <a:off x="-162965" y="-9742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/>
          <p:nvPr/>
        </p:nvSpPr>
        <p:spPr>
          <a:xfrm rot="10800000" flipH="1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3"/>
          <p:cNvSpPr/>
          <p:nvPr/>
        </p:nvSpPr>
        <p:spPr>
          <a:xfrm rot="10800000" flipH="1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3"/>
          <p:cNvSpPr/>
          <p:nvPr/>
        </p:nvSpPr>
        <p:spPr>
          <a:xfrm rot="10800000" flipH="1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3"/>
          <p:cNvSpPr/>
          <p:nvPr/>
        </p:nvSpPr>
        <p:spPr>
          <a:xfrm rot="10800000" flipH="1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3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0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4"/>
          <p:cNvSpPr/>
          <p:nvPr/>
        </p:nvSpPr>
        <p:spPr>
          <a:xfrm rot="-5400000" flipH="1">
            <a:off x="7394663" y="2761041"/>
            <a:ext cx="2443246" cy="56873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4"/>
          <p:cNvSpPr/>
          <p:nvPr/>
        </p:nvSpPr>
        <p:spPr>
          <a:xfrm rot="-5399497">
            <a:off x="6547057" y="1922604"/>
            <a:ext cx="4515337" cy="678344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4"/>
          <p:cNvSpPr/>
          <p:nvPr/>
        </p:nvSpPr>
        <p:spPr>
          <a:xfrm rot="-5400440" flipH="1">
            <a:off x="6201606" y="2210242"/>
            <a:ext cx="5161707" cy="722922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4"/>
          <p:cNvSpPr txBox="1">
            <a:spLocks noGrp="1"/>
          </p:cNvSpPr>
          <p:nvPr>
            <p:ph type="subTitle" idx="1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13" name="Google Shape;613;p44"/>
          <p:cNvSpPr txBox="1">
            <a:spLocks noGrp="1"/>
          </p:cNvSpPr>
          <p:nvPr>
            <p:ph type="subTitle" idx="2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44"/>
          <p:cNvSpPr txBox="1">
            <a:spLocks noGrp="1"/>
          </p:cNvSpPr>
          <p:nvPr>
            <p:ph type="subTitle" idx="3"/>
          </p:nvPr>
        </p:nvSpPr>
        <p:spPr>
          <a:xfrm>
            <a:off x="8120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15" name="Google Shape;615;p44"/>
          <p:cNvSpPr txBox="1">
            <a:spLocks noGrp="1"/>
          </p:cNvSpPr>
          <p:nvPr>
            <p:ph type="subTitle" idx="4"/>
          </p:nvPr>
        </p:nvSpPr>
        <p:spPr>
          <a:xfrm>
            <a:off x="10940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44"/>
          <p:cNvSpPr txBox="1">
            <a:spLocks noGrp="1"/>
          </p:cNvSpPr>
          <p:nvPr>
            <p:ph type="subTitle" idx="5"/>
          </p:nvPr>
        </p:nvSpPr>
        <p:spPr>
          <a:xfrm>
            <a:off x="3328941" y="35097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17" name="Google Shape;617;p44"/>
          <p:cNvSpPr txBox="1">
            <a:spLocks noGrp="1"/>
          </p:cNvSpPr>
          <p:nvPr>
            <p:ph type="subTitle" idx="6"/>
          </p:nvPr>
        </p:nvSpPr>
        <p:spPr>
          <a:xfrm>
            <a:off x="3610941" y="38288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44"/>
          <p:cNvSpPr txBox="1">
            <a:spLocks noGrp="1"/>
          </p:cNvSpPr>
          <p:nvPr>
            <p:ph type="subTitle" idx="7"/>
          </p:nvPr>
        </p:nvSpPr>
        <p:spPr>
          <a:xfrm>
            <a:off x="812063" y="35097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19" name="Google Shape;619;p44"/>
          <p:cNvSpPr txBox="1">
            <a:spLocks noGrp="1"/>
          </p:cNvSpPr>
          <p:nvPr>
            <p:ph type="subTitle" idx="8"/>
          </p:nvPr>
        </p:nvSpPr>
        <p:spPr>
          <a:xfrm>
            <a:off x="1094063" y="38288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44"/>
          <p:cNvSpPr txBox="1">
            <a:spLocks noGrp="1"/>
          </p:cNvSpPr>
          <p:nvPr>
            <p:ph type="subTitle" idx="9"/>
          </p:nvPr>
        </p:nvSpPr>
        <p:spPr>
          <a:xfrm>
            <a:off x="58458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21" name="Google Shape;621;p44"/>
          <p:cNvSpPr txBox="1">
            <a:spLocks noGrp="1"/>
          </p:cNvSpPr>
          <p:nvPr>
            <p:ph type="subTitle" idx="13"/>
          </p:nvPr>
        </p:nvSpPr>
        <p:spPr>
          <a:xfrm>
            <a:off x="61278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44"/>
          <p:cNvSpPr txBox="1">
            <a:spLocks noGrp="1"/>
          </p:cNvSpPr>
          <p:nvPr>
            <p:ph type="subTitle" idx="14"/>
          </p:nvPr>
        </p:nvSpPr>
        <p:spPr>
          <a:xfrm>
            <a:off x="5845816" y="35097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23" name="Google Shape;623;p44"/>
          <p:cNvSpPr txBox="1">
            <a:spLocks noGrp="1"/>
          </p:cNvSpPr>
          <p:nvPr>
            <p:ph type="subTitle" idx="15"/>
          </p:nvPr>
        </p:nvSpPr>
        <p:spPr>
          <a:xfrm>
            <a:off x="6127816" y="38288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4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5" name="Google Shape;625;p44"/>
          <p:cNvSpPr/>
          <p:nvPr/>
        </p:nvSpPr>
        <p:spPr>
          <a:xfrm>
            <a:off x="8351719" y="1688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4"/>
          <p:cNvSpPr/>
          <p:nvPr/>
        </p:nvSpPr>
        <p:spPr>
          <a:xfrm>
            <a:off x="8364481" y="48082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4"/>
          <p:cNvSpPr/>
          <p:nvPr/>
        </p:nvSpPr>
        <p:spPr>
          <a:xfrm rot="10800000">
            <a:off x="8515231" y="14905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4"/>
          <p:cNvSpPr/>
          <p:nvPr/>
        </p:nvSpPr>
        <p:spPr>
          <a:xfrm>
            <a:off x="7940944" y="29972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4"/>
          <p:cNvSpPr/>
          <p:nvPr/>
        </p:nvSpPr>
        <p:spPr>
          <a:xfrm rot="5400000">
            <a:off x="-1539825" y="1069929"/>
            <a:ext cx="3336529" cy="605972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4"/>
          <p:cNvSpPr/>
          <p:nvPr/>
        </p:nvSpPr>
        <p:spPr>
          <a:xfrm rot="6392579" flipH="1">
            <a:off x="-2086596" y="339210"/>
            <a:ext cx="4108425" cy="112552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4"/>
          <p:cNvSpPr/>
          <p:nvPr/>
        </p:nvSpPr>
        <p:spPr>
          <a:xfrm rot="5980549">
            <a:off x="-2375690" y="502831"/>
            <a:ext cx="4840630" cy="113463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4"/>
          <p:cNvSpPr/>
          <p:nvPr/>
        </p:nvSpPr>
        <p:spPr>
          <a:xfrm rot="10800000">
            <a:off x="115388" y="209797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4"/>
          <p:cNvSpPr/>
          <p:nvPr/>
        </p:nvSpPr>
        <p:spPr>
          <a:xfrm rot="10800000">
            <a:off x="361275" y="42206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4"/>
          <p:cNvSpPr/>
          <p:nvPr/>
        </p:nvSpPr>
        <p:spPr>
          <a:xfrm>
            <a:off x="333025" y="144100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4"/>
          <p:cNvSpPr/>
          <p:nvPr/>
        </p:nvSpPr>
        <p:spPr>
          <a:xfrm rot="10800000">
            <a:off x="1593613" y="-33062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19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5"/>
          <p:cNvSpPr txBox="1">
            <a:spLocks noGrp="1"/>
          </p:cNvSpPr>
          <p:nvPr>
            <p:ph type="title"/>
          </p:nvPr>
        </p:nvSpPr>
        <p:spPr>
          <a:xfrm>
            <a:off x="1098938" y="1256925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38" name="Google Shape;638;p45"/>
          <p:cNvSpPr txBox="1">
            <a:spLocks noGrp="1"/>
          </p:cNvSpPr>
          <p:nvPr>
            <p:ph type="subTitle" idx="1"/>
          </p:nvPr>
        </p:nvSpPr>
        <p:spPr>
          <a:xfrm>
            <a:off x="1098938" y="1574098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9" name="Google Shape;639;p45"/>
          <p:cNvSpPr txBox="1">
            <a:spLocks noGrp="1"/>
          </p:cNvSpPr>
          <p:nvPr>
            <p:ph type="title" idx="2"/>
          </p:nvPr>
        </p:nvSpPr>
        <p:spPr>
          <a:xfrm>
            <a:off x="6001463" y="1256925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40" name="Google Shape;640;p45"/>
          <p:cNvSpPr txBox="1">
            <a:spLocks noGrp="1"/>
          </p:cNvSpPr>
          <p:nvPr>
            <p:ph type="subTitle" idx="3"/>
          </p:nvPr>
        </p:nvSpPr>
        <p:spPr>
          <a:xfrm>
            <a:off x="6001463" y="1574098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1" name="Google Shape;641;p45"/>
          <p:cNvSpPr txBox="1">
            <a:spLocks noGrp="1"/>
          </p:cNvSpPr>
          <p:nvPr>
            <p:ph type="title" idx="4"/>
          </p:nvPr>
        </p:nvSpPr>
        <p:spPr>
          <a:xfrm>
            <a:off x="1120238" y="3403200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42" name="Google Shape;642;p45"/>
          <p:cNvSpPr txBox="1">
            <a:spLocks noGrp="1"/>
          </p:cNvSpPr>
          <p:nvPr>
            <p:ph type="subTitle" idx="5"/>
          </p:nvPr>
        </p:nvSpPr>
        <p:spPr>
          <a:xfrm>
            <a:off x="1120238" y="3720373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3" name="Google Shape;643;p45"/>
          <p:cNvSpPr txBox="1">
            <a:spLocks noGrp="1"/>
          </p:cNvSpPr>
          <p:nvPr>
            <p:ph type="title" idx="6"/>
          </p:nvPr>
        </p:nvSpPr>
        <p:spPr>
          <a:xfrm>
            <a:off x="6022763" y="3403200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44" name="Google Shape;644;p45"/>
          <p:cNvSpPr txBox="1">
            <a:spLocks noGrp="1"/>
          </p:cNvSpPr>
          <p:nvPr>
            <p:ph type="subTitle" idx="7"/>
          </p:nvPr>
        </p:nvSpPr>
        <p:spPr>
          <a:xfrm>
            <a:off x="6022763" y="3720373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5" name="Google Shape;645;p45"/>
          <p:cNvSpPr txBox="1">
            <a:spLocks noGrp="1"/>
          </p:cNvSpPr>
          <p:nvPr>
            <p:ph type="title" idx="8"/>
          </p:nvPr>
        </p:nvSpPr>
        <p:spPr>
          <a:xfrm>
            <a:off x="3550200" y="2330063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46" name="Google Shape;646;p45"/>
          <p:cNvSpPr txBox="1">
            <a:spLocks noGrp="1"/>
          </p:cNvSpPr>
          <p:nvPr>
            <p:ph type="subTitle" idx="9"/>
          </p:nvPr>
        </p:nvSpPr>
        <p:spPr>
          <a:xfrm>
            <a:off x="3550200" y="2647235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7" name="Google Shape;647;p45"/>
          <p:cNvSpPr/>
          <p:nvPr/>
        </p:nvSpPr>
        <p:spPr>
          <a:xfrm rot="-1518785" flipH="1">
            <a:off x="108221" y="-13636"/>
            <a:ext cx="2228124" cy="91892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5"/>
          <p:cNvSpPr/>
          <p:nvPr/>
        </p:nvSpPr>
        <p:spPr>
          <a:xfrm rot="-1519228" flipH="1">
            <a:off x="-502377" y="-716362"/>
            <a:ext cx="3782980" cy="1428824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5"/>
          <p:cNvSpPr/>
          <p:nvPr/>
        </p:nvSpPr>
        <p:spPr>
          <a:xfrm rot="-1518617">
            <a:off x="-978642" y="-633617"/>
            <a:ext cx="4264746" cy="184380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5"/>
          <p:cNvSpPr/>
          <p:nvPr/>
        </p:nvSpPr>
        <p:spPr>
          <a:xfrm>
            <a:off x="-727683" y="4105400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5"/>
          <p:cNvSpPr/>
          <p:nvPr/>
        </p:nvSpPr>
        <p:spPr>
          <a:xfrm rot="1432117" flipH="1">
            <a:off x="-994133" y="4325918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5"/>
          <p:cNvSpPr/>
          <p:nvPr/>
        </p:nvSpPr>
        <p:spPr>
          <a:xfrm rot="855778">
            <a:off x="-1530463" y="4208916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5"/>
          <p:cNvSpPr txBox="1">
            <a:spLocks noGrp="1"/>
          </p:cNvSpPr>
          <p:nvPr>
            <p:ph type="title" idx="13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4" name="Google Shape;654;p45"/>
          <p:cNvSpPr/>
          <p:nvPr/>
        </p:nvSpPr>
        <p:spPr>
          <a:xfrm rot="5400000">
            <a:off x="2668844" y="152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5"/>
          <p:cNvSpPr/>
          <p:nvPr/>
        </p:nvSpPr>
        <p:spPr>
          <a:xfrm rot="5400000">
            <a:off x="1006581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5"/>
          <p:cNvSpPr/>
          <p:nvPr/>
        </p:nvSpPr>
        <p:spPr>
          <a:xfrm rot="-5400000">
            <a:off x="2012019" y="-1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5"/>
          <p:cNvSpPr/>
          <p:nvPr/>
        </p:nvSpPr>
        <p:spPr>
          <a:xfrm rot="5400000">
            <a:off x="350369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3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0" name="Google Shape;660;p46"/>
          <p:cNvSpPr txBox="1">
            <a:spLocks noGrp="1"/>
          </p:cNvSpPr>
          <p:nvPr>
            <p:ph type="title" idx="2"/>
          </p:nvPr>
        </p:nvSpPr>
        <p:spPr>
          <a:xfrm>
            <a:off x="990875" y="1530450"/>
            <a:ext cx="20346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61" name="Google Shape;661;p46"/>
          <p:cNvSpPr txBox="1">
            <a:spLocks noGrp="1"/>
          </p:cNvSpPr>
          <p:nvPr>
            <p:ph type="subTitle" idx="1"/>
          </p:nvPr>
        </p:nvSpPr>
        <p:spPr>
          <a:xfrm>
            <a:off x="990875" y="1984050"/>
            <a:ext cx="20346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46"/>
          <p:cNvSpPr txBox="1">
            <a:spLocks noGrp="1"/>
          </p:cNvSpPr>
          <p:nvPr>
            <p:ph type="title" idx="3"/>
          </p:nvPr>
        </p:nvSpPr>
        <p:spPr>
          <a:xfrm>
            <a:off x="2272775" y="2963850"/>
            <a:ext cx="20346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63" name="Google Shape;663;p46"/>
          <p:cNvSpPr txBox="1">
            <a:spLocks noGrp="1"/>
          </p:cNvSpPr>
          <p:nvPr>
            <p:ph type="subTitle" idx="4"/>
          </p:nvPr>
        </p:nvSpPr>
        <p:spPr>
          <a:xfrm>
            <a:off x="2272775" y="3417450"/>
            <a:ext cx="20346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46"/>
          <p:cNvSpPr txBox="1">
            <a:spLocks noGrp="1"/>
          </p:cNvSpPr>
          <p:nvPr>
            <p:ph type="title" idx="5"/>
          </p:nvPr>
        </p:nvSpPr>
        <p:spPr>
          <a:xfrm>
            <a:off x="6118525" y="1530450"/>
            <a:ext cx="20346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65" name="Google Shape;665;p46"/>
          <p:cNvSpPr txBox="1">
            <a:spLocks noGrp="1"/>
          </p:cNvSpPr>
          <p:nvPr>
            <p:ph type="subTitle" idx="6"/>
          </p:nvPr>
        </p:nvSpPr>
        <p:spPr>
          <a:xfrm>
            <a:off x="6118525" y="1984050"/>
            <a:ext cx="20346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46"/>
          <p:cNvSpPr txBox="1">
            <a:spLocks noGrp="1"/>
          </p:cNvSpPr>
          <p:nvPr>
            <p:ph type="title" idx="7"/>
          </p:nvPr>
        </p:nvSpPr>
        <p:spPr>
          <a:xfrm>
            <a:off x="4836600" y="2963850"/>
            <a:ext cx="20346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67" name="Google Shape;667;p46"/>
          <p:cNvSpPr txBox="1">
            <a:spLocks noGrp="1"/>
          </p:cNvSpPr>
          <p:nvPr>
            <p:ph type="subTitle" idx="8"/>
          </p:nvPr>
        </p:nvSpPr>
        <p:spPr>
          <a:xfrm>
            <a:off x="4836600" y="3417450"/>
            <a:ext cx="20346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46"/>
          <p:cNvSpPr txBox="1">
            <a:spLocks noGrp="1"/>
          </p:cNvSpPr>
          <p:nvPr>
            <p:ph type="title" idx="9"/>
          </p:nvPr>
        </p:nvSpPr>
        <p:spPr>
          <a:xfrm>
            <a:off x="3554675" y="1530450"/>
            <a:ext cx="20346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69" name="Google Shape;669;p46"/>
          <p:cNvSpPr txBox="1">
            <a:spLocks noGrp="1"/>
          </p:cNvSpPr>
          <p:nvPr>
            <p:ph type="subTitle" idx="13"/>
          </p:nvPr>
        </p:nvSpPr>
        <p:spPr>
          <a:xfrm>
            <a:off x="3554675" y="1984050"/>
            <a:ext cx="20346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46"/>
          <p:cNvSpPr/>
          <p:nvPr/>
        </p:nvSpPr>
        <p:spPr>
          <a:xfrm>
            <a:off x="-614789" y="4059903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6"/>
          <p:cNvSpPr/>
          <p:nvPr/>
        </p:nvSpPr>
        <p:spPr>
          <a:xfrm rot="1432117" flipH="1">
            <a:off x="-881240" y="4280420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6"/>
          <p:cNvSpPr/>
          <p:nvPr/>
        </p:nvSpPr>
        <p:spPr>
          <a:xfrm rot="855778">
            <a:off x="-1417570" y="4163418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6"/>
          <p:cNvSpPr/>
          <p:nvPr/>
        </p:nvSpPr>
        <p:spPr>
          <a:xfrm rot="5027361" flipH="1">
            <a:off x="8598824" y="4042096"/>
            <a:ext cx="1671004" cy="1597787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6"/>
          <p:cNvSpPr/>
          <p:nvPr/>
        </p:nvSpPr>
        <p:spPr>
          <a:xfrm rot="10093095" flipH="1">
            <a:off x="7020027" y="4448297"/>
            <a:ext cx="3557278" cy="966682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6"/>
          <p:cNvSpPr/>
          <p:nvPr/>
        </p:nvSpPr>
        <p:spPr>
          <a:xfrm rot="10800000" flipH="1">
            <a:off x="7020070" y="4354984"/>
            <a:ext cx="3556654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6"/>
          <p:cNvSpPr/>
          <p:nvPr/>
        </p:nvSpPr>
        <p:spPr>
          <a:xfrm rot="5400000">
            <a:off x="8594081" y="4247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6"/>
          <p:cNvSpPr/>
          <p:nvPr/>
        </p:nvSpPr>
        <p:spPr>
          <a:xfrm rot="5400000">
            <a:off x="810844" y="4323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6"/>
          <p:cNvSpPr/>
          <p:nvPr/>
        </p:nvSpPr>
        <p:spPr>
          <a:xfrm rot="-5400000">
            <a:off x="7937256" y="4095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6"/>
          <p:cNvSpPr/>
          <p:nvPr/>
        </p:nvSpPr>
        <p:spPr>
          <a:xfrm rot="5400000">
            <a:off x="154631" y="36889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"/>
          <p:cNvSpPr txBox="1">
            <a:spLocks noGrp="1"/>
          </p:cNvSpPr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706" name="Google Shape;706;p48"/>
          <p:cNvSpPr txBox="1">
            <a:spLocks noGrp="1"/>
          </p:cNvSpPr>
          <p:nvPr>
            <p:ph type="subTitle" idx="1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48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8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8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8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8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8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8"/>
          <p:cNvSpPr/>
          <p:nvPr/>
        </p:nvSpPr>
        <p:spPr>
          <a:xfrm rot="-10667561">
            <a:off x="305871" y="43938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8"/>
          <p:cNvSpPr/>
          <p:nvPr/>
        </p:nvSpPr>
        <p:spPr>
          <a:xfrm rot="10800000">
            <a:off x="402459" y="43010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8"/>
          <p:cNvSpPr/>
          <p:nvPr/>
        </p:nvSpPr>
        <p:spPr>
          <a:xfrm>
            <a:off x="-272112" y="41566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8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8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8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8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8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 txBox="1">
            <a:spLocks noGrp="1"/>
          </p:cNvSpPr>
          <p:nvPr>
            <p:ph type="title"/>
          </p:nvPr>
        </p:nvSpPr>
        <p:spPr>
          <a:xfrm flipH="1">
            <a:off x="1031425" y="1334306"/>
            <a:ext cx="3201000" cy="12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49"/>
          <p:cNvSpPr txBox="1">
            <a:spLocks noGrp="1"/>
          </p:cNvSpPr>
          <p:nvPr>
            <p:ph type="subTitle" idx="1"/>
          </p:nvPr>
        </p:nvSpPr>
        <p:spPr>
          <a:xfrm flipH="1">
            <a:off x="1212018" y="2794294"/>
            <a:ext cx="3020400" cy="11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49"/>
          <p:cNvSpPr/>
          <p:nvPr/>
        </p:nvSpPr>
        <p:spPr>
          <a:xfrm>
            <a:off x="0" y="0"/>
            <a:ext cx="444900" cy="4449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9"/>
          <p:cNvSpPr/>
          <p:nvPr/>
        </p:nvSpPr>
        <p:spPr>
          <a:xfrm rot="-9281215">
            <a:off x="165301" y="4203731"/>
            <a:ext cx="2228124" cy="91892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49"/>
          <p:cNvSpPr/>
          <p:nvPr/>
        </p:nvSpPr>
        <p:spPr>
          <a:xfrm rot="-9280772">
            <a:off x="-445297" y="4396562"/>
            <a:ext cx="3782980" cy="1428824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9"/>
          <p:cNvSpPr/>
          <p:nvPr/>
        </p:nvSpPr>
        <p:spPr>
          <a:xfrm rot="-9281383" flipH="1">
            <a:off x="-921562" y="3898835"/>
            <a:ext cx="4264746" cy="184380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9"/>
          <p:cNvSpPr/>
          <p:nvPr/>
        </p:nvSpPr>
        <p:spPr>
          <a:xfrm rot="10800000" flipH="1">
            <a:off x="-670603" y="7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9"/>
          <p:cNvSpPr/>
          <p:nvPr/>
        </p:nvSpPr>
        <p:spPr>
          <a:xfrm rot="9367883">
            <a:off x="-937053" y="-338044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9"/>
          <p:cNvSpPr/>
          <p:nvPr/>
        </p:nvSpPr>
        <p:spPr>
          <a:xfrm rot="-1518617">
            <a:off x="-992817" y="-870267"/>
            <a:ext cx="4264746" cy="184380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9"/>
          <p:cNvSpPr/>
          <p:nvPr/>
        </p:nvSpPr>
        <p:spPr>
          <a:xfrm rot="5400000">
            <a:off x="1221931" y="975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9"/>
          <p:cNvSpPr/>
          <p:nvPr/>
        </p:nvSpPr>
        <p:spPr>
          <a:xfrm rot="5400000">
            <a:off x="2202194" y="4596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9"/>
          <p:cNvSpPr/>
          <p:nvPr/>
        </p:nvSpPr>
        <p:spPr>
          <a:xfrm rot="-5400000">
            <a:off x="565106" y="822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9"/>
          <p:cNvSpPr/>
          <p:nvPr/>
        </p:nvSpPr>
        <p:spPr>
          <a:xfrm rot="5400000">
            <a:off x="1545981" y="3961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5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>
            <a:spLocks noGrp="1"/>
          </p:cNvSpPr>
          <p:nvPr>
            <p:ph type="title"/>
          </p:nvPr>
        </p:nvSpPr>
        <p:spPr>
          <a:xfrm>
            <a:off x="4253800" y="2019725"/>
            <a:ext cx="39312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737" name="Google Shape;737;p50"/>
          <p:cNvSpPr txBox="1">
            <a:spLocks noGrp="1"/>
          </p:cNvSpPr>
          <p:nvPr>
            <p:ph type="subTitle" idx="1"/>
          </p:nvPr>
        </p:nvSpPr>
        <p:spPr>
          <a:xfrm>
            <a:off x="5186112" y="256577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50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50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50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0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0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0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50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50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0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50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6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1"/>
          <p:cNvSpPr txBox="1">
            <a:spLocks noGrp="1"/>
          </p:cNvSpPr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750" name="Google Shape;750;p51"/>
          <p:cNvSpPr txBox="1">
            <a:spLocks noGrp="1"/>
          </p:cNvSpPr>
          <p:nvPr>
            <p:ph type="subTitle" idx="1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51"/>
          <p:cNvSpPr/>
          <p:nvPr/>
        </p:nvSpPr>
        <p:spPr>
          <a:xfrm rot="-5911893" flipH="1">
            <a:off x="31252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51"/>
          <p:cNvSpPr/>
          <p:nvPr/>
        </p:nvSpPr>
        <p:spPr>
          <a:xfrm rot="-515846" flipH="1">
            <a:off x="-399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51"/>
          <p:cNvSpPr/>
          <p:nvPr/>
        </p:nvSpPr>
        <p:spPr>
          <a:xfrm flipH="1">
            <a:off x="-423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51"/>
          <p:cNvSpPr/>
          <p:nvPr/>
        </p:nvSpPr>
        <p:spPr>
          <a:xfrm>
            <a:off x="-275372" y="4138788"/>
            <a:ext cx="3370532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51"/>
          <p:cNvSpPr/>
          <p:nvPr/>
        </p:nvSpPr>
        <p:spPr>
          <a:xfrm rot="1067063" flipH="1">
            <a:off x="-556554" y="4319279"/>
            <a:ext cx="4178350" cy="12011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51"/>
          <p:cNvSpPr/>
          <p:nvPr/>
        </p:nvSpPr>
        <p:spPr>
          <a:xfrm rot="626416">
            <a:off x="-1346735" y="4226168"/>
            <a:ext cx="4901831" cy="1227025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51"/>
          <p:cNvSpPr/>
          <p:nvPr/>
        </p:nvSpPr>
        <p:spPr>
          <a:xfrm rot="5400000">
            <a:off x="2074869" y="43515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51"/>
          <p:cNvSpPr/>
          <p:nvPr/>
        </p:nvSpPr>
        <p:spPr>
          <a:xfrm rot="1364436">
            <a:off x="2082771" y="538417"/>
            <a:ext cx="98562" cy="988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51"/>
          <p:cNvSpPr/>
          <p:nvPr/>
        </p:nvSpPr>
        <p:spPr>
          <a:xfrm rot="-5400000">
            <a:off x="1418044" y="4198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51"/>
          <p:cNvSpPr/>
          <p:nvPr/>
        </p:nvSpPr>
        <p:spPr>
          <a:xfrm rot="1359618">
            <a:off x="1253917" y="848767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2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2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3" name="Google Shape;763;p52"/>
          <p:cNvSpPr txBox="1">
            <a:spLocks noGrp="1"/>
          </p:cNvSpPr>
          <p:nvPr>
            <p:ph type="subTitle" idx="1"/>
          </p:nvPr>
        </p:nvSpPr>
        <p:spPr>
          <a:xfrm>
            <a:off x="5134925" y="1772525"/>
            <a:ext cx="3225000" cy="23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764" name="Google Shape;764;p52"/>
          <p:cNvSpPr/>
          <p:nvPr/>
        </p:nvSpPr>
        <p:spPr>
          <a:xfrm rot="10800000" flipH="1">
            <a:off x="-394184" y="-47562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2"/>
          <p:cNvSpPr/>
          <p:nvPr/>
        </p:nvSpPr>
        <p:spPr>
          <a:xfrm rot="9367883">
            <a:off x="-660634" y="-449239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52"/>
          <p:cNvSpPr/>
          <p:nvPr/>
        </p:nvSpPr>
        <p:spPr>
          <a:xfrm rot="9944222" flipH="1">
            <a:off x="-1196964" y="-405839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52"/>
          <p:cNvSpPr/>
          <p:nvPr/>
        </p:nvSpPr>
        <p:spPr>
          <a:xfrm rot="3327864">
            <a:off x="2723221" y="251912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52"/>
          <p:cNvSpPr/>
          <p:nvPr/>
        </p:nvSpPr>
        <p:spPr>
          <a:xfrm rot="3326249">
            <a:off x="1540673" y="961357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52"/>
          <p:cNvSpPr/>
          <p:nvPr/>
        </p:nvSpPr>
        <p:spPr>
          <a:xfrm rot="-7473751">
            <a:off x="2083361" y="523229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52"/>
          <p:cNvSpPr/>
          <p:nvPr/>
        </p:nvSpPr>
        <p:spPr>
          <a:xfrm rot="3327864">
            <a:off x="652661" y="787093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5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4" name="Google Shape;774;p53"/>
          <p:cNvSpPr/>
          <p:nvPr/>
        </p:nvSpPr>
        <p:spPr>
          <a:xfrm>
            <a:off x="1030225" y="3960176"/>
            <a:ext cx="7083925" cy="1183297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3"/>
          <p:cNvSpPr/>
          <p:nvPr/>
        </p:nvSpPr>
        <p:spPr>
          <a:xfrm flipH="1">
            <a:off x="-1" y="4362499"/>
            <a:ext cx="9144351" cy="782105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3"/>
          <p:cNvSpPr/>
          <p:nvPr/>
        </p:nvSpPr>
        <p:spPr>
          <a:xfrm rot="6479671">
            <a:off x="5455589" y="-1428985"/>
            <a:ext cx="1502599" cy="351084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0" y="-167425"/>
            <a:ext cx="9144351" cy="831498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3"/>
          <p:cNvSpPr/>
          <p:nvPr/>
        </p:nvSpPr>
        <p:spPr>
          <a:xfrm>
            <a:off x="0" y="-167425"/>
            <a:ext cx="9144078" cy="911830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3"/>
          <p:cNvSpPr/>
          <p:nvPr/>
        </p:nvSpPr>
        <p:spPr>
          <a:xfrm>
            <a:off x="1" y="4416936"/>
            <a:ext cx="9143690" cy="726902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3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3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3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3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3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3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3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41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4"/>
          <p:cNvSpPr/>
          <p:nvPr/>
        </p:nvSpPr>
        <p:spPr>
          <a:xfrm rot="10800000">
            <a:off x="7300975" y="63548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4"/>
          <p:cNvSpPr/>
          <p:nvPr/>
        </p:nvSpPr>
        <p:spPr>
          <a:xfrm rot="-9367883" flipH="1">
            <a:off x="6856721" y="-338129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54"/>
          <p:cNvSpPr/>
          <p:nvPr/>
        </p:nvSpPr>
        <p:spPr>
          <a:xfrm rot="-9944222">
            <a:off x="6941636" y="-294729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54"/>
          <p:cNvSpPr/>
          <p:nvPr/>
        </p:nvSpPr>
        <p:spPr>
          <a:xfrm rot="5027361" flipH="1">
            <a:off x="7738224" y="4014283"/>
            <a:ext cx="1671004" cy="1597787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54"/>
          <p:cNvSpPr/>
          <p:nvPr/>
        </p:nvSpPr>
        <p:spPr>
          <a:xfrm rot="10093095" flipH="1">
            <a:off x="6159427" y="4420485"/>
            <a:ext cx="3557278" cy="966682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54"/>
          <p:cNvSpPr/>
          <p:nvPr/>
        </p:nvSpPr>
        <p:spPr>
          <a:xfrm rot="10800000" flipH="1">
            <a:off x="6159470" y="4327171"/>
            <a:ext cx="3556654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4"/>
          <p:cNvSpPr txBox="1">
            <a:spLocks noGrp="1"/>
          </p:cNvSpPr>
          <p:nvPr>
            <p:ph type="title"/>
          </p:nvPr>
        </p:nvSpPr>
        <p:spPr>
          <a:xfrm>
            <a:off x="4911600" y="1334300"/>
            <a:ext cx="3201000" cy="14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54"/>
          <p:cNvSpPr txBox="1">
            <a:spLocks noGrp="1"/>
          </p:cNvSpPr>
          <p:nvPr>
            <p:ph type="subTitle" idx="1"/>
          </p:nvPr>
        </p:nvSpPr>
        <p:spPr>
          <a:xfrm>
            <a:off x="4911607" y="2794294"/>
            <a:ext cx="3020400" cy="11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54"/>
          <p:cNvSpPr/>
          <p:nvPr/>
        </p:nvSpPr>
        <p:spPr>
          <a:xfrm rot="5400000">
            <a:off x="7721131" y="4324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54"/>
          <p:cNvSpPr/>
          <p:nvPr/>
        </p:nvSpPr>
        <p:spPr>
          <a:xfrm rot="5400000">
            <a:off x="7319469" y="8016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54"/>
          <p:cNvSpPr/>
          <p:nvPr/>
        </p:nvSpPr>
        <p:spPr>
          <a:xfrm rot="-5400000">
            <a:off x="7064306" y="4171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4"/>
          <p:cNvSpPr/>
          <p:nvPr/>
        </p:nvSpPr>
        <p:spPr>
          <a:xfrm rot="5400000">
            <a:off x="6663256" y="1668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_1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6"/>
          <p:cNvSpPr txBox="1">
            <a:spLocks noGrp="1"/>
          </p:cNvSpPr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56"/>
          <p:cNvSpPr txBox="1">
            <a:spLocks noGrp="1"/>
          </p:cNvSpPr>
          <p:nvPr>
            <p:ph type="subTitle" idx="1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16" name="Google Shape;816;p56"/>
          <p:cNvSpPr txBox="1">
            <a:spLocks noGrp="1"/>
          </p:cNvSpPr>
          <p:nvPr>
            <p:ph type="subTitle" idx="2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56"/>
          <p:cNvSpPr txBox="1">
            <a:spLocks noGrp="1"/>
          </p:cNvSpPr>
          <p:nvPr>
            <p:ph type="subTitle" idx="3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18" name="Google Shape;818;p56"/>
          <p:cNvSpPr txBox="1">
            <a:spLocks noGrp="1"/>
          </p:cNvSpPr>
          <p:nvPr>
            <p:ph type="subTitle" idx="4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56"/>
          <p:cNvSpPr txBox="1">
            <a:spLocks noGrp="1"/>
          </p:cNvSpPr>
          <p:nvPr>
            <p:ph type="subTitle" idx="5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20" name="Google Shape;820;p56"/>
          <p:cNvSpPr txBox="1">
            <a:spLocks noGrp="1"/>
          </p:cNvSpPr>
          <p:nvPr>
            <p:ph type="subTitle" idx="6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56"/>
          <p:cNvSpPr txBox="1">
            <a:spLocks noGrp="1"/>
          </p:cNvSpPr>
          <p:nvPr>
            <p:ph type="subTitle" idx="7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22" name="Google Shape;822;p56"/>
          <p:cNvSpPr txBox="1">
            <a:spLocks noGrp="1"/>
          </p:cNvSpPr>
          <p:nvPr>
            <p:ph type="subTitle" idx="8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56"/>
          <p:cNvSpPr/>
          <p:nvPr/>
        </p:nvSpPr>
        <p:spPr>
          <a:xfrm rot="-5532439" flipH="1">
            <a:off x="-2045052" y="2322174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56"/>
          <p:cNvSpPr/>
          <p:nvPr/>
        </p:nvSpPr>
        <p:spPr>
          <a:xfrm rot="-5400000" flipH="1">
            <a:off x="-832519" y="2826431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56"/>
          <p:cNvSpPr/>
          <p:nvPr/>
        </p:nvSpPr>
        <p:spPr>
          <a:xfrm rot="5400000" flipH="1">
            <a:off x="-551012" y="3638024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56"/>
          <p:cNvSpPr/>
          <p:nvPr/>
        </p:nvSpPr>
        <p:spPr>
          <a:xfrm rot="5400000" flipH="1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56"/>
          <p:cNvSpPr/>
          <p:nvPr/>
        </p:nvSpPr>
        <p:spPr>
          <a:xfrm rot="5400000" flipH="1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56"/>
          <p:cNvSpPr/>
          <p:nvPr/>
        </p:nvSpPr>
        <p:spPr>
          <a:xfrm rot="5400000" flipH="1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56"/>
          <p:cNvSpPr/>
          <p:nvPr/>
        </p:nvSpPr>
        <p:spPr>
          <a:xfrm rot="5400000" flipH="1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56"/>
          <p:cNvSpPr/>
          <p:nvPr/>
        </p:nvSpPr>
        <p:spPr>
          <a:xfrm rot="5267561" flipH="1">
            <a:off x="6370324" y="1912069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56"/>
          <p:cNvSpPr/>
          <p:nvPr/>
        </p:nvSpPr>
        <p:spPr>
          <a:xfrm rot="5400000" flipH="1">
            <a:off x="7582879" y="1222315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56"/>
          <p:cNvSpPr/>
          <p:nvPr/>
        </p:nvSpPr>
        <p:spPr>
          <a:xfrm rot="-5400000" flipH="1">
            <a:off x="7598103" y="388035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56"/>
          <p:cNvSpPr/>
          <p:nvPr/>
        </p:nvSpPr>
        <p:spPr>
          <a:xfrm rot="-5400000" flipH="1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6"/>
          <p:cNvSpPr/>
          <p:nvPr/>
        </p:nvSpPr>
        <p:spPr>
          <a:xfrm rot="-5400000" flipH="1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6"/>
          <p:cNvSpPr/>
          <p:nvPr/>
        </p:nvSpPr>
        <p:spPr>
          <a:xfrm rot="-5400000" flipH="1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56"/>
          <p:cNvSpPr/>
          <p:nvPr/>
        </p:nvSpPr>
        <p:spPr>
          <a:xfrm rot="-5400000" flipH="1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36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7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9" name="Google Shape;839;p57"/>
          <p:cNvSpPr txBox="1">
            <a:spLocks noGrp="1"/>
          </p:cNvSpPr>
          <p:nvPr>
            <p:ph type="title" idx="2"/>
          </p:nvPr>
        </p:nvSpPr>
        <p:spPr>
          <a:xfrm>
            <a:off x="595875" y="1814400"/>
            <a:ext cx="2543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840" name="Google Shape;840;p57"/>
          <p:cNvSpPr txBox="1">
            <a:spLocks noGrp="1"/>
          </p:cNvSpPr>
          <p:nvPr>
            <p:ph type="subTitle" idx="1"/>
          </p:nvPr>
        </p:nvSpPr>
        <p:spPr>
          <a:xfrm>
            <a:off x="816075" y="2282228"/>
            <a:ext cx="232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1" name="Google Shape;841;p57"/>
          <p:cNvSpPr txBox="1">
            <a:spLocks noGrp="1"/>
          </p:cNvSpPr>
          <p:nvPr>
            <p:ph type="title" idx="3"/>
          </p:nvPr>
        </p:nvSpPr>
        <p:spPr>
          <a:xfrm>
            <a:off x="5994850" y="1814400"/>
            <a:ext cx="2543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842" name="Google Shape;842;p57"/>
          <p:cNvSpPr txBox="1">
            <a:spLocks noGrp="1"/>
          </p:cNvSpPr>
          <p:nvPr>
            <p:ph type="subTitle" idx="4"/>
          </p:nvPr>
        </p:nvSpPr>
        <p:spPr>
          <a:xfrm>
            <a:off x="5994850" y="2282229"/>
            <a:ext cx="232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3" name="Google Shape;843;p57"/>
          <p:cNvSpPr txBox="1">
            <a:spLocks noGrp="1"/>
          </p:cNvSpPr>
          <p:nvPr>
            <p:ph type="title" idx="5"/>
          </p:nvPr>
        </p:nvSpPr>
        <p:spPr>
          <a:xfrm>
            <a:off x="595875" y="3205300"/>
            <a:ext cx="2543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844" name="Google Shape;844;p57"/>
          <p:cNvSpPr txBox="1">
            <a:spLocks noGrp="1"/>
          </p:cNvSpPr>
          <p:nvPr>
            <p:ph type="subTitle" idx="6"/>
          </p:nvPr>
        </p:nvSpPr>
        <p:spPr>
          <a:xfrm>
            <a:off x="816075" y="3673128"/>
            <a:ext cx="232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5" name="Google Shape;845;p57"/>
          <p:cNvSpPr txBox="1">
            <a:spLocks noGrp="1"/>
          </p:cNvSpPr>
          <p:nvPr>
            <p:ph type="title" idx="7"/>
          </p:nvPr>
        </p:nvSpPr>
        <p:spPr>
          <a:xfrm>
            <a:off x="5994850" y="3205300"/>
            <a:ext cx="2543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846" name="Google Shape;846;p57"/>
          <p:cNvSpPr txBox="1">
            <a:spLocks noGrp="1"/>
          </p:cNvSpPr>
          <p:nvPr>
            <p:ph type="subTitle" idx="8"/>
          </p:nvPr>
        </p:nvSpPr>
        <p:spPr>
          <a:xfrm>
            <a:off x="5994850" y="3673127"/>
            <a:ext cx="232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7" name="Google Shape;847;p57"/>
          <p:cNvSpPr/>
          <p:nvPr/>
        </p:nvSpPr>
        <p:spPr>
          <a:xfrm rot="10800000" flipH="1">
            <a:off x="37927" y="4374634"/>
            <a:ext cx="2505013" cy="76874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57"/>
          <p:cNvSpPr/>
          <p:nvPr/>
        </p:nvSpPr>
        <p:spPr>
          <a:xfrm flipH="1">
            <a:off x="6142736" y="0"/>
            <a:ext cx="2594745" cy="68451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57"/>
          <p:cNvSpPr/>
          <p:nvPr/>
        </p:nvSpPr>
        <p:spPr>
          <a:xfrm>
            <a:off x="6632383" y="0"/>
            <a:ext cx="3779755" cy="936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57"/>
          <p:cNvSpPr/>
          <p:nvPr/>
        </p:nvSpPr>
        <p:spPr>
          <a:xfrm flipH="1">
            <a:off x="-5" y="4269850"/>
            <a:ext cx="2018280" cy="87380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57"/>
          <p:cNvSpPr/>
          <p:nvPr/>
        </p:nvSpPr>
        <p:spPr>
          <a:xfrm>
            <a:off x="-1" y="4269786"/>
            <a:ext cx="1717924" cy="87359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57"/>
          <p:cNvSpPr/>
          <p:nvPr/>
        </p:nvSpPr>
        <p:spPr>
          <a:xfrm flipH="1">
            <a:off x="6962402" y="0"/>
            <a:ext cx="2594826" cy="822238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57"/>
          <p:cNvSpPr/>
          <p:nvPr/>
        </p:nvSpPr>
        <p:spPr>
          <a:xfrm rot="5400000">
            <a:off x="8873931" y="10286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57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57"/>
          <p:cNvSpPr/>
          <p:nvPr/>
        </p:nvSpPr>
        <p:spPr>
          <a:xfrm rot="-5400000">
            <a:off x="8183406" y="80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57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9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9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59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59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9"/>
          <p:cNvSpPr txBox="1">
            <a:spLocks noGrp="1"/>
          </p:cNvSpPr>
          <p:nvPr>
            <p:ph type="title"/>
          </p:nvPr>
        </p:nvSpPr>
        <p:spPr>
          <a:xfrm flipH="1">
            <a:off x="1393306" y="2025275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879" name="Google Shape;879;p59"/>
          <p:cNvSpPr txBox="1">
            <a:spLocks noGrp="1"/>
          </p:cNvSpPr>
          <p:nvPr>
            <p:ph type="subTitle" idx="1"/>
          </p:nvPr>
        </p:nvSpPr>
        <p:spPr>
          <a:xfrm flipH="1">
            <a:off x="1393306" y="2342448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0" name="Google Shape;880;p59"/>
          <p:cNvSpPr txBox="1">
            <a:spLocks noGrp="1"/>
          </p:cNvSpPr>
          <p:nvPr>
            <p:ph type="title" idx="2"/>
          </p:nvPr>
        </p:nvSpPr>
        <p:spPr>
          <a:xfrm flipH="1">
            <a:off x="3560862" y="3479400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881" name="Google Shape;881;p59"/>
          <p:cNvSpPr txBox="1">
            <a:spLocks noGrp="1"/>
          </p:cNvSpPr>
          <p:nvPr>
            <p:ph type="subTitle" idx="3"/>
          </p:nvPr>
        </p:nvSpPr>
        <p:spPr>
          <a:xfrm flipH="1">
            <a:off x="3560862" y="3796573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2" name="Google Shape;882;p59"/>
          <p:cNvSpPr txBox="1">
            <a:spLocks noGrp="1"/>
          </p:cNvSpPr>
          <p:nvPr>
            <p:ph type="title" idx="4"/>
          </p:nvPr>
        </p:nvSpPr>
        <p:spPr>
          <a:xfrm flipH="1">
            <a:off x="5728394" y="2025263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883" name="Google Shape;883;p59"/>
          <p:cNvSpPr txBox="1">
            <a:spLocks noGrp="1"/>
          </p:cNvSpPr>
          <p:nvPr>
            <p:ph type="subTitle" idx="5"/>
          </p:nvPr>
        </p:nvSpPr>
        <p:spPr>
          <a:xfrm flipH="1">
            <a:off x="5728394" y="2342435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4" name="Google Shape;884;p59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59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59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59"/>
          <p:cNvSpPr txBox="1">
            <a:spLocks noGrp="1"/>
          </p:cNvSpPr>
          <p:nvPr>
            <p:ph type="title" idx="6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8" name="Google Shape;888;p59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59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59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59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0"/>
          <p:cNvSpPr txBox="1">
            <a:spLocks noGrp="1"/>
          </p:cNvSpPr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94" name="Google Shape;894;p60"/>
          <p:cNvSpPr txBox="1">
            <a:spLocks noGrp="1"/>
          </p:cNvSpPr>
          <p:nvPr>
            <p:ph type="subTitle" idx="1"/>
          </p:nvPr>
        </p:nvSpPr>
        <p:spPr>
          <a:xfrm>
            <a:off x="4881606" y="3566100"/>
            <a:ext cx="22056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5" name="Google Shape;895;p60"/>
          <p:cNvSpPr txBox="1">
            <a:spLocks noGrp="1"/>
          </p:cNvSpPr>
          <p:nvPr>
            <p:ph type="subTitle" idx="2"/>
          </p:nvPr>
        </p:nvSpPr>
        <p:spPr>
          <a:xfrm>
            <a:off x="4740306" y="3861150"/>
            <a:ext cx="24882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60"/>
          <p:cNvSpPr txBox="1">
            <a:spLocks noGrp="1"/>
          </p:cNvSpPr>
          <p:nvPr>
            <p:ph type="subTitle" idx="3"/>
          </p:nvPr>
        </p:nvSpPr>
        <p:spPr>
          <a:xfrm>
            <a:off x="2014344" y="356610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7" name="Google Shape;897;p60"/>
          <p:cNvSpPr txBox="1">
            <a:spLocks noGrp="1"/>
          </p:cNvSpPr>
          <p:nvPr>
            <p:ph type="subTitle" idx="4"/>
          </p:nvPr>
        </p:nvSpPr>
        <p:spPr>
          <a:xfrm>
            <a:off x="1915494" y="3861150"/>
            <a:ext cx="22056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60"/>
          <p:cNvSpPr/>
          <p:nvPr/>
        </p:nvSpPr>
        <p:spPr>
          <a:xfrm rot="-5400000">
            <a:off x="-687297" y="596629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60"/>
          <p:cNvSpPr/>
          <p:nvPr/>
        </p:nvSpPr>
        <p:spPr>
          <a:xfrm rot="-5400000">
            <a:off x="-1281850" y="1134665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60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60"/>
          <p:cNvSpPr/>
          <p:nvPr/>
        </p:nvSpPr>
        <p:spPr>
          <a:xfrm rot="5400000">
            <a:off x="-494883" y="20869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60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60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60"/>
          <p:cNvSpPr/>
          <p:nvPr/>
        </p:nvSpPr>
        <p:spPr>
          <a:xfrm rot="5400000">
            <a:off x="7087547" y="3261706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60"/>
          <p:cNvSpPr/>
          <p:nvPr/>
        </p:nvSpPr>
        <p:spPr>
          <a:xfrm rot="5400000">
            <a:off x="7632127" y="317011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60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60"/>
          <p:cNvSpPr/>
          <p:nvPr/>
        </p:nvSpPr>
        <p:spPr>
          <a:xfrm rot="-5400000">
            <a:off x="7715198" y="379368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60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60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60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60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1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4" name="Google Shape;914;p61"/>
          <p:cNvSpPr txBox="1">
            <a:spLocks noGrp="1"/>
          </p:cNvSpPr>
          <p:nvPr>
            <p:ph type="subTitle" idx="1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5" name="Google Shape;915;p61"/>
          <p:cNvSpPr txBox="1">
            <a:spLocks noGrp="1"/>
          </p:cNvSpPr>
          <p:nvPr>
            <p:ph type="subTitle" idx="2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6" name="Google Shape;916;p61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61"/>
          <p:cNvSpPr/>
          <p:nvPr/>
        </p:nvSpPr>
        <p:spPr>
          <a:xfrm rot="-5538951">
            <a:off x="-2574537" y="1029968"/>
            <a:ext cx="6383009" cy="1326004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61"/>
          <p:cNvSpPr/>
          <p:nvPr/>
        </p:nvSpPr>
        <p:spPr>
          <a:xfrm rot="5400000" flipH="1">
            <a:off x="-1065756" y="2741763"/>
            <a:ext cx="3598025" cy="153733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61"/>
          <p:cNvSpPr/>
          <p:nvPr/>
        </p:nvSpPr>
        <p:spPr>
          <a:xfrm rot="5400000" flipH="1">
            <a:off x="-627512" y="3888154"/>
            <a:ext cx="2023800" cy="1071475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5" name="Google Shape;925;p61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926" name="Google Shape;926;p61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1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1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61"/>
          <p:cNvSpPr/>
          <p:nvPr/>
        </p:nvSpPr>
        <p:spPr>
          <a:xfrm rot="10800000" flipH="1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61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61"/>
          <p:cNvSpPr/>
          <p:nvPr/>
        </p:nvSpPr>
        <p:spPr>
          <a:xfrm rot="10800000" flipH="1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61"/>
          <p:cNvSpPr/>
          <p:nvPr/>
        </p:nvSpPr>
        <p:spPr>
          <a:xfrm rot="10800000" flipH="1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61"/>
          <p:cNvSpPr/>
          <p:nvPr/>
        </p:nvSpPr>
        <p:spPr>
          <a:xfrm rot="10800000" flipH="1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2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6" name="Google Shape;936;p62"/>
          <p:cNvSpPr txBox="1">
            <a:spLocks noGrp="1"/>
          </p:cNvSpPr>
          <p:nvPr>
            <p:ph type="subTitle" idx="1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7" name="Google Shape;937;p62"/>
          <p:cNvSpPr txBox="1">
            <a:spLocks noGrp="1"/>
          </p:cNvSpPr>
          <p:nvPr>
            <p:ph type="subTitle" idx="2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8" name="Google Shape;938;p62"/>
          <p:cNvSpPr/>
          <p:nvPr/>
        </p:nvSpPr>
        <p:spPr>
          <a:xfrm flipH="1">
            <a:off x="-178543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62"/>
          <p:cNvSpPr/>
          <p:nvPr/>
        </p:nvSpPr>
        <p:spPr>
          <a:xfrm rot="10800000" flipH="1">
            <a:off x="-278322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62"/>
          <p:cNvSpPr/>
          <p:nvPr/>
        </p:nvSpPr>
        <p:spPr>
          <a:xfrm rot="-10484947">
            <a:off x="-734940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62"/>
          <p:cNvSpPr/>
          <p:nvPr/>
        </p:nvSpPr>
        <p:spPr>
          <a:xfrm rot="10800000" flipH="1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62"/>
          <p:cNvSpPr/>
          <p:nvPr/>
        </p:nvSpPr>
        <p:spPr>
          <a:xfrm rot="10800000" flipH="1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62"/>
          <p:cNvSpPr/>
          <p:nvPr/>
        </p:nvSpPr>
        <p:spPr>
          <a:xfrm rot="10800000" flipH="1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3"/>
          <p:cNvSpPr txBox="1">
            <a:spLocks noGrp="1"/>
          </p:cNvSpPr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6" name="Google Shape;946;p63"/>
          <p:cNvSpPr txBox="1">
            <a:spLocks noGrp="1"/>
          </p:cNvSpPr>
          <p:nvPr>
            <p:ph type="subTitle" idx="1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47" name="Google Shape;947;p63"/>
          <p:cNvSpPr txBox="1">
            <a:spLocks noGrp="1"/>
          </p:cNvSpPr>
          <p:nvPr>
            <p:ph type="subTitle" idx="2"/>
          </p:nvPr>
        </p:nvSpPr>
        <p:spPr>
          <a:xfrm>
            <a:off x="540000" y="2145400"/>
            <a:ext cx="3834000" cy="23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8" name="Google Shape;948;p63"/>
          <p:cNvSpPr txBox="1">
            <a:spLocks noGrp="1"/>
          </p:cNvSpPr>
          <p:nvPr>
            <p:ph type="subTitle" idx="3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49" name="Google Shape;949;p63"/>
          <p:cNvSpPr txBox="1">
            <a:spLocks noGrp="1"/>
          </p:cNvSpPr>
          <p:nvPr>
            <p:ph type="subTitle" idx="4"/>
          </p:nvPr>
        </p:nvSpPr>
        <p:spPr>
          <a:xfrm>
            <a:off x="4440600" y="2145400"/>
            <a:ext cx="3834000" cy="23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0" name="Google Shape;950;p63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63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63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63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63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63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7075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7076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0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206036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77156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2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7"/>
          <p:cNvSpPr txBox="1">
            <a:spLocks noGrp="1"/>
          </p:cNvSpPr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47"/>
          <p:cNvSpPr txBox="1">
            <a:spLocks noGrp="1"/>
          </p:cNvSpPr>
          <p:nvPr>
            <p:ph type="subTitle" idx="1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83" name="Google Shape;683;p47"/>
          <p:cNvSpPr txBox="1">
            <a:spLocks noGrp="1"/>
          </p:cNvSpPr>
          <p:nvPr>
            <p:ph type="subTitle" idx="2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47"/>
          <p:cNvSpPr txBox="1">
            <a:spLocks noGrp="1"/>
          </p:cNvSpPr>
          <p:nvPr>
            <p:ph type="subTitle" idx="3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85" name="Google Shape;685;p47"/>
          <p:cNvSpPr txBox="1">
            <a:spLocks noGrp="1"/>
          </p:cNvSpPr>
          <p:nvPr>
            <p:ph type="subTitle" idx="4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47"/>
          <p:cNvSpPr txBox="1">
            <a:spLocks noGrp="1"/>
          </p:cNvSpPr>
          <p:nvPr>
            <p:ph type="subTitle" idx="5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87" name="Google Shape;687;p47"/>
          <p:cNvSpPr txBox="1">
            <a:spLocks noGrp="1"/>
          </p:cNvSpPr>
          <p:nvPr>
            <p:ph type="subTitle" idx="6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47"/>
          <p:cNvSpPr txBox="1">
            <a:spLocks noGrp="1"/>
          </p:cNvSpPr>
          <p:nvPr>
            <p:ph type="subTitle" idx="7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89" name="Google Shape;689;p47"/>
          <p:cNvSpPr txBox="1">
            <a:spLocks noGrp="1"/>
          </p:cNvSpPr>
          <p:nvPr>
            <p:ph type="subTitle" idx="8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47"/>
          <p:cNvSpPr/>
          <p:nvPr/>
        </p:nvSpPr>
        <p:spPr>
          <a:xfrm rot="-5400000" flipH="1">
            <a:off x="-3096997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7"/>
          <p:cNvSpPr/>
          <p:nvPr/>
        </p:nvSpPr>
        <p:spPr>
          <a:xfrm rot="5400000">
            <a:off x="-1921300" y="309843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7"/>
          <p:cNvSpPr/>
          <p:nvPr/>
        </p:nvSpPr>
        <p:spPr>
          <a:xfrm rot="147" flipH="1">
            <a:off x="-401896" y="3180097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7"/>
          <p:cNvSpPr/>
          <p:nvPr/>
        </p:nvSpPr>
        <p:spPr>
          <a:xfrm rot="-5400000" flipH="1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7"/>
          <p:cNvSpPr/>
          <p:nvPr/>
        </p:nvSpPr>
        <p:spPr>
          <a:xfrm rot="-5400000" flipH="1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7"/>
          <p:cNvSpPr/>
          <p:nvPr/>
        </p:nvSpPr>
        <p:spPr>
          <a:xfrm rot="-5400000" flipH="1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7"/>
          <p:cNvSpPr/>
          <p:nvPr/>
        </p:nvSpPr>
        <p:spPr>
          <a:xfrm rot="5400000" flipH="1">
            <a:off x="5330692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7"/>
          <p:cNvSpPr/>
          <p:nvPr/>
        </p:nvSpPr>
        <p:spPr>
          <a:xfrm rot="-5400000">
            <a:off x="6773240" y="98835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7"/>
          <p:cNvSpPr/>
          <p:nvPr/>
        </p:nvSpPr>
        <p:spPr>
          <a:xfrm rot="-10799853" flipH="1">
            <a:off x="8120822" y="-9700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7"/>
          <p:cNvSpPr/>
          <p:nvPr/>
        </p:nvSpPr>
        <p:spPr>
          <a:xfrm rot="5400000" flipH="1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7"/>
          <p:cNvSpPr/>
          <p:nvPr/>
        </p:nvSpPr>
        <p:spPr>
          <a:xfrm rot="5400000" flipH="1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7"/>
          <p:cNvSpPr/>
          <p:nvPr/>
        </p:nvSpPr>
        <p:spPr>
          <a:xfrm rot="5400000" flipH="1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7"/>
          <p:cNvSpPr/>
          <p:nvPr/>
        </p:nvSpPr>
        <p:spPr>
          <a:xfrm rot="5400000" flipH="1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7"/>
          <p:cNvSpPr/>
          <p:nvPr/>
        </p:nvSpPr>
        <p:spPr>
          <a:xfrm rot="-5400000" flipH="1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6992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8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9" name="Google Shape;859;p58"/>
          <p:cNvSpPr txBox="1">
            <a:spLocks noGrp="1"/>
          </p:cNvSpPr>
          <p:nvPr>
            <p:ph type="subTitle" idx="1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60" name="Google Shape;860;p58"/>
          <p:cNvSpPr txBox="1">
            <a:spLocks noGrp="1"/>
          </p:cNvSpPr>
          <p:nvPr>
            <p:ph type="subTitle" idx="2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58"/>
          <p:cNvSpPr txBox="1">
            <a:spLocks noGrp="1"/>
          </p:cNvSpPr>
          <p:nvPr>
            <p:ph type="subTitle" idx="3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62" name="Google Shape;862;p58"/>
          <p:cNvSpPr txBox="1">
            <a:spLocks noGrp="1"/>
          </p:cNvSpPr>
          <p:nvPr>
            <p:ph type="subTitle" idx="4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58"/>
          <p:cNvSpPr txBox="1">
            <a:spLocks noGrp="1"/>
          </p:cNvSpPr>
          <p:nvPr>
            <p:ph type="subTitle" idx="5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64" name="Google Shape;864;p58"/>
          <p:cNvSpPr txBox="1">
            <a:spLocks noGrp="1"/>
          </p:cNvSpPr>
          <p:nvPr>
            <p:ph type="subTitle" idx="6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58"/>
          <p:cNvSpPr/>
          <p:nvPr/>
        </p:nvSpPr>
        <p:spPr>
          <a:xfrm rot="10800000">
            <a:off x="2531291" y="4235323"/>
            <a:ext cx="5428956" cy="1009852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58"/>
          <p:cNvSpPr/>
          <p:nvPr/>
        </p:nvSpPr>
        <p:spPr>
          <a:xfrm rot="5400000">
            <a:off x="3108924" y="2854084"/>
            <a:ext cx="1442280" cy="356381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58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58"/>
          <p:cNvSpPr/>
          <p:nvPr/>
        </p:nvSpPr>
        <p:spPr>
          <a:xfrm rot="10800000" flipH="1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58"/>
          <p:cNvSpPr/>
          <p:nvPr/>
        </p:nvSpPr>
        <p:spPr>
          <a:xfrm rot="10800000" flipH="1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58"/>
          <p:cNvSpPr/>
          <p:nvPr/>
        </p:nvSpPr>
        <p:spPr>
          <a:xfrm rot="10800000" flipH="1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58"/>
          <p:cNvSpPr/>
          <p:nvPr/>
        </p:nvSpPr>
        <p:spPr>
          <a:xfrm rot="10800000" flipH="1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58"/>
          <p:cNvSpPr/>
          <p:nvPr/>
        </p:nvSpPr>
        <p:spPr>
          <a:xfrm rot="10800000" flipH="1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58"/>
          <p:cNvSpPr/>
          <p:nvPr/>
        </p:nvSpPr>
        <p:spPr>
          <a:xfrm rot="10800000" flipH="1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46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2631095" y="4430364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5365175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4874550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332175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718675" y="540000"/>
            <a:ext cx="34116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0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endParaRPr/>
          </a:p>
        </p:txBody>
      </p:sp>
      <p:sp>
        <p:nvSpPr>
          <p:cNvPr id="142" name="Google Shape;142;p10"/>
          <p:cNvSpPr/>
          <p:nvPr/>
        </p:nvSpPr>
        <p:spPr>
          <a:xfrm flipH="1">
            <a:off x="3426309" y="3056502"/>
            <a:ext cx="5986869" cy="212719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"/>
          <p:cNvSpPr/>
          <p:nvPr/>
        </p:nvSpPr>
        <p:spPr>
          <a:xfrm rot="10800000" flipH="1">
            <a:off x="5737690" y="3381530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"/>
          <p:cNvSpPr/>
          <p:nvPr/>
        </p:nvSpPr>
        <p:spPr>
          <a:xfrm rot="315040">
            <a:off x="7305814" y="4459737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2" r:id="rId52"/>
    <p:sldLayoutId id="2147483703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3" r:id="rId62"/>
    <p:sldLayoutId id="2147483714" r:id="rId63"/>
    <p:sldLayoutId id="2147483719" r:id="rId64"/>
    <p:sldLayoutId id="2147483720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3.xml"/><Relationship Id="rId6" Type="http://schemas.microsoft.com/office/2007/relationships/hdphoto" Target="../media/hdphoto4.wdp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678450" y="152850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Studentenradar Zwischenpräsentation</a:t>
            </a:r>
            <a:endParaRPr dirty="0"/>
          </a:p>
        </p:txBody>
      </p:sp>
      <p:sp>
        <p:nvSpPr>
          <p:cNvPr id="1035" name="Google Shape;1035;p74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Rabia Gök, Nicolai Herrmann,</a:t>
            </a:r>
            <a:br>
              <a:rPr lang="en" dirty="0"/>
            </a:br>
            <a:r>
              <a:rPr lang="en" dirty="0"/>
              <a:t>Arbresha Selimi, Anja Singer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C3D9335-869B-D7BA-3D76-EAD770A7E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484" y="369040"/>
            <a:ext cx="1294981" cy="63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98"/>
          <p:cNvSpPr txBox="1">
            <a:spLocks noGrp="1"/>
          </p:cNvSpPr>
          <p:nvPr>
            <p:ph type="title"/>
          </p:nvPr>
        </p:nvSpPr>
        <p:spPr>
          <a:xfrm>
            <a:off x="2846475" y="363274"/>
            <a:ext cx="3450900" cy="1029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Funktionale Anforderungen</a:t>
            </a:r>
            <a:endParaRPr dirty="0"/>
          </a:p>
        </p:txBody>
      </p:sp>
      <p:sp>
        <p:nvSpPr>
          <p:cNvPr id="1381" name="Google Shape;1381;p98"/>
          <p:cNvSpPr txBox="1">
            <a:spLocks noGrp="1"/>
          </p:cNvSpPr>
          <p:nvPr>
            <p:ph type="subTitle" idx="1"/>
          </p:nvPr>
        </p:nvSpPr>
        <p:spPr>
          <a:xfrm>
            <a:off x="-149450" y="1659078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</a:t>
            </a:r>
            <a:endParaRPr dirty="0"/>
          </a:p>
        </p:txBody>
      </p:sp>
      <p:sp>
        <p:nvSpPr>
          <p:cNvPr id="1382" name="Google Shape;1382;p98"/>
          <p:cNvSpPr txBox="1">
            <a:spLocks noGrp="1"/>
          </p:cNvSpPr>
          <p:nvPr>
            <p:ph type="subTitle" idx="2"/>
          </p:nvPr>
        </p:nvSpPr>
        <p:spPr>
          <a:xfrm>
            <a:off x="538175" y="2255400"/>
            <a:ext cx="403375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dirty="0"/>
              <a:t>Übersicht über vorhandene Hardware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de-DE" dirty="0"/>
              <a:t>Zuweisung von Hardware an Studenten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Zugriff auf die Ausleihhistorie und Erweiterung</a:t>
            </a:r>
            <a:endParaRPr dirty="0"/>
          </a:p>
        </p:txBody>
      </p:sp>
      <p:sp>
        <p:nvSpPr>
          <p:cNvPr id="1383" name="Google Shape;1383;p98"/>
          <p:cNvSpPr txBox="1">
            <a:spLocks noGrp="1"/>
          </p:cNvSpPr>
          <p:nvPr>
            <p:ph type="subTitle" idx="3"/>
          </p:nvPr>
        </p:nvSpPr>
        <p:spPr>
          <a:xfrm>
            <a:off x="4190925" y="1659078"/>
            <a:ext cx="3239958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Betreuer</a:t>
            </a:r>
            <a:endParaRPr dirty="0"/>
          </a:p>
        </p:txBody>
      </p:sp>
      <p:sp>
        <p:nvSpPr>
          <p:cNvPr id="1384" name="Google Shape;1384;p98"/>
          <p:cNvSpPr txBox="1">
            <a:spLocks noGrp="1"/>
          </p:cNvSpPr>
          <p:nvPr>
            <p:ph type="subTitle" idx="4"/>
          </p:nvPr>
        </p:nvSpPr>
        <p:spPr>
          <a:xfrm>
            <a:off x="457192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 algn="l"/>
            <a:r>
              <a:rPr lang="de-DE" dirty="0"/>
              <a:t>Einsehen von Daten und Projekten seiner zugewiesenen Studenten</a:t>
            </a:r>
          </a:p>
          <a:p>
            <a:pPr lvl="0" indent="-317500" algn="l"/>
            <a:endParaRPr lang="de-DE" dirty="0"/>
          </a:p>
          <a:p>
            <a:pPr lvl="0" indent="-317500" algn="l"/>
            <a:r>
              <a:rPr lang="de-DE" dirty="0"/>
              <a:t>Ansicht auf gearbeitete Stunden seiner zugewiesenen Studenten</a:t>
            </a:r>
            <a:endParaRPr dirty="0"/>
          </a:p>
        </p:txBody>
      </p:sp>
      <p:sp>
        <p:nvSpPr>
          <p:cNvPr id="2" name="Google Shape;1381;p98">
            <a:extLst>
              <a:ext uri="{FF2B5EF4-FFF2-40B4-BE49-F238E27FC236}">
                <a16:creationId xmlns:a16="http://schemas.microsoft.com/office/drawing/2014/main" id="{5EC910FB-A6E8-B873-864D-F9D1E0730440}"/>
              </a:ext>
            </a:extLst>
          </p:cNvPr>
          <p:cNvSpPr txBox="1">
            <a:spLocks/>
          </p:cNvSpPr>
          <p:nvPr/>
        </p:nvSpPr>
        <p:spPr>
          <a:xfrm>
            <a:off x="2625066" y="3820359"/>
            <a:ext cx="3893717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de-DE" dirty="0"/>
              <a:t>Geschäftsführung</a:t>
            </a:r>
          </a:p>
        </p:txBody>
      </p:sp>
      <p:sp>
        <p:nvSpPr>
          <p:cNvPr id="3" name="Google Shape;1382;p98">
            <a:extLst>
              <a:ext uri="{FF2B5EF4-FFF2-40B4-BE49-F238E27FC236}">
                <a16:creationId xmlns:a16="http://schemas.microsoft.com/office/drawing/2014/main" id="{2108FCE5-9142-37C7-3991-13438BFCE87F}"/>
              </a:ext>
            </a:extLst>
          </p:cNvPr>
          <p:cNvSpPr txBox="1">
            <a:spLocks/>
          </p:cNvSpPr>
          <p:nvPr/>
        </p:nvSpPr>
        <p:spPr>
          <a:xfrm>
            <a:off x="2654925" y="4363334"/>
            <a:ext cx="3834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17500"/>
            <a:r>
              <a:rPr lang="de-DE" dirty="0"/>
              <a:t>Übersicht aller Daten</a:t>
            </a:r>
          </a:p>
        </p:txBody>
      </p:sp>
    </p:spTree>
    <p:extLst>
      <p:ext uri="{BB962C8B-B14F-4D97-AF65-F5344CB8AC3E}">
        <p14:creationId xmlns:p14="http://schemas.microsoft.com/office/powerpoint/2010/main" val="40761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1" grpId="0" build="p"/>
      <p:bldP spid="1382" grpId="0" uiExpand="1" build="p"/>
      <p:bldP spid="1383" grpId="0" build="p"/>
      <p:bldP spid="1384" grpId="0" uiExpand="1" build="p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98"/>
          <p:cNvSpPr txBox="1">
            <a:spLocks noGrp="1"/>
          </p:cNvSpPr>
          <p:nvPr>
            <p:ph type="title"/>
          </p:nvPr>
        </p:nvSpPr>
        <p:spPr>
          <a:xfrm>
            <a:off x="2846475" y="363274"/>
            <a:ext cx="3450900" cy="1029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Nichtfunktionale Anforderungen</a:t>
            </a:r>
            <a:endParaRPr dirty="0"/>
          </a:p>
        </p:txBody>
      </p:sp>
      <p:sp>
        <p:nvSpPr>
          <p:cNvPr id="1381" name="Google Shape;1381;p98"/>
          <p:cNvSpPr txBox="1">
            <a:spLocks noGrp="1"/>
          </p:cNvSpPr>
          <p:nvPr>
            <p:ph type="subTitle" idx="1"/>
          </p:nvPr>
        </p:nvSpPr>
        <p:spPr>
          <a:xfrm>
            <a:off x="355294" y="1645449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Produkt</a:t>
            </a:r>
            <a:endParaRPr dirty="0"/>
          </a:p>
        </p:txBody>
      </p:sp>
      <p:sp>
        <p:nvSpPr>
          <p:cNvPr id="1382" name="Google Shape;1382;p98"/>
          <p:cNvSpPr txBox="1">
            <a:spLocks noGrp="1"/>
          </p:cNvSpPr>
          <p:nvPr>
            <p:ph type="subTitle" idx="2"/>
          </p:nvPr>
        </p:nvSpPr>
        <p:spPr>
          <a:xfrm>
            <a:off x="538174" y="2255400"/>
            <a:ext cx="4033825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 algn="l"/>
            <a:r>
              <a:rPr lang="de-DE" dirty="0"/>
              <a:t>Usability</a:t>
            </a:r>
          </a:p>
          <a:p>
            <a:pPr indent="-317500" algn="l">
              <a:spcBef>
                <a:spcPts val="1000"/>
              </a:spcBef>
            </a:pPr>
            <a:r>
              <a:rPr lang="de-DE" dirty="0"/>
              <a:t>Leistung</a:t>
            </a:r>
          </a:p>
          <a:p>
            <a:pPr indent="-317500" algn="l">
              <a:spcBef>
                <a:spcPts val="1000"/>
              </a:spcBef>
            </a:pPr>
            <a:r>
              <a:rPr lang="de-DE" dirty="0"/>
              <a:t>Kapazität</a:t>
            </a:r>
          </a:p>
          <a:p>
            <a:pPr indent="-317500" algn="l">
              <a:spcBef>
                <a:spcPts val="1000"/>
              </a:spcBef>
            </a:pPr>
            <a:r>
              <a:rPr lang="de-DE" dirty="0"/>
              <a:t>Zuverlässigkeit</a:t>
            </a:r>
          </a:p>
          <a:p>
            <a:pPr indent="-317500" algn="l">
              <a:spcBef>
                <a:spcPts val="1000"/>
              </a:spcBef>
            </a:pPr>
            <a:r>
              <a:rPr lang="de-DE" dirty="0"/>
              <a:t>Sicherheit</a:t>
            </a:r>
          </a:p>
        </p:txBody>
      </p:sp>
      <p:sp>
        <p:nvSpPr>
          <p:cNvPr id="1383" name="Google Shape;1383;p98"/>
          <p:cNvSpPr txBox="1">
            <a:spLocks noGrp="1"/>
          </p:cNvSpPr>
          <p:nvPr>
            <p:ph type="subTitle" idx="3"/>
          </p:nvPr>
        </p:nvSpPr>
        <p:spPr>
          <a:xfrm>
            <a:off x="4972970" y="1644978"/>
            <a:ext cx="2864048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Organisatorisch</a:t>
            </a:r>
            <a:endParaRPr dirty="0"/>
          </a:p>
        </p:txBody>
      </p:sp>
      <p:sp>
        <p:nvSpPr>
          <p:cNvPr id="1384" name="Google Shape;1384;p98"/>
          <p:cNvSpPr txBox="1">
            <a:spLocks noGrp="1"/>
          </p:cNvSpPr>
          <p:nvPr>
            <p:ph type="subTitle" idx="4"/>
          </p:nvPr>
        </p:nvSpPr>
        <p:spPr>
          <a:xfrm>
            <a:off x="4571925" y="2250839"/>
            <a:ext cx="2667734" cy="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 algn="l"/>
            <a:r>
              <a:rPr lang="de-DE" dirty="0"/>
              <a:t>Portierbarkeit</a:t>
            </a:r>
            <a:endParaRPr dirty="0"/>
          </a:p>
        </p:txBody>
      </p:sp>
      <p:sp>
        <p:nvSpPr>
          <p:cNvPr id="2" name="Google Shape;1383;p98">
            <a:extLst>
              <a:ext uri="{FF2B5EF4-FFF2-40B4-BE49-F238E27FC236}">
                <a16:creationId xmlns:a16="http://schemas.microsoft.com/office/drawing/2014/main" id="{4FE2E79C-BA9A-8D3C-A66B-433178088BE2}"/>
              </a:ext>
            </a:extLst>
          </p:cNvPr>
          <p:cNvSpPr txBox="1">
            <a:spLocks/>
          </p:cNvSpPr>
          <p:nvPr/>
        </p:nvSpPr>
        <p:spPr>
          <a:xfrm>
            <a:off x="4972970" y="2878376"/>
            <a:ext cx="2864048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l"/>
            <a:r>
              <a:rPr lang="de-DE" dirty="0"/>
              <a:t>Extern</a:t>
            </a:r>
          </a:p>
        </p:txBody>
      </p:sp>
      <p:sp>
        <p:nvSpPr>
          <p:cNvPr id="3" name="Google Shape;1384;p98">
            <a:extLst>
              <a:ext uri="{FF2B5EF4-FFF2-40B4-BE49-F238E27FC236}">
                <a16:creationId xmlns:a16="http://schemas.microsoft.com/office/drawing/2014/main" id="{AC5FC2B2-B732-C7F2-3676-182E87936C40}"/>
              </a:ext>
            </a:extLst>
          </p:cNvPr>
          <p:cNvSpPr txBox="1">
            <a:spLocks/>
          </p:cNvSpPr>
          <p:nvPr/>
        </p:nvSpPr>
        <p:spPr>
          <a:xfrm>
            <a:off x="4571925" y="3488327"/>
            <a:ext cx="2667734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17500" algn="l"/>
            <a:r>
              <a:rPr lang="de-DE" dirty="0"/>
              <a:t>Rechtsmäßigkeit</a:t>
            </a:r>
          </a:p>
        </p:txBody>
      </p:sp>
    </p:spTree>
    <p:extLst>
      <p:ext uri="{BB962C8B-B14F-4D97-AF65-F5344CB8AC3E}">
        <p14:creationId xmlns:p14="http://schemas.microsoft.com/office/powerpoint/2010/main" val="185428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1" grpId="0" build="p"/>
      <p:bldP spid="1382" grpId="0" uiExpand="1" build="p"/>
      <p:bldP spid="1383" grpId="0" build="p"/>
      <p:bldP spid="1384" grpId="0" uiExpand="1" build="p"/>
      <p:bldP spid="2" grpId="0" build="p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0"/>
          <p:cNvSpPr txBox="1">
            <a:spLocks noGrp="1"/>
          </p:cNvSpPr>
          <p:nvPr>
            <p:ph type="title"/>
          </p:nvPr>
        </p:nvSpPr>
        <p:spPr>
          <a:xfrm>
            <a:off x="1599704" y="2301613"/>
            <a:ext cx="5944592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Architektur</a:t>
            </a:r>
            <a:endParaRPr dirty="0"/>
          </a:p>
        </p:txBody>
      </p:sp>
      <p:sp>
        <p:nvSpPr>
          <p:cNvPr id="1097" name="Google Shape;1097;p80"/>
          <p:cNvSpPr txBox="1">
            <a:spLocks noGrp="1"/>
          </p:cNvSpPr>
          <p:nvPr>
            <p:ph type="title" idx="2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BADE779-D7E1-B946-B8C9-B5C644478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084" y="3010897"/>
            <a:ext cx="2445019" cy="854912"/>
          </a:xfrm>
        </p:spPr>
        <p:txBody>
          <a:bodyPr/>
          <a:lstStyle/>
          <a:p>
            <a:r>
              <a:rPr lang="de-DE" dirty="0"/>
              <a:t>Erste Entscheidungen</a:t>
            </a:r>
          </a:p>
        </p:txBody>
      </p:sp>
    </p:spTree>
    <p:extLst>
      <p:ext uri="{BB962C8B-B14F-4D97-AF65-F5344CB8AC3E}">
        <p14:creationId xmlns:p14="http://schemas.microsoft.com/office/powerpoint/2010/main" val="152370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00"/>
          <p:cNvSpPr txBox="1">
            <a:spLocks noGrp="1"/>
          </p:cNvSpPr>
          <p:nvPr>
            <p:ph type="title"/>
          </p:nvPr>
        </p:nvSpPr>
        <p:spPr>
          <a:xfrm>
            <a:off x="2142050" y="633165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Server-Client Architektur </a:t>
            </a:r>
            <a:endParaRPr sz="3000"/>
          </a:p>
        </p:txBody>
      </p:sp>
      <p:sp>
        <p:nvSpPr>
          <p:cNvPr id="3" name="Google Shape;1404;p101">
            <a:extLst>
              <a:ext uri="{FF2B5EF4-FFF2-40B4-BE49-F238E27FC236}">
                <a16:creationId xmlns:a16="http://schemas.microsoft.com/office/drawing/2014/main" id="{C89407CA-1049-3C9F-C8A2-AA3638122B30}"/>
              </a:ext>
            </a:extLst>
          </p:cNvPr>
          <p:cNvSpPr txBox="1"/>
          <p:nvPr/>
        </p:nvSpPr>
        <p:spPr>
          <a:xfrm>
            <a:off x="2381857" y="1171915"/>
            <a:ext cx="43698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e-DE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Three</a:t>
            </a:r>
            <a:r>
              <a:rPr lang="de-D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-Tier Architecture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E5E9980-D352-2935-3CE5-B3F6CB7622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contrast="31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1500" y="1790789"/>
            <a:ext cx="5467500" cy="21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110"/>
          <p:cNvSpPr txBox="1">
            <a:spLocks noGrp="1"/>
          </p:cNvSpPr>
          <p:nvPr>
            <p:ph type="title"/>
          </p:nvPr>
        </p:nvSpPr>
        <p:spPr>
          <a:xfrm flipH="1">
            <a:off x="1746123" y="455854"/>
            <a:ext cx="5651754" cy="12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Subsystem </a:t>
            </a:r>
            <a:r>
              <a:rPr lang="de-DE" err="1"/>
              <a:t>Decomposition</a:t>
            </a:r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ACF0CF-0FE6-A38F-506F-562BD7CB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27" y="1104904"/>
            <a:ext cx="6045546" cy="33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114"/>
          <p:cNvSpPr txBox="1">
            <a:spLocks noGrp="1"/>
          </p:cNvSpPr>
          <p:nvPr>
            <p:ph type="title"/>
          </p:nvPr>
        </p:nvSpPr>
        <p:spPr>
          <a:xfrm flipH="1">
            <a:off x="898144" y="1981179"/>
            <a:ext cx="39312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Entwürfe</a:t>
            </a:r>
            <a:endParaRPr dirty="0"/>
          </a:p>
        </p:txBody>
      </p:sp>
      <p:sp>
        <p:nvSpPr>
          <p:cNvPr id="1722" name="Google Shape;1722;p114"/>
          <p:cNvSpPr txBox="1">
            <a:spLocks noGrp="1"/>
          </p:cNvSpPr>
          <p:nvPr>
            <p:ph type="subTitle" idx="1"/>
          </p:nvPr>
        </p:nvSpPr>
        <p:spPr>
          <a:xfrm flipH="1">
            <a:off x="957230" y="2571750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Unser erster Mockup</a:t>
            </a:r>
            <a:endParaRPr dirty="0"/>
          </a:p>
        </p:txBody>
      </p:sp>
      <p:grpSp>
        <p:nvGrpSpPr>
          <p:cNvPr id="1723" name="Google Shape;1723;p114"/>
          <p:cNvGrpSpPr/>
          <p:nvPr/>
        </p:nvGrpSpPr>
        <p:grpSpPr>
          <a:xfrm flipH="1">
            <a:off x="5227952" y="1362814"/>
            <a:ext cx="3017904" cy="2511940"/>
            <a:chOff x="649150" y="238125"/>
            <a:chExt cx="6249546" cy="5201775"/>
          </a:xfrm>
          <a:solidFill>
            <a:srgbClr val="285E89"/>
          </a:solidFill>
        </p:grpSpPr>
        <p:sp>
          <p:nvSpPr>
            <p:cNvPr id="1724" name="Google Shape;1724;p114"/>
            <p:cNvSpPr/>
            <p:nvPr/>
          </p:nvSpPr>
          <p:spPr>
            <a:xfrm>
              <a:off x="2850275" y="4488975"/>
              <a:ext cx="1849000" cy="810050"/>
            </a:xfrm>
            <a:custGeom>
              <a:avLst/>
              <a:gdLst/>
              <a:ahLst/>
              <a:cxnLst/>
              <a:rect l="l" t="t" r="r" b="b"/>
              <a:pathLst>
                <a:path w="73960" h="32402" extrusionOk="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4"/>
            <p:cNvSpPr/>
            <p:nvPr/>
          </p:nvSpPr>
          <p:spPr>
            <a:xfrm>
              <a:off x="2638975" y="5284925"/>
              <a:ext cx="2269850" cy="154975"/>
            </a:xfrm>
            <a:custGeom>
              <a:avLst/>
              <a:gdLst/>
              <a:ahLst/>
              <a:cxnLst/>
              <a:rect l="l" t="t" r="r" b="b"/>
              <a:pathLst>
                <a:path w="90794" h="6199" extrusionOk="0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4"/>
            <p:cNvSpPr/>
            <p:nvPr/>
          </p:nvSpPr>
          <p:spPr>
            <a:xfrm>
              <a:off x="649171" y="3870411"/>
              <a:ext cx="6249525" cy="905641"/>
            </a:xfrm>
            <a:custGeom>
              <a:avLst/>
              <a:gdLst/>
              <a:ahLst/>
              <a:cxnLst/>
              <a:rect l="l" t="t" r="r" b="b"/>
              <a:pathLst>
                <a:path w="249981" h="24091" extrusionOk="0">
                  <a:moveTo>
                    <a:pt x="0" y="1"/>
                  </a:moveTo>
                  <a:lnTo>
                    <a:pt x="0" y="17892"/>
                  </a:lnTo>
                  <a:cubicBezTo>
                    <a:pt x="0" y="21343"/>
                    <a:pt x="2817" y="24090"/>
                    <a:pt x="6198" y="24090"/>
                  </a:cubicBezTo>
                  <a:lnTo>
                    <a:pt x="243782" y="24090"/>
                  </a:lnTo>
                  <a:cubicBezTo>
                    <a:pt x="247233" y="24090"/>
                    <a:pt x="249980" y="21343"/>
                    <a:pt x="249980" y="17892"/>
                  </a:cubicBezTo>
                  <a:lnTo>
                    <a:pt x="2499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4"/>
            <p:cNvSpPr/>
            <p:nvPr/>
          </p:nvSpPr>
          <p:spPr>
            <a:xfrm>
              <a:off x="649150" y="238125"/>
              <a:ext cx="6249525" cy="3935675"/>
            </a:xfrm>
            <a:custGeom>
              <a:avLst/>
              <a:gdLst/>
              <a:ahLst/>
              <a:cxnLst/>
              <a:rect l="l" t="t" r="r" b="b"/>
              <a:pathLst>
                <a:path w="249981" h="157427" extrusionOk="0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4"/>
            <p:cNvSpPr/>
            <p:nvPr/>
          </p:nvSpPr>
          <p:spPr>
            <a:xfrm>
              <a:off x="904475" y="481125"/>
              <a:ext cx="5738850" cy="3435575"/>
            </a:xfrm>
            <a:custGeom>
              <a:avLst/>
              <a:gdLst/>
              <a:ahLst/>
              <a:cxnLst/>
              <a:rect l="l" t="t" r="r" b="b"/>
              <a:pathLst>
                <a:path w="229554" h="137423" extrusionOk="0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D39EC36E-7033-9273-79BE-438E4E532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18" y="1487086"/>
            <a:ext cx="2767770" cy="1966509"/>
          </a:xfrm>
          <a:prstGeom prst="rect">
            <a:avLst/>
          </a:prstGeom>
          <a:solidFill>
            <a:srgbClr val="285E89"/>
          </a:solidFill>
        </p:spPr>
      </p:pic>
    </p:spTree>
    <p:extLst>
      <p:ext uri="{BB962C8B-B14F-4D97-AF65-F5344CB8AC3E}">
        <p14:creationId xmlns:p14="http://schemas.microsoft.com/office/powerpoint/2010/main" val="5799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" grpId="0"/>
      <p:bldP spid="17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0"/>
          <p:cNvSpPr txBox="1">
            <a:spLocks noGrp="1"/>
          </p:cNvSpPr>
          <p:nvPr>
            <p:ph type="title"/>
          </p:nvPr>
        </p:nvSpPr>
        <p:spPr>
          <a:xfrm>
            <a:off x="1599704" y="2301613"/>
            <a:ext cx="5944592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Technologien</a:t>
            </a:r>
            <a:endParaRPr dirty="0"/>
          </a:p>
        </p:txBody>
      </p:sp>
      <p:sp>
        <p:nvSpPr>
          <p:cNvPr id="1097" name="Google Shape;1097;p80"/>
          <p:cNvSpPr txBox="1">
            <a:spLocks noGrp="1"/>
          </p:cNvSpPr>
          <p:nvPr>
            <p:ph type="title" idx="2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BADE779-D7E1-B946-B8C9-B5C644478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854912"/>
          </a:xfrm>
        </p:spPr>
        <p:txBody>
          <a:bodyPr/>
          <a:lstStyle/>
          <a:p>
            <a:r>
              <a:rPr lang="de-DE"/>
              <a:t>Umsetzung der Architektur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4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99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Technologie-Stack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90" name="Google Shape;1390;p99"/>
          <p:cNvSpPr txBox="1">
            <a:spLocks noGrp="1"/>
          </p:cNvSpPr>
          <p:nvPr>
            <p:ph type="subTitle" idx="1"/>
          </p:nvPr>
        </p:nvSpPr>
        <p:spPr>
          <a:xfrm>
            <a:off x="4870800" y="1547725"/>
            <a:ext cx="3225000" cy="23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Um die Anforderungen und Ziele unseres Projekts optimal zu erfüllen</a:t>
            </a: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</a:pPr>
            <a:r>
              <a:rPr lang="de-DE" dirty="0"/>
              <a:t>Frontend: </a:t>
            </a:r>
            <a:r>
              <a:rPr lang="de-DE" dirty="0" err="1"/>
              <a:t>React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</a:pPr>
            <a:r>
              <a:rPr lang="de-DE" dirty="0"/>
              <a:t>Backend: Spring Boot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</a:pPr>
            <a:r>
              <a:rPr lang="de-DE" dirty="0"/>
              <a:t>Datenbank: MySQL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</a:pPr>
            <a:r>
              <a:rPr lang="de-DE" dirty="0" err="1"/>
              <a:t>Authetifizierung</a:t>
            </a:r>
            <a:r>
              <a:rPr lang="de-DE" dirty="0"/>
              <a:t> und </a:t>
            </a:r>
            <a:r>
              <a:rPr lang="de-DE" dirty="0" err="1"/>
              <a:t>Authoritsierung</a:t>
            </a:r>
            <a:r>
              <a:rPr lang="de-DE" dirty="0"/>
              <a:t>: </a:t>
            </a:r>
            <a:r>
              <a:rPr lang="de-DE" dirty="0" err="1"/>
              <a:t>KeyCloak</a:t>
            </a:r>
            <a:endParaRPr lang="de-DE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</a:pPr>
            <a:r>
              <a:rPr lang="de-DE" dirty="0" err="1"/>
              <a:t>Deliverable</a:t>
            </a:r>
            <a:r>
              <a:rPr lang="de-DE" dirty="0"/>
              <a:t>: </a:t>
            </a:r>
            <a:r>
              <a:rPr lang="de-DE" dirty="0" err="1"/>
              <a:t>Dockerfile</a:t>
            </a:r>
            <a:endParaRPr dirty="0"/>
          </a:p>
        </p:txBody>
      </p:sp>
      <p:pic>
        <p:nvPicPr>
          <p:cNvPr id="2054" name="Picture 6" descr="Was ist Software? – Erklärung und Unterscheidung">
            <a:extLst>
              <a:ext uri="{FF2B5EF4-FFF2-40B4-BE49-F238E27FC236}">
                <a16:creationId xmlns:a16="http://schemas.microsoft.com/office/drawing/2014/main" id="{43BD0AE1-E247-921E-C5F8-84D9CF705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00" y="1056325"/>
            <a:ext cx="3437173" cy="3373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3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0"/>
          <p:cNvSpPr txBox="1">
            <a:spLocks noGrp="1"/>
          </p:cNvSpPr>
          <p:nvPr>
            <p:ph type="title"/>
          </p:nvPr>
        </p:nvSpPr>
        <p:spPr>
          <a:xfrm>
            <a:off x="1599704" y="2142975"/>
            <a:ext cx="5944592" cy="1540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Entwicklungs-umgebung</a:t>
            </a:r>
            <a:endParaRPr/>
          </a:p>
        </p:txBody>
      </p:sp>
      <p:sp>
        <p:nvSpPr>
          <p:cNvPr id="1097" name="Google Shape;1097;p80"/>
          <p:cNvSpPr txBox="1">
            <a:spLocks noGrp="1"/>
          </p:cNvSpPr>
          <p:nvPr>
            <p:ph type="title" idx="2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BADE779-D7E1-B946-B8C9-B5C644478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350" y="3551369"/>
            <a:ext cx="3513300" cy="854912"/>
          </a:xfrm>
        </p:spPr>
        <p:txBody>
          <a:bodyPr/>
          <a:lstStyle/>
          <a:p>
            <a:r>
              <a:rPr lang="de-DE"/>
              <a:t>Zukünftige Softwareentwicklung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3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95"/>
          <p:cNvSpPr txBox="1">
            <a:spLocks noGrp="1"/>
          </p:cNvSpPr>
          <p:nvPr>
            <p:ph type="title"/>
          </p:nvPr>
        </p:nvSpPr>
        <p:spPr>
          <a:xfrm>
            <a:off x="2106785" y="413326"/>
            <a:ext cx="4932902" cy="12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3000" dirty="0"/>
              <a:t>Unsere Arbeitsumgebung</a:t>
            </a:r>
            <a:endParaRPr lang="de-DE" dirty="0"/>
          </a:p>
        </p:txBody>
      </p:sp>
      <p:sp>
        <p:nvSpPr>
          <p:cNvPr id="7" name="Google Shape;1390;p99">
            <a:extLst>
              <a:ext uri="{FF2B5EF4-FFF2-40B4-BE49-F238E27FC236}">
                <a16:creationId xmlns:a16="http://schemas.microsoft.com/office/drawing/2014/main" id="{48B55E7B-0828-76CA-5341-5D78146CEF4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55536" y="1644772"/>
            <a:ext cx="3225000" cy="2541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4999"/>
              </a:lnSpc>
            </a:pPr>
            <a:r>
              <a:rPr lang="de-DE" sz="1400" dirty="0"/>
              <a:t>Um den Entwicklungsprozess zu optimieren und zu erleichtern</a:t>
            </a:r>
          </a:p>
          <a:p>
            <a:pPr indent="-317500" algn="l">
              <a:lnSpc>
                <a:spcPct val="114999"/>
              </a:lnSpc>
              <a:spcBef>
                <a:spcPts val="1200"/>
              </a:spcBef>
              <a:buSzPts val="1400"/>
              <a:buFont typeface="Open Sans Light"/>
              <a:buChar char="●"/>
            </a:pPr>
            <a:r>
              <a:rPr lang="de-DE" sz="1400" dirty="0"/>
              <a:t>Frontend und Backend: </a:t>
            </a:r>
            <a:br>
              <a:rPr lang="de-DE" sz="1400" dirty="0"/>
            </a:br>
            <a:r>
              <a:rPr lang="de-DE" sz="1400" dirty="0"/>
              <a:t>Visual Studio Code 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</a:pPr>
            <a:r>
              <a:rPr lang="de-DE" sz="1400" dirty="0"/>
              <a:t>Datenbank: phpMyAdmin</a:t>
            </a:r>
          </a:p>
          <a:p>
            <a:pPr indent="-317500" algn="l">
              <a:lnSpc>
                <a:spcPct val="114999"/>
              </a:lnSpc>
              <a:buSzPts val="1400"/>
              <a:buFont typeface="Open Sans Light"/>
              <a:buChar char="●"/>
            </a:pPr>
            <a:endParaRPr lang="de-DE" sz="1400" dirty="0"/>
          </a:p>
          <a:p>
            <a:pPr indent="-317500" algn="l">
              <a:buSzPts val="1400"/>
              <a:buFont typeface="Open Sans Light"/>
              <a:buChar char="●"/>
            </a:pPr>
            <a:r>
              <a:rPr lang="de-DE" sz="1400" dirty="0" err="1"/>
              <a:t>Deliverable</a:t>
            </a:r>
            <a:r>
              <a:rPr lang="de-DE" sz="1400" dirty="0"/>
              <a:t>: Docker Desktop</a:t>
            </a:r>
          </a:p>
          <a:p>
            <a:pPr indent="-317500" algn="l">
              <a:buSzPts val="1400"/>
              <a:buFont typeface="Open Sans Light"/>
              <a:buChar char="●"/>
            </a:pPr>
            <a:r>
              <a:rPr lang="de-DE" sz="1400" dirty="0" err="1"/>
              <a:t>KeyCloak</a:t>
            </a:r>
            <a:r>
              <a:rPr lang="de-DE" sz="1400" dirty="0"/>
              <a:t>: Docker Container Image </a:t>
            </a:r>
            <a:endParaRPr sz="1400" dirty="0"/>
          </a:p>
        </p:txBody>
      </p:sp>
      <p:pic>
        <p:nvPicPr>
          <p:cNvPr id="2" name="Grafik 1" descr="Ein Bild, das Text, Schrift, Cartoon, Design enthält.&#10;&#10;Beschreibung automatisch generiert.">
            <a:extLst>
              <a:ext uri="{FF2B5EF4-FFF2-40B4-BE49-F238E27FC236}">
                <a16:creationId xmlns:a16="http://schemas.microsoft.com/office/drawing/2014/main" id="{63114FB1-B1E0-4F77-38C3-1D26E945AC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7096" t="7598" r="17775" b="28686"/>
          <a:stretch/>
        </p:blipFill>
        <p:spPr>
          <a:xfrm>
            <a:off x="5045765" y="1500809"/>
            <a:ext cx="2891174" cy="282731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717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" grpId="0"/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6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047" name="Google Shape;1047;p76"/>
          <p:cNvSpPr txBox="1">
            <a:spLocks noGrp="1"/>
          </p:cNvSpPr>
          <p:nvPr>
            <p:ph type="subTitle" idx="3"/>
          </p:nvPr>
        </p:nvSpPr>
        <p:spPr>
          <a:xfrm>
            <a:off x="2997234" y="2064589"/>
            <a:ext cx="3149528" cy="387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Anforderungen</a:t>
            </a:r>
            <a:endParaRPr dirty="0"/>
          </a:p>
        </p:txBody>
      </p:sp>
      <p:sp>
        <p:nvSpPr>
          <p:cNvPr id="1048" name="Google Shape;1048;p76"/>
          <p:cNvSpPr txBox="1">
            <a:spLocks noGrp="1"/>
          </p:cNvSpPr>
          <p:nvPr>
            <p:ph type="subTitle" idx="1"/>
          </p:nvPr>
        </p:nvSpPr>
        <p:spPr>
          <a:xfrm>
            <a:off x="653778" y="1843298"/>
            <a:ext cx="2760147" cy="8299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de-DE" dirty="0"/>
              <a:t>Interaktion mit Applikation </a:t>
            </a:r>
          </a:p>
        </p:txBody>
      </p:sp>
      <p:sp>
        <p:nvSpPr>
          <p:cNvPr id="1051" name="Google Shape;1051;p76"/>
          <p:cNvSpPr txBox="1">
            <a:spLocks noGrp="1"/>
          </p:cNvSpPr>
          <p:nvPr>
            <p:ph type="subTitle" idx="5"/>
          </p:nvPr>
        </p:nvSpPr>
        <p:spPr>
          <a:xfrm>
            <a:off x="653778" y="3821758"/>
            <a:ext cx="2760147" cy="5513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de-DE" dirty="0"/>
              <a:t>Technologien</a:t>
            </a:r>
          </a:p>
        </p:txBody>
      </p:sp>
      <p:sp>
        <p:nvSpPr>
          <p:cNvPr id="1053" name="Google Shape;1053;p76"/>
          <p:cNvSpPr txBox="1">
            <a:spLocks noGrp="1"/>
          </p:cNvSpPr>
          <p:nvPr>
            <p:ph type="subTitle" idx="7"/>
          </p:nvPr>
        </p:nvSpPr>
        <p:spPr>
          <a:xfrm>
            <a:off x="3352914" y="3759549"/>
            <a:ext cx="2438171" cy="6879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Entwicklungs-umgebung</a:t>
            </a:r>
            <a:endParaRPr dirty="0"/>
          </a:p>
        </p:txBody>
      </p:sp>
      <p:sp>
        <p:nvSpPr>
          <p:cNvPr id="1055" name="Google Shape;1055;p76"/>
          <p:cNvSpPr txBox="1">
            <a:spLocks noGrp="1"/>
          </p:cNvSpPr>
          <p:nvPr>
            <p:ph type="title" idx="9"/>
          </p:nvPr>
        </p:nvSpPr>
        <p:spPr>
          <a:xfrm>
            <a:off x="1527688" y="1199177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56" name="Google Shape;1056;p76"/>
          <p:cNvSpPr txBox="1">
            <a:spLocks noGrp="1"/>
          </p:cNvSpPr>
          <p:nvPr>
            <p:ph type="title" idx="13"/>
          </p:nvPr>
        </p:nvSpPr>
        <p:spPr>
          <a:xfrm>
            <a:off x="4052400" y="1199177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57" name="Google Shape;1057;p76"/>
          <p:cNvSpPr txBox="1">
            <a:spLocks noGrp="1"/>
          </p:cNvSpPr>
          <p:nvPr>
            <p:ph type="title" idx="14"/>
          </p:nvPr>
        </p:nvSpPr>
        <p:spPr>
          <a:xfrm>
            <a:off x="1527688" y="3028834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58" name="Google Shape;1058;p76"/>
          <p:cNvSpPr txBox="1">
            <a:spLocks noGrp="1"/>
          </p:cNvSpPr>
          <p:nvPr>
            <p:ph type="title" idx="15"/>
          </p:nvPr>
        </p:nvSpPr>
        <p:spPr>
          <a:xfrm>
            <a:off x="4052399" y="3036904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" name="Google Shape;1048;p76">
            <a:extLst>
              <a:ext uri="{FF2B5EF4-FFF2-40B4-BE49-F238E27FC236}">
                <a16:creationId xmlns:a16="http://schemas.microsoft.com/office/drawing/2014/main" id="{BE71F97B-15FB-C02B-A622-083D986D5335}"/>
              </a:ext>
            </a:extLst>
          </p:cNvPr>
          <p:cNvSpPr txBox="1">
            <a:spLocks/>
          </p:cNvSpPr>
          <p:nvPr/>
        </p:nvSpPr>
        <p:spPr>
          <a:xfrm>
            <a:off x="5791084" y="2082281"/>
            <a:ext cx="2594762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de-DE" dirty="0"/>
              <a:t>Architektur</a:t>
            </a:r>
          </a:p>
        </p:txBody>
      </p:sp>
      <p:sp>
        <p:nvSpPr>
          <p:cNvPr id="4" name="Google Shape;1051;p76">
            <a:extLst>
              <a:ext uri="{FF2B5EF4-FFF2-40B4-BE49-F238E27FC236}">
                <a16:creationId xmlns:a16="http://schemas.microsoft.com/office/drawing/2014/main" id="{8C0612BA-5061-981D-DB19-F2642F91ED6D}"/>
              </a:ext>
            </a:extLst>
          </p:cNvPr>
          <p:cNvSpPr txBox="1">
            <a:spLocks/>
          </p:cNvSpPr>
          <p:nvPr/>
        </p:nvSpPr>
        <p:spPr>
          <a:xfrm>
            <a:off x="5907994" y="3753451"/>
            <a:ext cx="2486100" cy="68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de-DE" dirty="0"/>
              <a:t>Projekt-</a:t>
            </a:r>
            <a:br>
              <a:rPr lang="de-DE" dirty="0"/>
            </a:br>
            <a:r>
              <a:rPr lang="de-DE" dirty="0" err="1"/>
              <a:t>management</a:t>
            </a:r>
            <a:endParaRPr lang="de-DE" dirty="0"/>
          </a:p>
        </p:txBody>
      </p:sp>
      <p:sp>
        <p:nvSpPr>
          <p:cNvPr id="6" name="Google Shape;1056;p76">
            <a:extLst>
              <a:ext uri="{FF2B5EF4-FFF2-40B4-BE49-F238E27FC236}">
                <a16:creationId xmlns:a16="http://schemas.microsoft.com/office/drawing/2014/main" id="{017C1F6A-9377-138E-57F8-BBC908907FF1}"/>
              </a:ext>
            </a:extLst>
          </p:cNvPr>
          <p:cNvSpPr txBox="1">
            <a:spLocks/>
          </p:cNvSpPr>
          <p:nvPr/>
        </p:nvSpPr>
        <p:spPr>
          <a:xfrm>
            <a:off x="6577112" y="1199177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5000" b="1" i="0" u="none" strike="noStrike" cap="none">
                <a:solidFill>
                  <a:schemeClr val="accent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7" name="Google Shape;1058;p76">
            <a:extLst>
              <a:ext uri="{FF2B5EF4-FFF2-40B4-BE49-F238E27FC236}">
                <a16:creationId xmlns:a16="http://schemas.microsoft.com/office/drawing/2014/main" id="{2DC6A24B-2171-86E6-433B-D228AD7A94D2}"/>
              </a:ext>
            </a:extLst>
          </p:cNvPr>
          <p:cNvSpPr txBox="1">
            <a:spLocks/>
          </p:cNvSpPr>
          <p:nvPr/>
        </p:nvSpPr>
        <p:spPr>
          <a:xfrm>
            <a:off x="6577110" y="3028834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5000" b="1" i="0" u="none" strike="noStrike" cap="none">
                <a:solidFill>
                  <a:schemeClr val="accent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/>
              <a:t>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" grpId="0" build="p"/>
      <p:bldP spid="1048" grpId="0" build="p"/>
      <p:bldP spid="1051" grpId="0" build="p"/>
      <p:bldP spid="1053" grpId="0" build="p"/>
      <p:bldP spid="1055" grpId="0"/>
      <p:bldP spid="1056" grpId="0"/>
      <p:bldP spid="1057" grpId="0"/>
      <p:bldP spid="1058" grpId="0"/>
      <p:bldP spid="2" grpId="0"/>
      <p:bldP spid="4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0"/>
          <p:cNvSpPr txBox="1">
            <a:spLocks noGrp="1"/>
          </p:cNvSpPr>
          <p:nvPr>
            <p:ph type="title"/>
          </p:nvPr>
        </p:nvSpPr>
        <p:spPr>
          <a:xfrm>
            <a:off x="1599704" y="2142975"/>
            <a:ext cx="5944592" cy="1540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Projekt-</a:t>
            </a:r>
            <a:br>
              <a:rPr lang="en"/>
            </a:br>
            <a:r>
              <a:rPr lang="en"/>
              <a:t>management</a:t>
            </a:r>
            <a:endParaRPr/>
          </a:p>
        </p:txBody>
      </p:sp>
      <p:sp>
        <p:nvSpPr>
          <p:cNvPr id="1097" name="Google Shape;1097;p80"/>
          <p:cNvSpPr txBox="1">
            <a:spLocks noGrp="1"/>
          </p:cNvSpPr>
          <p:nvPr>
            <p:ph type="title" idx="2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BADE779-D7E1-B946-B8C9-B5C644478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350" y="3551369"/>
            <a:ext cx="3513300" cy="854912"/>
          </a:xfrm>
        </p:spPr>
        <p:txBody>
          <a:bodyPr/>
          <a:lstStyle/>
          <a:p>
            <a:pPr marL="0" indent="0"/>
            <a:r>
              <a:rPr lang="en-GB" err="1"/>
              <a:t>Aufgabenverteilung</a:t>
            </a:r>
            <a:r>
              <a:rPr lang="en-GB"/>
              <a:t> </a:t>
            </a:r>
            <a:br>
              <a:rPr lang="en-GB"/>
            </a:br>
            <a:r>
              <a:rPr lang="en-GB"/>
              <a:t>und Tool-</a:t>
            </a:r>
            <a:r>
              <a:rPr lang="en-GB" err="1"/>
              <a:t>Einsatz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00"/>
          <p:cNvSpPr txBox="1">
            <a:spLocks noGrp="1"/>
          </p:cNvSpPr>
          <p:nvPr>
            <p:ph type="title"/>
          </p:nvPr>
        </p:nvSpPr>
        <p:spPr>
          <a:xfrm>
            <a:off x="2141950" y="136261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Vorgehensmodell</a:t>
            </a:r>
            <a:endParaRPr lang="de-DE" dirty="0"/>
          </a:p>
        </p:txBody>
      </p:sp>
      <p:sp>
        <p:nvSpPr>
          <p:cNvPr id="1397" name="Google Shape;1397;p100"/>
          <p:cNvSpPr txBox="1">
            <a:spLocks noGrp="1"/>
          </p:cNvSpPr>
          <p:nvPr>
            <p:ph type="subTitle" idx="1"/>
          </p:nvPr>
        </p:nvSpPr>
        <p:spPr>
          <a:xfrm>
            <a:off x="2142050" y="705741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Scrumban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0F9B0CC-DDFA-AE4D-98D3-DDCC1B43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0000"/>
                    </a14:imgEffect>
                  </a14:imgLayer>
                </a14:imgProps>
              </a:ext>
            </a:extLst>
          </a:blip>
          <a:srcRect l="2059" t="2143" r="1765" b="3333"/>
          <a:stretch/>
        </p:blipFill>
        <p:spPr>
          <a:xfrm>
            <a:off x="2544678" y="1561449"/>
            <a:ext cx="3934326" cy="23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" grpId="0"/>
      <p:bldP spid="139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62000"/>
          </a:schemeClr>
        </a:solidFill>
        <a:effectLst/>
      </p:bgPr>
    </p:bg>
    <p:spTree>
      <p:nvGrpSpPr>
        <p:cNvPr id="1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132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</a:rPr>
              <a:t>Aufgabenverteilung</a:t>
            </a:r>
          </a:p>
        </p:txBody>
      </p:sp>
      <p:sp>
        <p:nvSpPr>
          <p:cNvPr id="2258" name="Google Shape;2258;p132"/>
          <p:cNvSpPr txBox="1">
            <a:spLocks noGrp="1"/>
          </p:cNvSpPr>
          <p:nvPr>
            <p:ph type="title" idx="2"/>
          </p:nvPr>
        </p:nvSpPr>
        <p:spPr>
          <a:xfrm>
            <a:off x="562745" y="1425117"/>
            <a:ext cx="2543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Rabia Gök</a:t>
            </a:r>
          </a:p>
        </p:txBody>
      </p:sp>
      <p:sp>
        <p:nvSpPr>
          <p:cNvPr id="2259" name="Google Shape;2259;p132"/>
          <p:cNvSpPr txBox="1">
            <a:spLocks noGrp="1"/>
          </p:cNvSpPr>
          <p:nvPr>
            <p:ph type="subTitle" idx="1"/>
          </p:nvPr>
        </p:nvSpPr>
        <p:spPr>
          <a:xfrm>
            <a:off x="782945" y="1892945"/>
            <a:ext cx="232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Teamleiter, Frontend/Design</a:t>
            </a:r>
          </a:p>
        </p:txBody>
      </p:sp>
      <p:sp>
        <p:nvSpPr>
          <p:cNvPr id="2260" name="Google Shape;2260;p132"/>
          <p:cNvSpPr txBox="1">
            <a:spLocks noGrp="1"/>
          </p:cNvSpPr>
          <p:nvPr>
            <p:ph type="title" idx="3"/>
          </p:nvPr>
        </p:nvSpPr>
        <p:spPr>
          <a:xfrm>
            <a:off x="5912024" y="1425117"/>
            <a:ext cx="323055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Nicolai Herrmann</a:t>
            </a:r>
          </a:p>
        </p:txBody>
      </p:sp>
      <p:sp>
        <p:nvSpPr>
          <p:cNvPr id="2261" name="Google Shape;2261;p132"/>
          <p:cNvSpPr txBox="1">
            <a:spLocks noGrp="1"/>
          </p:cNvSpPr>
          <p:nvPr>
            <p:ph type="subTitle" idx="4"/>
          </p:nvPr>
        </p:nvSpPr>
        <p:spPr>
          <a:xfrm>
            <a:off x="5961720" y="1892946"/>
            <a:ext cx="232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Backend/</a:t>
            </a:r>
            <a:r>
              <a:rPr lang="en" err="1"/>
              <a:t>Softwaredesign</a:t>
            </a:r>
          </a:p>
        </p:txBody>
      </p:sp>
      <p:sp>
        <p:nvSpPr>
          <p:cNvPr id="2262" name="Google Shape;2262;p132"/>
          <p:cNvSpPr txBox="1">
            <a:spLocks noGrp="1"/>
          </p:cNvSpPr>
          <p:nvPr>
            <p:ph type="title" idx="5"/>
          </p:nvPr>
        </p:nvSpPr>
        <p:spPr>
          <a:xfrm>
            <a:off x="223158" y="2816017"/>
            <a:ext cx="291581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Arbresha Selimi</a:t>
            </a:r>
          </a:p>
        </p:txBody>
      </p:sp>
      <p:sp>
        <p:nvSpPr>
          <p:cNvPr id="2263" name="Google Shape;2263;p132"/>
          <p:cNvSpPr txBox="1">
            <a:spLocks noGrp="1"/>
          </p:cNvSpPr>
          <p:nvPr>
            <p:ph type="subTitle" idx="6"/>
          </p:nvPr>
        </p:nvSpPr>
        <p:spPr>
          <a:xfrm>
            <a:off x="782945" y="3283845"/>
            <a:ext cx="232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Backend/</a:t>
            </a:r>
            <a:r>
              <a:rPr lang="en" err="1"/>
              <a:t>Softwaredesign</a:t>
            </a:r>
          </a:p>
        </p:txBody>
      </p:sp>
      <p:sp>
        <p:nvSpPr>
          <p:cNvPr id="2264" name="Google Shape;2264;p132"/>
          <p:cNvSpPr txBox="1">
            <a:spLocks noGrp="1"/>
          </p:cNvSpPr>
          <p:nvPr>
            <p:ph type="title" idx="7"/>
          </p:nvPr>
        </p:nvSpPr>
        <p:spPr>
          <a:xfrm>
            <a:off x="5961720" y="2816017"/>
            <a:ext cx="2543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Anja Singer</a:t>
            </a:r>
          </a:p>
        </p:txBody>
      </p:sp>
      <p:sp>
        <p:nvSpPr>
          <p:cNvPr id="2265" name="Google Shape;2265;p132"/>
          <p:cNvSpPr txBox="1">
            <a:spLocks noGrp="1"/>
          </p:cNvSpPr>
          <p:nvPr>
            <p:ph type="subTitle" idx="8"/>
          </p:nvPr>
        </p:nvSpPr>
        <p:spPr>
          <a:xfrm>
            <a:off x="5961720" y="3283844"/>
            <a:ext cx="232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Frontend/Design</a:t>
            </a:r>
          </a:p>
        </p:txBody>
      </p:sp>
      <p:pic>
        <p:nvPicPr>
          <p:cNvPr id="2" name="Grafik 1" descr="Ein Bild, das Kreis, Grafiken, Screenshot, Design enthält.&#10;&#10;Beschreibung automatisch generiert.">
            <a:extLst>
              <a:ext uri="{FF2B5EF4-FFF2-40B4-BE49-F238E27FC236}">
                <a16:creationId xmlns:a16="http://schemas.microsoft.com/office/drawing/2014/main" id="{A1A40FD8-2549-0962-DC42-5213B290E1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26000"/>
                    </a14:imgEffect>
                    <a14:imgEffect>
                      <a14:brightnessContrast bright="-4000" contrast="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2638" y="2768480"/>
            <a:ext cx="1094132" cy="1085850"/>
          </a:xfrm>
          <a:prstGeom prst="rect">
            <a:avLst/>
          </a:prstGeom>
        </p:spPr>
      </p:pic>
      <p:pic>
        <p:nvPicPr>
          <p:cNvPr id="3" name="Grafik 2" descr="Ein Bild, das Kreis, Grafiken, Screenshot, Design enthält.&#10;&#10;Beschreibung automatisch generiert.">
            <a:extLst>
              <a:ext uri="{FF2B5EF4-FFF2-40B4-BE49-F238E27FC236}">
                <a16:creationId xmlns:a16="http://schemas.microsoft.com/office/drawing/2014/main" id="{C0A32C04-B050-14DE-10CB-A63BC22A76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19000"/>
                    </a14:imgEffect>
                    <a14:imgEffect>
                      <a14:brightnessContrast bright="-41000" contrast="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7324" y="1323895"/>
            <a:ext cx="1089991" cy="1089991"/>
          </a:xfrm>
          <a:prstGeom prst="rect">
            <a:avLst/>
          </a:prstGeom>
          <a:ln>
            <a:noFill/>
          </a:ln>
        </p:spPr>
      </p:pic>
      <p:pic>
        <p:nvPicPr>
          <p:cNvPr id="4" name="Grafik 3" descr="Ein Bild, das Kreis, Grafiken, Screenshot, Design enthält.&#10;&#10;Beschreibung automatisch generiert.">
            <a:extLst>
              <a:ext uri="{FF2B5EF4-FFF2-40B4-BE49-F238E27FC236}">
                <a16:creationId xmlns:a16="http://schemas.microsoft.com/office/drawing/2014/main" id="{6B670227-D81F-013D-3EDC-9F532D1EFC1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22000"/>
                    </a14:imgEffect>
                    <a14:imgEffect>
                      <a14:brightnessContrast bright="-1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5714" y="1323896"/>
            <a:ext cx="1094133" cy="1089990"/>
          </a:xfrm>
          <a:prstGeom prst="rect">
            <a:avLst/>
          </a:prstGeom>
        </p:spPr>
      </p:pic>
      <p:pic>
        <p:nvPicPr>
          <p:cNvPr id="5" name="Grafik 4" descr="Ein Bild, das Kreis, Grafiken, Screenshot, Design enthält.&#10;&#10;Beschreibung automatisch generiert.">
            <a:extLst>
              <a:ext uri="{FF2B5EF4-FFF2-40B4-BE49-F238E27FC236}">
                <a16:creationId xmlns:a16="http://schemas.microsoft.com/office/drawing/2014/main" id="{BE71231F-95A1-5D9F-36D5-EA70E3EF112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5000"/>
                    </a14:imgEffect>
                    <a14:imgEffect>
                      <a14:brightnessContrast bright="-19000" contras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3185" y="2763863"/>
            <a:ext cx="1094132" cy="1089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8" grpId="0"/>
      <p:bldP spid="2259" grpId="0" build="p"/>
      <p:bldP spid="2260" grpId="0"/>
      <p:bldP spid="2261" grpId="0" build="p"/>
      <p:bldP spid="2262" grpId="0"/>
      <p:bldP spid="2263" grpId="0" build="p"/>
      <p:bldP spid="2264" grpId="0"/>
      <p:bldP spid="226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02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Aufgabenverteilung</a:t>
            </a:r>
          </a:p>
        </p:txBody>
      </p:sp>
      <p:sp>
        <p:nvSpPr>
          <p:cNvPr id="1410" name="Google Shape;1410;p102"/>
          <p:cNvSpPr txBox="1"/>
          <p:nvPr/>
        </p:nvSpPr>
        <p:spPr>
          <a:xfrm flipH="1">
            <a:off x="5819729" y="1383063"/>
            <a:ext cx="2166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Versionierung</a:t>
            </a:r>
          </a:p>
        </p:txBody>
      </p:sp>
      <p:sp>
        <p:nvSpPr>
          <p:cNvPr id="1411" name="Google Shape;1411;p102"/>
          <p:cNvSpPr txBox="1"/>
          <p:nvPr/>
        </p:nvSpPr>
        <p:spPr>
          <a:xfrm flipH="1">
            <a:off x="6259826" y="1688250"/>
            <a:ext cx="1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Gitlab der Hochschule</a:t>
            </a:r>
          </a:p>
        </p:txBody>
      </p:sp>
      <p:sp>
        <p:nvSpPr>
          <p:cNvPr id="1412" name="Google Shape;1412;p102"/>
          <p:cNvSpPr txBox="1"/>
          <p:nvPr/>
        </p:nvSpPr>
        <p:spPr>
          <a:xfrm flipH="1">
            <a:off x="5819729" y="3537550"/>
            <a:ext cx="2166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lnSpc>
                <a:spcPct val="75000"/>
              </a:lnSpc>
            </a:pPr>
            <a:r>
              <a:rPr lang="de-DE"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Projektmanage-</a:t>
            </a:r>
            <a:r>
              <a:rPr lang="de-DE" sz="1800" b="1" err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ment</a:t>
            </a:r>
            <a:r>
              <a:rPr lang="de-DE"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 Software</a:t>
            </a:r>
            <a:endParaRPr lang="de-DE">
              <a:solidFill>
                <a:schemeClr val="dk1"/>
              </a:solidFill>
            </a:endParaRPr>
          </a:p>
        </p:txBody>
      </p:sp>
      <p:sp>
        <p:nvSpPr>
          <p:cNvPr id="1413" name="Google Shape;1413;p102"/>
          <p:cNvSpPr txBox="1"/>
          <p:nvPr/>
        </p:nvSpPr>
        <p:spPr>
          <a:xfrm flipH="1">
            <a:off x="6259826" y="3853678"/>
            <a:ext cx="1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Gitlab Issue Boards</a:t>
            </a:r>
          </a:p>
        </p:txBody>
      </p:sp>
      <p:sp>
        <p:nvSpPr>
          <p:cNvPr id="1414" name="Google Shape;1414;p102"/>
          <p:cNvSpPr txBox="1"/>
          <p:nvPr/>
        </p:nvSpPr>
        <p:spPr>
          <a:xfrm>
            <a:off x="1135022" y="1383063"/>
            <a:ext cx="2166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</a:rPr>
              <a:t>Kommunikation</a:t>
            </a:r>
          </a:p>
        </p:txBody>
      </p:sp>
      <p:sp>
        <p:nvSpPr>
          <p:cNvPr id="1415" name="Google Shape;1415;p102"/>
          <p:cNvSpPr txBox="1"/>
          <p:nvPr/>
        </p:nvSpPr>
        <p:spPr>
          <a:xfrm>
            <a:off x="1135019" y="1688250"/>
            <a:ext cx="1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Regelmäßige Meetings</a:t>
            </a:r>
          </a:p>
        </p:txBody>
      </p:sp>
      <p:sp>
        <p:nvSpPr>
          <p:cNvPr id="1416" name="Google Shape;1416;p102"/>
          <p:cNvSpPr txBox="1"/>
          <p:nvPr/>
        </p:nvSpPr>
        <p:spPr>
          <a:xfrm>
            <a:off x="1135022" y="3537550"/>
            <a:ext cx="2166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Dokumentation</a:t>
            </a:r>
            <a:endParaRPr lang="de-DE" sz="1800" b="1">
              <a:solidFill>
                <a:schemeClr val="dk1"/>
              </a:solidFill>
              <a:latin typeface="Josefin Sans"/>
              <a:ea typeface="Josefin Sans"/>
              <a:cs typeface="Josefin Sans"/>
            </a:endParaRPr>
          </a:p>
        </p:txBody>
      </p:sp>
      <p:sp>
        <p:nvSpPr>
          <p:cNvPr id="1417" name="Google Shape;1417;p102"/>
          <p:cNvSpPr txBox="1"/>
          <p:nvPr/>
        </p:nvSpPr>
        <p:spPr>
          <a:xfrm>
            <a:off x="1135019" y="3853676"/>
            <a:ext cx="1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Google Docs und Overleaf LaTex</a:t>
            </a:r>
          </a:p>
        </p:txBody>
      </p:sp>
      <p:sp>
        <p:nvSpPr>
          <p:cNvPr id="1418" name="Google Shape;1418;p102"/>
          <p:cNvSpPr txBox="1"/>
          <p:nvPr/>
        </p:nvSpPr>
        <p:spPr>
          <a:xfrm>
            <a:off x="472226" y="1383150"/>
            <a:ext cx="664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sz="27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19" name="Google Shape;1419;p102"/>
          <p:cNvSpPr txBox="1"/>
          <p:nvPr/>
        </p:nvSpPr>
        <p:spPr>
          <a:xfrm>
            <a:off x="472226" y="3537550"/>
            <a:ext cx="664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sz="27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20" name="Google Shape;1420;p102"/>
          <p:cNvSpPr txBox="1"/>
          <p:nvPr/>
        </p:nvSpPr>
        <p:spPr>
          <a:xfrm flipH="1">
            <a:off x="7988600" y="1383150"/>
            <a:ext cx="10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sz="27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21" name="Google Shape;1421;p102"/>
          <p:cNvSpPr txBox="1"/>
          <p:nvPr/>
        </p:nvSpPr>
        <p:spPr>
          <a:xfrm flipH="1">
            <a:off x="7988600" y="3537550"/>
            <a:ext cx="10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 sz="27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1422" name="Google Shape;1422;p102"/>
          <p:cNvGrpSpPr/>
          <p:nvPr/>
        </p:nvGrpSpPr>
        <p:grpSpPr>
          <a:xfrm>
            <a:off x="3032125" y="1435425"/>
            <a:ext cx="3057375" cy="2891875"/>
            <a:chOff x="3032125" y="1435425"/>
            <a:chExt cx="3057375" cy="2891875"/>
          </a:xfrm>
        </p:grpSpPr>
        <p:sp>
          <p:nvSpPr>
            <p:cNvPr id="1423" name="Google Shape;1423;p102"/>
            <p:cNvSpPr/>
            <p:nvPr/>
          </p:nvSpPr>
          <p:spPr>
            <a:xfrm>
              <a:off x="3126013" y="1435425"/>
              <a:ext cx="2847300" cy="284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02"/>
            <p:cNvSpPr/>
            <p:nvPr/>
          </p:nvSpPr>
          <p:spPr>
            <a:xfrm>
              <a:off x="3799338" y="2097575"/>
              <a:ext cx="1522800" cy="152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02"/>
            <p:cNvSpPr/>
            <p:nvPr/>
          </p:nvSpPr>
          <p:spPr>
            <a:xfrm>
              <a:off x="3032125" y="1435425"/>
              <a:ext cx="1006200" cy="100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02"/>
            <p:cNvSpPr/>
            <p:nvPr/>
          </p:nvSpPr>
          <p:spPr>
            <a:xfrm>
              <a:off x="5083300" y="1435425"/>
              <a:ext cx="1006200" cy="100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02"/>
            <p:cNvSpPr/>
            <p:nvPr/>
          </p:nvSpPr>
          <p:spPr>
            <a:xfrm>
              <a:off x="3032125" y="3321100"/>
              <a:ext cx="1006200" cy="100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02"/>
            <p:cNvSpPr/>
            <p:nvPr/>
          </p:nvSpPr>
          <p:spPr>
            <a:xfrm>
              <a:off x="5083300" y="3321100"/>
              <a:ext cx="1006200" cy="100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Cartoon enthält.&#10;&#10;Beschreibung automatisch generiert.">
            <a:extLst>
              <a:ext uri="{FF2B5EF4-FFF2-40B4-BE49-F238E27FC236}">
                <a16:creationId xmlns:a16="http://schemas.microsoft.com/office/drawing/2014/main" id="{6C723D0C-0279-C076-BBB6-38F446C96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59" y="1699962"/>
            <a:ext cx="552450" cy="552450"/>
          </a:xfrm>
          <a:prstGeom prst="rect">
            <a:avLst/>
          </a:prstGeom>
        </p:spPr>
      </p:pic>
      <p:pic>
        <p:nvPicPr>
          <p:cNvPr id="7" name="Grafik 6" descr="Ein Bild, das Screenshot, Pixel enthält.&#10;&#10;Beschreibung automatisch generiert.">
            <a:extLst>
              <a:ext uri="{FF2B5EF4-FFF2-40B4-BE49-F238E27FC236}">
                <a16:creationId xmlns:a16="http://schemas.microsoft.com/office/drawing/2014/main" id="{86CAFAE1-ABD6-D3AF-8335-9A9A6654F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747" y="1685424"/>
            <a:ext cx="523875" cy="533400"/>
          </a:xfrm>
          <a:prstGeom prst="rect">
            <a:avLst/>
          </a:prstGeom>
        </p:spPr>
      </p:pic>
      <p:pic>
        <p:nvPicPr>
          <p:cNvPr id="8" name="Grafik 7" descr="Ein Bild, das Grafiken, Screenshot, Schrift, Symbol enthält.&#10;&#10;Beschreibung automatisch generiert.">
            <a:extLst>
              <a:ext uri="{FF2B5EF4-FFF2-40B4-BE49-F238E27FC236}">
                <a16:creationId xmlns:a16="http://schemas.microsoft.com/office/drawing/2014/main" id="{5B32035B-19AA-F845-8A8E-05393B706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157" y="3595938"/>
            <a:ext cx="514350" cy="514350"/>
          </a:xfrm>
          <a:prstGeom prst="rect">
            <a:avLst/>
          </a:prstGeom>
        </p:spPr>
      </p:pic>
      <p:pic>
        <p:nvPicPr>
          <p:cNvPr id="10" name="Grafik 9" descr="Ein Bild, das Screenshot, Zahl, Kreis enthält.&#10;&#10;Beschreibung automatisch generiert.">
            <a:extLst>
              <a:ext uri="{FF2B5EF4-FFF2-40B4-BE49-F238E27FC236}">
                <a16:creationId xmlns:a16="http://schemas.microsoft.com/office/drawing/2014/main" id="{D92531AC-C916-F52F-20F8-BA7221E04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428" y="3605463"/>
            <a:ext cx="552450" cy="495300"/>
          </a:xfrm>
          <a:prstGeom prst="rect">
            <a:avLst/>
          </a:prstGeom>
        </p:spPr>
      </p:pic>
      <p:pic>
        <p:nvPicPr>
          <p:cNvPr id="11" name="Grafik 10" descr="Ein Bild, das Logo, Schrift, Symbol, Grafiken enthält.&#10;&#10;Beschreibung automatisch generiert.">
            <a:extLst>
              <a:ext uri="{FF2B5EF4-FFF2-40B4-BE49-F238E27FC236}">
                <a16:creationId xmlns:a16="http://schemas.microsoft.com/office/drawing/2014/main" id="{3EF443CA-4584-117C-FD05-B78F425E2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7913" y="2459707"/>
            <a:ext cx="828174" cy="837699"/>
          </a:xfrm>
          <a:prstGeom prst="rect">
            <a:avLst/>
          </a:prstGeom>
        </p:spPr>
      </p:pic>
      <p:sp>
        <p:nvSpPr>
          <p:cNvPr id="14" name="Google Shape;1415;p102">
            <a:extLst>
              <a:ext uri="{FF2B5EF4-FFF2-40B4-BE49-F238E27FC236}">
                <a16:creationId xmlns:a16="http://schemas.microsoft.com/office/drawing/2014/main" id="{95FB61CF-AAB6-88F3-F815-97B7666C2E5D}"/>
              </a:ext>
            </a:extLst>
          </p:cNvPr>
          <p:cNvSpPr txBox="1"/>
          <p:nvPr/>
        </p:nvSpPr>
        <p:spPr>
          <a:xfrm>
            <a:off x="3146298" y="866092"/>
            <a:ext cx="28577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Mit Tool-Einsatz</a:t>
            </a:r>
            <a:endParaRPr lang="de-DE" dirty="0">
              <a:solidFill>
                <a:schemeClr val="dk2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A1F7AB-30AD-5709-67CD-E3DD7787501D}"/>
              </a:ext>
            </a:extLst>
          </p:cNvPr>
          <p:cNvSpPr txBox="1"/>
          <p:nvPr/>
        </p:nvSpPr>
        <p:spPr>
          <a:xfrm>
            <a:off x="1507435" y="4582471"/>
            <a:ext cx="612913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Protokollierung der Meetings wird abwechselnd festgelegt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8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9" grpId="0"/>
      <p:bldP spid="1410" grpId="0"/>
      <p:bldP spid="1411" grpId="0"/>
      <p:bldP spid="1412" grpId="0"/>
      <p:bldP spid="1413" grpId="0"/>
      <p:bldP spid="1414" grpId="0"/>
      <p:bldP spid="1415" grpId="0"/>
      <p:bldP spid="1416" grpId="0"/>
      <p:bldP spid="1417" grpId="0"/>
      <p:bldP spid="1418" grpId="0"/>
      <p:bldP spid="1419" grpId="0"/>
      <p:bldP spid="1420" grpId="0"/>
      <p:bldP spid="1421" grpId="0"/>
      <p:bldP spid="14" grpId="0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96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Zeiteinschätzung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BF06F6-B467-7416-69F9-CF2897BF8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9" y="1183159"/>
            <a:ext cx="7517921" cy="3381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133"/>
          <p:cNvSpPr txBox="1">
            <a:spLocks noGrp="1"/>
          </p:cNvSpPr>
          <p:nvPr>
            <p:ph type="title"/>
          </p:nvPr>
        </p:nvSpPr>
        <p:spPr>
          <a:xfrm>
            <a:off x="1940607" y="904994"/>
            <a:ext cx="5262766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Vielen Dank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275" name="Google Shape;2275;p133"/>
          <p:cNvSpPr txBox="1">
            <a:spLocks noGrp="1"/>
          </p:cNvSpPr>
          <p:nvPr>
            <p:ph type="subTitle" idx="1"/>
          </p:nvPr>
        </p:nvSpPr>
        <p:spPr>
          <a:xfrm>
            <a:off x="3043615" y="1801430"/>
            <a:ext cx="3066900" cy="1955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Haben Sie noch Fragen?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/>
            <a:r>
              <a:rPr lang="en"/>
              <a:t>ragoit00@hs-esslingen.de</a:t>
            </a:r>
          </a:p>
          <a:p>
            <a:pPr marL="0" indent="0"/>
            <a:r>
              <a:rPr lang="en"/>
              <a:t>niheit02@hs-esslingen.de</a:t>
            </a:r>
          </a:p>
          <a:p>
            <a:pPr marL="0" indent="0"/>
            <a:r>
              <a:rPr lang="en"/>
              <a:t>arseit01@hs-esslingen.de</a:t>
            </a:r>
          </a:p>
          <a:p>
            <a:pPr marL="0" indent="0"/>
            <a:r>
              <a:rPr lang="en"/>
              <a:t>ansiit02@hs-esslingen.de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CF5338F-AEEE-2CBD-C08F-438409271BFB}"/>
              </a:ext>
            </a:extLst>
          </p:cNvPr>
          <p:cNvSpPr/>
          <p:nvPr/>
        </p:nvSpPr>
        <p:spPr>
          <a:xfrm>
            <a:off x="3043615" y="3214838"/>
            <a:ext cx="3066900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0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0"/>
          <p:cNvSpPr txBox="1">
            <a:spLocks noGrp="1"/>
          </p:cNvSpPr>
          <p:nvPr>
            <p:ph type="title"/>
          </p:nvPr>
        </p:nvSpPr>
        <p:spPr>
          <a:xfrm>
            <a:off x="1599704" y="2142975"/>
            <a:ext cx="5944592" cy="1540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Interaktion mit Applikation</a:t>
            </a:r>
            <a:endParaRPr dirty="0"/>
          </a:p>
        </p:txBody>
      </p:sp>
      <p:sp>
        <p:nvSpPr>
          <p:cNvPr id="1097" name="Google Shape;1097;p80"/>
          <p:cNvSpPr txBox="1">
            <a:spLocks noGrp="1"/>
          </p:cNvSpPr>
          <p:nvPr>
            <p:ph type="title" idx="2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BADE779-D7E1-B946-B8C9-B5C644478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350" y="3551369"/>
            <a:ext cx="3513300" cy="854912"/>
          </a:xfrm>
        </p:spPr>
        <p:txBody>
          <a:bodyPr/>
          <a:lstStyle/>
          <a:p>
            <a:r>
              <a:rPr lang="de-DE" dirty="0"/>
              <a:t>Unterschiedliche Nutzergruppen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211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03BB54E0-9A48-F491-91E4-17D0B646EEEB}"/>
              </a:ext>
            </a:extLst>
          </p:cNvPr>
          <p:cNvSpPr/>
          <p:nvPr/>
        </p:nvSpPr>
        <p:spPr>
          <a:xfrm>
            <a:off x="990000" y="832350"/>
            <a:ext cx="3523800" cy="3478800"/>
          </a:xfrm>
          <a:prstGeom prst="ellipse">
            <a:avLst/>
          </a:prstGeom>
          <a:solidFill>
            <a:srgbClr val="9DCE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8" name="Google Shape;1668;p111"/>
          <p:cNvSpPr txBox="1">
            <a:spLocks noGrp="1"/>
          </p:cNvSpPr>
          <p:nvPr>
            <p:ph type="title"/>
          </p:nvPr>
        </p:nvSpPr>
        <p:spPr>
          <a:xfrm>
            <a:off x="4911600" y="1334300"/>
            <a:ext cx="3201000" cy="14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Problem</a:t>
            </a:r>
            <a:endParaRPr/>
          </a:p>
        </p:txBody>
      </p:sp>
      <p:sp>
        <p:nvSpPr>
          <p:cNvPr id="2" name="Google Shape;1390;p99">
            <a:extLst>
              <a:ext uri="{FF2B5EF4-FFF2-40B4-BE49-F238E27FC236}">
                <a16:creationId xmlns:a16="http://schemas.microsoft.com/office/drawing/2014/main" id="{651D63D4-CFD2-7FD0-3054-3062183A9C36}"/>
              </a:ext>
            </a:extLst>
          </p:cNvPr>
          <p:cNvSpPr txBox="1">
            <a:spLocks/>
          </p:cNvSpPr>
          <p:nvPr/>
        </p:nvSpPr>
        <p:spPr>
          <a:xfrm>
            <a:off x="4802565" y="1682067"/>
            <a:ext cx="3935036" cy="2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39700" indent="0">
              <a:spcBef>
                <a:spcPts val="1200"/>
              </a:spcBef>
            </a:pPr>
            <a:r>
              <a:rPr lang="en" dirty="0"/>
              <a:t>Verwaltung aller relevanten Informationen der angestellten Studenten in einer Excel-Tabelle</a:t>
            </a:r>
            <a:endParaRPr lang="en-GB" dirty="0"/>
          </a:p>
          <a:p>
            <a:pPr indent="-317500">
              <a:spcBef>
                <a:spcPts val="1200"/>
              </a:spcBef>
              <a:buFont typeface="Open Sans Light"/>
              <a:buChar char="●"/>
            </a:pPr>
            <a:r>
              <a:rPr lang="en-GB" dirty="0" err="1"/>
              <a:t>Unübersichtlich</a:t>
            </a:r>
            <a:endParaRPr lang="en-GB" dirty="0"/>
          </a:p>
          <a:p>
            <a:pPr indent="-317500">
              <a:buFont typeface="Open Sans Light"/>
              <a:buChar char="●"/>
            </a:pPr>
            <a:r>
              <a:rPr lang="en-GB" dirty="0" err="1"/>
              <a:t>Integritäts</a:t>
            </a:r>
            <a:r>
              <a:rPr lang="en-GB" dirty="0"/>
              <a:t>- und </a:t>
            </a:r>
            <a:r>
              <a:rPr lang="en-GB" dirty="0" err="1"/>
              <a:t>Konsistenzproblem</a:t>
            </a:r>
            <a:r>
              <a:rPr lang="en-GB" dirty="0"/>
              <a:t> </a:t>
            </a:r>
          </a:p>
          <a:p>
            <a:pPr indent="-317500">
              <a:buFont typeface="Open Sans Light"/>
              <a:buChar char="●"/>
            </a:pPr>
            <a:r>
              <a:rPr lang="en-GB" dirty="0"/>
              <a:t>Kein </a:t>
            </a:r>
            <a:r>
              <a:rPr lang="en-GB" dirty="0" err="1"/>
              <a:t>Datenschutz</a:t>
            </a:r>
            <a:r>
              <a:rPr lang="en-GB" dirty="0"/>
              <a:t> </a:t>
            </a:r>
          </a:p>
          <a:p>
            <a:pPr indent="-317500">
              <a:buFont typeface="Open Sans Light"/>
              <a:buChar char="●"/>
            </a:pPr>
            <a:r>
              <a:rPr lang="en-GB" dirty="0" err="1"/>
              <a:t>Schlecht</a:t>
            </a:r>
            <a:r>
              <a:rPr lang="en-GB" dirty="0"/>
              <a:t> </a:t>
            </a:r>
            <a:r>
              <a:rPr lang="en-GB" dirty="0" err="1"/>
              <a:t>skalierbar</a:t>
            </a:r>
            <a:r>
              <a:rPr lang="en-GB" dirty="0"/>
              <a:t> </a:t>
            </a:r>
          </a:p>
        </p:txBody>
      </p:sp>
      <p:graphicFrame>
        <p:nvGraphicFramePr>
          <p:cNvPr id="5" name="Google Shape;6270;p148">
            <a:extLst>
              <a:ext uri="{FF2B5EF4-FFF2-40B4-BE49-F238E27FC236}">
                <a16:creationId xmlns:a16="http://schemas.microsoft.com/office/drawing/2014/main" id="{4DF4AF94-0F41-9A57-231E-544C6C83F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049402"/>
              </p:ext>
            </p:extLst>
          </p:nvPr>
        </p:nvGraphicFramePr>
        <p:xfrm>
          <a:off x="1235271" y="1798810"/>
          <a:ext cx="3059352" cy="1545880"/>
        </p:xfrm>
        <a:graphic>
          <a:graphicData uri="http://schemas.openxmlformats.org/drawingml/2006/table">
            <a:tbl>
              <a:tblPr>
                <a:noFill/>
                <a:tableStyleId>{0CE93ACC-B7F5-4A2F-9CFA-A7C43C5E7625}</a:tableStyleId>
              </a:tblPr>
              <a:tblGrid>
                <a:gridCol w="509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892">
                  <a:extLst>
                    <a:ext uri="{9D8B030D-6E8A-4147-A177-3AD203B41FA5}">
                      <a16:colId xmlns:a16="http://schemas.microsoft.com/office/drawing/2014/main" val="1217622975"/>
                    </a:ext>
                  </a:extLst>
                </a:gridCol>
                <a:gridCol w="509892">
                  <a:extLst>
                    <a:ext uri="{9D8B030D-6E8A-4147-A177-3AD203B41FA5}">
                      <a16:colId xmlns:a16="http://schemas.microsoft.com/office/drawing/2014/main" val="2207399152"/>
                    </a:ext>
                  </a:extLst>
                </a:gridCol>
              </a:tblGrid>
              <a:tr h="3091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85E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85E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85E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85E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85E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1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85E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1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85E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1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85E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2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2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2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13816"/>
                  </a:ext>
                </a:extLst>
              </a:tr>
              <a:tr h="3091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85E8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2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2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2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572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82"/>
          <p:cNvSpPr/>
          <p:nvPr/>
        </p:nvSpPr>
        <p:spPr>
          <a:xfrm>
            <a:off x="4078800" y="1465470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82"/>
          <p:cNvSpPr txBox="1">
            <a:spLocks noGrp="1"/>
          </p:cNvSpPr>
          <p:nvPr>
            <p:ph type="subTitle" idx="1"/>
          </p:nvPr>
        </p:nvSpPr>
        <p:spPr>
          <a:xfrm>
            <a:off x="3129600" y="2571750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</a:t>
            </a:r>
            <a:endParaRPr dirty="0"/>
          </a:p>
        </p:txBody>
      </p:sp>
      <p:sp>
        <p:nvSpPr>
          <p:cNvPr id="1112" name="Google Shape;1112;p82"/>
          <p:cNvSpPr txBox="1">
            <a:spLocks noGrp="1"/>
          </p:cNvSpPr>
          <p:nvPr>
            <p:ph type="subTitle" idx="2"/>
          </p:nvPr>
        </p:nvSpPr>
        <p:spPr>
          <a:xfrm>
            <a:off x="3129600" y="292875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Website zur Verwaltung aller Studierenden, mit verschiedenen Nutzerrollen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116" name="Google Shape;1116;p82"/>
          <p:cNvGrpSpPr/>
          <p:nvPr/>
        </p:nvGrpSpPr>
        <p:grpSpPr>
          <a:xfrm>
            <a:off x="4280547" y="1805723"/>
            <a:ext cx="582917" cy="305936"/>
            <a:chOff x="2084325" y="363300"/>
            <a:chExt cx="484150" cy="254100"/>
          </a:xfrm>
        </p:grpSpPr>
        <p:sp>
          <p:nvSpPr>
            <p:cNvPr id="1117" name="Google Shape;1117;p82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8" name="Google Shape;1118;p82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BAF8131-BCC8-C241-2281-25246F1636EE}"/>
              </a:ext>
            </a:extLst>
          </p:cNvPr>
          <p:cNvSpPr/>
          <p:nvPr/>
        </p:nvSpPr>
        <p:spPr>
          <a:xfrm>
            <a:off x="8198069" y="3567511"/>
            <a:ext cx="461988" cy="2202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ond 14">
            <a:extLst>
              <a:ext uri="{FF2B5EF4-FFF2-40B4-BE49-F238E27FC236}">
                <a16:creationId xmlns:a16="http://schemas.microsoft.com/office/drawing/2014/main" id="{4DB11C7B-953F-5E5F-AC00-7C7452DD41ED}"/>
              </a:ext>
            </a:extLst>
          </p:cNvPr>
          <p:cNvSpPr/>
          <p:nvPr/>
        </p:nvSpPr>
        <p:spPr>
          <a:xfrm rot="16352062">
            <a:off x="7659066" y="3882686"/>
            <a:ext cx="2524222" cy="882506"/>
          </a:xfrm>
          <a:prstGeom prst="moon">
            <a:avLst>
              <a:gd name="adj" fmla="val 751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Welle 12">
            <a:extLst>
              <a:ext uri="{FF2B5EF4-FFF2-40B4-BE49-F238E27FC236}">
                <a16:creationId xmlns:a16="http://schemas.microsoft.com/office/drawing/2014/main" id="{03B12C4D-4655-7213-EF49-A0FC126A4875}"/>
              </a:ext>
            </a:extLst>
          </p:cNvPr>
          <p:cNvSpPr/>
          <p:nvPr/>
        </p:nvSpPr>
        <p:spPr>
          <a:xfrm rot="5081556">
            <a:off x="6760460" y="1608696"/>
            <a:ext cx="2701499" cy="1606090"/>
          </a:xfrm>
          <a:prstGeom prst="wav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EBEDAD0-4BA4-4E29-823E-38624F7347D9}"/>
              </a:ext>
            </a:extLst>
          </p:cNvPr>
          <p:cNvSpPr/>
          <p:nvPr/>
        </p:nvSpPr>
        <p:spPr>
          <a:xfrm rot="1320450">
            <a:off x="-859850" y="-668213"/>
            <a:ext cx="2439441" cy="2231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2DB40FF-8E9E-E032-55A5-A306A0B9B7F6}"/>
              </a:ext>
            </a:extLst>
          </p:cNvPr>
          <p:cNvSpPr/>
          <p:nvPr/>
        </p:nvSpPr>
        <p:spPr>
          <a:xfrm>
            <a:off x="250254" y="1990535"/>
            <a:ext cx="996052" cy="23849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D42DF1E-EDEB-F558-BEA0-2DEE557EAFF3}"/>
              </a:ext>
            </a:extLst>
          </p:cNvPr>
          <p:cNvSpPr/>
          <p:nvPr/>
        </p:nvSpPr>
        <p:spPr>
          <a:xfrm>
            <a:off x="550662" y="1990535"/>
            <a:ext cx="1029597" cy="2170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ond 6">
            <a:extLst>
              <a:ext uri="{FF2B5EF4-FFF2-40B4-BE49-F238E27FC236}">
                <a16:creationId xmlns:a16="http://schemas.microsoft.com/office/drawing/2014/main" id="{85007F2E-A9BF-915B-8630-55FC85C9D8D2}"/>
              </a:ext>
            </a:extLst>
          </p:cNvPr>
          <p:cNvSpPr/>
          <p:nvPr/>
        </p:nvSpPr>
        <p:spPr>
          <a:xfrm rot="6881971">
            <a:off x="-1014588" y="1012376"/>
            <a:ext cx="2476101" cy="1245951"/>
          </a:xfrm>
          <a:prstGeom prst="moon">
            <a:avLst>
              <a:gd name="adj" fmla="val 53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lussdiagramm: Gespeicherte Daten 5">
            <a:extLst>
              <a:ext uri="{FF2B5EF4-FFF2-40B4-BE49-F238E27FC236}">
                <a16:creationId xmlns:a16="http://schemas.microsoft.com/office/drawing/2014/main" id="{450650F2-95F7-97A6-6A90-680D986B1AA6}"/>
              </a:ext>
            </a:extLst>
          </p:cNvPr>
          <p:cNvSpPr/>
          <p:nvPr/>
        </p:nvSpPr>
        <p:spPr>
          <a:xfrm rot="12272139">
            <a:off x="237949" y="4403743"/>
            <a:ext cx="1048120" cy="1003757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AF693FA-01EA-5807-BF4F-25D4494E3CC2}"/>
              </a:ext>
            </a:extLst>
          </p:cNvPr>
          <p:cNvSpPr/>
          <p:nvPr/>
        </p:nvSpPr>
        <p:spPr>
          <a:xfrm>
            <a:off x="721894" y="3771900"/>
            <a:ext cx="559468" cy="397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5" name="Google Shape;1675;p112"/>
          <p:cNvSpPr txBox="1">
            <a:spLocks noGrp="1"/>
          </p:cNvSpPr>
          <p:nvPr>
            <p:ph type="title"/>
          </p:nvPr>
        </p:nvSpPr>
        <p:spPr>
          <a:xfrm>
            <a:off x="1543350" y="261672"/>
            <a:ext cx="60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Nutzergruppen</a:t>
            </a:r>
          </a:p>
        </p:txBody>
      </p:sp>
      <p:sp>
        <p:nvSpPr>
          <p:cNvPr id="1676" name="Google Shape;1676;p112"/>
          <p:cNvSpPr txBox="1">
            <a:spLocks noGrp="1"/>
          </p:cNvSpPr>
          <p:nvPr>
            <p:ph type="subTitle" idx="1"/>
          </p:nvPr>
        </p:nvSpPr>
        <p:spPr>
          <a:xfrm>
            <a:off x="4481203" y="2043429"/>
            <a:ext cx="2486100" cy="528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</a:t>
            </a:r>
          </a:p>
        </p:txBody>
      </p:sp>
      <p:sp>
        <p:nvSpPr>
          <p:cNvPr id="1678" name="Google Shape;1678;p112"/>
          <p:cNvSpPr txBox="1">
            <a:spLocks noGrp="1"/>
          </p:cNvSpPr>
          <p:nvPr>
            <p:ph type="subTitle" idx="3"/>
          </p:nvPr>
        </p:nvSpPr>
        <p:spPr>
          <a:xfrm>
            <a:off x="90211" y="2043428"/>
            <a:ext cx="2486100" cy="5283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Verwaltung</a:t>
            </a:r>
            <a:endParaRPr/>
          </a:p>
        </p:txBody>
      </p:sp>
      <p:sp>
        <p:nvSpPr>
          <p:cNvPr id="1680" name="Google Shape;1680;p112"/>
          <p:cNvSpPr txBox="1">
            <a:spLocks noGrp="1"/>
          </p:cNvSpPr>
          <p:nvPr>
            <p:ph type="subTitle" idx="5"/>
          </p:nvPr>
        </p:nvSpPr>
        <p:spPr>
          <a:xfrm>
            <a:off x="6335287" y="1959208"/>
            <a:ext cx="3005105" cy="699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Geschäfts-führung</a:t>
            </a:r>
          </a:p>
        </p:txBody>
      </p:sp>
      <p:sp>
        <p:nvSpPr>
          <p:cNvPr id="1682" name="Google Shape;1682;p112"/>
          <p:cNvSpPr txBox="1">
            <a:spLocks noGrp="1"/>
          </p:cNvSpPr>
          <p:nvPr>
            <p:ph type="subTitle" idx="7"/>
          </p:nvPr>
        </p:nvSpPr>
        <p:spPr>
          <a:xfrm>
            <a:off x="2285707" y="2043428"/>
            <a:ext cx="2486100" cy="5283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Betreuer</a:t>
            </a:r>
            <a:endParaRPr err="1"/>
          </a:p>
        </p:txBody>
      </p:sp>
      <p:sp>
        <p:nvSpPr>
          <p:cNvPr id="1684" name="Google Shape;1684;p112"/>
          <p:cNvSpPr/>
          <p:nvPr/>
        </p:nvSpPr>
        <p:spPr>
          <a:xfrm>
            <a:off x="937111" y="1110721"/>
            <a:ext cx="792300" cy="79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112"/>
          <p:cNvSpPr/>
          <p:nvPr/>
        </p:nvSpPr>
        <p:spPr>
          <a:xfrm>
            <a:off x="3132607" y="1110721"/>
            <a:ext cx="792300" cy="79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112"/>
          <p:cNvSpPr/>
          <p:nvPr/>
        </p:nvSpPr>
        <p:spPr>
          <a:xfrm>
            <a:off x="7523599" y="1110721"/>
            <a:ext cx="792300" cy="79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112"/>
          <p:cNvSpPr/>
          <p:nvPr/>
        </p:nvSpPr>
        <p:spPr>
          <a:xfrm>
            <a:off x="5328103" y="1110721"/>
            <a:ext cx="792300" cy="79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8" name="Google Shape;1688;p112"/>
          <p:cNvGrpSpPr/>
          <p:nvPr/>
        </p:nvGrpSpPr>
        <p:grpSpPr>
          <a:xfrm>
            <a:off x="1117235" y="1308332"/>
            <a:ext cx="435761" cy="396842"/>
            <a:chOff x="-40378075" y="3267450"/>
            <a:chExt cx="317425" cy="289075"/>
          </a:xfrm>
        </p:grpSpPr>
        <p:sp>
          <p:nvSpPr>
            <p:cNvPr id="1689" name="Google Shape;1689;p112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2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2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2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112"/>
          <p:cNvGrpSpPr/>
          <p:nvPr/>
        </p:nvGrpSpPr>
        <p:grpSpPr>
          <a:xfrm>
            <a:off x="5512189" y="1290093"/>
            <a:ext cx="424000" cy="433186"/>
            <a:chOff x="-24353875" y="3147725"/>
            <a:chExt cx="289875" cy="296175"/>
          </a:xfrm>
        </p:grpSpPr>
        <p:sp>
          <p:nvSpPr>
            <p:cNvPr id="1694" name="Google Shape;1694;p112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12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rafik 10" descr="Ein Bild, das Cartoon, Kunst enthält.&#10;&#10;Beschreibung automatisch generiert.">
            <a:extLst>
              <a:ext uri="{FF2B5EF4-FFF2-40B4-BE49-F238E27FC236}">
                <a16:creationId xmlns:a16="http://schemas.microsoft.com/office/drawing/2014/main" id="{4E1D99E0-3AE3-858F-E907-ABA1B2EE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43" y="1302232"/>
            <a:ext cx="439614" cy="41030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FCF5ABE-34C6-D690-CCDB-4FB0F5DF0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961" y="1301864"/>
            <a:ext cx="246184" cy="418367"/>
          </a:xfrm>
          <a:prstGeom prst="rect">
            <a:avLst/>
          </a:prstGeom>
        </p:spPr>
      </p:pic>
      <p:sp>
        <p:nvSpPr>
          <p:cNvPr id="14" name="Google Shape;1511;p104">
            <a:extLst>
              <a:ext uri="{FF2B5EF4-FFF2-40B4-BE49-F238E27FC236}">
                <a16:creationId xmlns:a16="http://schemas.microsoft.com/office/drawing/2014/main" id="{7824EC32-4AC3-06C4-3200-44F27BAB0242}"/>
              </a:ext>
            </a:extLst>
          </p:cNvPr>
          <p:cNvSpPr txBox="1">
            <a:spLocks/>
          </p:cNvSpPr>
          <p:nvPr/>
        </p:nvSpPr>
        <p:spPr>
          <a:xfrm>
            <a:off x="260618" y="2478378"/>
            <a:ext cx="2486100" cy="259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04800" algn="l">
              <a:buSzPts val="1200"/>
              <a:buChar char="●"/>
            </a:pPr>
            <a:r>
              <a:rPr lang="en-GB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Personendaten</a:t>
            </a:r>
            <a:r>
              <a:rPr lang="en-GB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 und </a:t>
            </a:r>
            <a:r>
              <a:rPr lang="en-GB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Vertragskonditionen</a:t>
            </a:r>
            <a:r>
              <a:rPr lang="en-GB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 </a:t>
            </a:r>
            <a:r>
              <a:rPr lang="en-GB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hinterlegen</a:t>
            </a:r>
            <a:r>
              <a:rPr lang="en-GB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 </a:t>
            </a:r>
          </a:p>
          <a:p>
            <a:pPr indent="-304800" algn="l">
              <a:buSzPts val="1200"/>
              <a:buChar char="●"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04800" algn="l">
              <a:buSzPts val="1200"/>
              <a:buChar char="●"/>
            </a:pPr>
            <a:r>
              <a:rPr lang="en-GB" dirty="0" err="1">
                <a:solidFill>
                  <a:schemeClr val="hlink"/>
                </a:solidFill>
                <a:uFill>
                  <a:noFill/>
                </a:uFill>
              </a:rPr>
              <a:t>gebuchten</a:t>
            </a: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err="1">
                <a:solidFill>
                  <a:schemeClr val="hlink"/>
                </a:solidFill>
                <a:uFill>
                  <a:noFill/>
                </a:uFill>
              </a:rPr>
              <a:t>Stunden</a:t>
            </a: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err="1">
                <a:solidFill>
                  <a:schemeClr val="hlink"/>
                </a:solidFill>
                <a:uFill>
                  <a:noFill/>
                </a:uFill>
              </a:rPr>
              <a:t>vermerken</a:t>
            </a: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 </a:t>
            </a:r>
            <a:endParaRPr lang="en-GB" dirty="0">
              <a:solidFill>
                <a:schemeClr val="hlink"/>
              </a:solidFill>
            </a:endParaRPr>
          </a:p>
          <a:p>
            <a:pPr indent="-304800" algn="l">
              <a:buSzPts val="1200"/>
              <a:buChar char="●"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04800" algn="l">
              <a:buSzPts val="1200"/>
              <a:buChar char="●"/>
            </a:pPr>
            <a:r>
              <a:rPr lang="en-GB" dirty="0" err="1">
                <a:solidFill>
                  <a:schemeClr val="hlink"/>
                </a:solidFill>
                <a:uFill>
                  <a:noFill/>
                </a:uFill>
              </a:rPr>
              <a:t>Betreuer</a:t>
            </a: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err="1">
                <a:solidFill>
                  <a:schemeClr val="hlink"/>
                </a:solidFill>
                <a:uFill>
                  <a:noFill/>
                </a:uFill>
              </a:rPr>
              <a:t>zuweisen</a:t>
            </a: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 </a:t>
            </a:r>
            <a:endParaRPr lang="en-GB" dirty="0">
              <a:solidFill>
                <a:schemeClr val="hlink"/>
              </a:solidFill>
            </a:endParaRPr>
          </a:p>
          <a:p>
            <a:pPr indent="-304800" algn="l">
              <a:buSzPts val="1200"/>
              <a:buChar char="●"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lvl="0" indent="-304800" algn="l">
              <a:buSzPts val="1200"/>
              <a:buChar char="●"/>
            </a:pPr>
            <a:r>
              <a:rPr lang="en-GB" dirty="0" err="1">
                <a:solidFill>
                  <a:schemeClr val="hlink"/>
                </a:solidFill>
                <a:uFill>
                  <a:noFill/>
                </a:uFill>
              </a:rPr>
              <a:t>Zuordnung</a:t>
            </a: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 von </a:t>
            </a:r>
            <a:r>
              <a:rPr lang="en-GB" dirty="0" err="1">
                <a:solidFill>
                  <a:schemeClr val="hlink"/>
                </a:solidFill>
                <a:uFill>
                  <a:noFill/>
                </a:uFill>
              </a:rPr>
              <a:t>Projektteams</a:t>
            </a: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" name="Google Shape;1511;p104">
            <a:extLst>
              <a:ext uri="{FF2B5EF4-FFF2-40B4-BE49-F238E27FC236}">
                <a16:creationId xmlns:a16="http://schemas.microsoft.com/office/drawing/2014/main" id="{8DCECAC1-C148-E004-E846-078B8AEADE11}"/>
              </a:ext>
            </a:extLst>
          </p:cNvPr>
          <p:cNvSpPr txBox="1">
            <a:spLocks/>
          </p:cNvSpPr>
          <p:nvPr/>
        </p:nvSpPr>
        <p:spPr>
          <a:xfrm>
            <a:off x="2377392" y="2475642"/>
            <a:ext cx="2486100" cy="259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04800" algn="l">
              <a:buSzPts val="1200"/>
              <a:buChar char="●"/>
            </a:pPr>
            <a:r>
              <a:rPr lang="en-GB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Einsehen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 </a:t>
            </a:r>
            <a:r>
              <a:rPr lang="en-GB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relevanter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 </a:t>
            </a:r>
            <a:r>
              <a:rPr lang="en-GB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Informationen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 der </a:t>
            </a:r>
            <a:r>
              <a:rPr lang="en-GB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zugeordneten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 </a:t>
            </a:r>
            <a:r>
              <a:rPr lang="en-GB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Studierenden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 </a:t>
            </a:r>
          </a:p>
          <a:p>
            <a:pPr indent="-304800" algn="l">
              <a:buSzPts val="1200"/>
              <a:buChar char="●"/>
            </a:pPr>
            <a:endParaRPr lang="en-GB">
              <a:solidFill>
                <a:schemeClr val="hlink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indent="-304800" algn="l">
              <a:buSzPts val="1200"/>
              <a:buChar char="●"/>
            </a:pPr>
            <a:r>
              <a:rPr lang="en-GB" err="1">
                <a:solidFill>
                  <a:schemeClr val="hlink"/>
                </a:solidFill>
                <a:uFill>
                  <a:noFill/>
                </a:uFill>
              </a:rPr>
              <a:t>Einsehen</a:t>
            </a:r>
            <a:r>
              <a:rPr lang="en-GB">
                <a:solidFill>
                  <a:schemeClr val="hlink"/>
                </a:solidFill>
                <a:uFill>
                  <a:noFill/>
                </a:uFill>
              </a:rPr>
              <a:t> von </a:t>
            </a:r>
            <a:r>
              <a:rPr lang="en-GB" err="1">
                <a:solidFill>
                  <a:schemeClr val="hlink"/>
                </a:solidFill>
                <a:uFill>
                  <a:noFill/>
                </a:uFill>
              </a:rPr>
              <a:t>gebuchten</a:t>
            </a:r>
            <a:r>
              <a:rPr lang="en-GB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err="1">
                <a:solidFill>
                  <a:schemeClr val="hlink"/>
                </a:solidFill>
                <a:uFill>
                  <a:noFill/>
                </a:uFill>
              </a:rPr>
              <a:t>Stunden</a:t>
            </a:r>
            <a:endParaRPr lang="en-GB" err="1">
              <a:solidFill>
                <a:schemeClr val="hlink"/>
              </a:solidFill>
            </a:endParaRPr>
          </a:p>
        </p:txBody>
      </p:sp>
      <p:sp>
        <p:nvSpPr>
          <p:cNvPr id="3" name="Google Shape;1511;p104">
            <a:extLst>
              <a:ext uri="{FF2B5EF4-FFF2-40B4-BE49-F238E27FC236}">
                <a16:creationId xmlns:a16="http://schemas.microsoft.com/office/drawing/2014/main" id="{DC69B75F-B593-3D3B-9F67-93B3DC15C2D7}"/>
              </a:ext>
            </a:extLst>
          </p:cNvPr>
          <p:cNvSpPr txBox="1">
            <a:spLocks/>
          </p:cNvSpPr>
          <p:nvPr/>
        </p:nvSpPr>
        <p:spPr>
          <a:xfrm>
            <a:off x="4481763" y="2475642"/>
            <a:ext cx="2486100" cy="259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04800" algn="l">
              <a:buSzPts val="1200"/>
              <a:buChar char="●"/>
            </a:pPr>
            <a:r>
              <a:rPr lang="en-GB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Planen</a:t>
            </a:r>
            <a:r>
              <a:rPr lang="en-GB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 von Hard-ware für </a:t>
            </a:r>
            <a:r>
              <a:rPr lang="en-GB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Studenten</a:t>
            </a:r>
            <a:endParaRPr lang="en-GB" dirty="0">
              <a:solidFill>
                <a:schemeClr val="hlink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indent="-304800" algn="l">
              <a:buSzPts val="1200"/>
              <a:buChar char="●"/>
            </a:pPr>
            <a:endParaRPr lang="en-GB" dirty="0">
              <a:solidFill>
                <a:schemeClr val="hlink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indent="-304800" algn="l">
              <a:buSzPts val="1200"/>
              <a:buChar char="●"/>
            </a:pPr>
            <a:r>
              <a:rPr lang="en-GB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Dokumentation</a:t>
            </a:r>
            <a:r>
              <a:rPr lang="en-GB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 der </a:t>
            </a:r>
            <a:r>
              <a:rPr lang="en-GB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Ausgabe</a:t>
            </a:r>
            <a:endParaRPr lang="en-GB" dirty="0">
              <a:solidFill>
                <a:schemeClr val="hlink"/>
              </a:solidFill>
              <a:highlight>
                <a:srgbClr val="FFFFFF"/>
              </a:highlight>
              <a:uFill>
                <a:noFill/>
              </a:uFill>
            </a:endParaRPr>
          </a:p>
        </p:txBody>
      </p:sp>
      <p:sp>
        <p:nvSpPr>
          <p:cNvPr id="4" name="Google Shape;1511;p104">
            <a:extLst>
              <a:ext uri="{FF2B5EF4-FFF2-40B4-BE49-F238E27FC236}">
                <a16:creationId xmlns:a16="http://schemas.microsoft.com/office/drawing/2014/main" id="{ED8205EE-633C-326B-1CA4-3FE83806F6DF}"/>
              </a:ext>
            </a:extLst>
          </p:cNvPr>
          <p:cNvSpPr txBox="1">
            <a:spLocks/>
          </p:cNvSpPr>
          <p:nvPr/>
        </p:nvSpPr>
        <p:spPr>
          <a:xfrm>
            <a:off x="6555686" y="2475642"/>
            <a:ext cx="2486100" cy="259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04800" algn="l">
              <a:buSzPts val="1200"/>
              <a:buChar char="●"/>
            </a:pPr>
            <a:r>
              <a:rPr lang="en-GB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Einsehen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 </a:t>
            </a:r>
            <a:r>
              <a:rPr lang="en-GB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aller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 </a:t>
            </a:r>
            <a:b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</a:br>
            <a:r>
              <a:rPr lang="en-GB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</a:rPr>
              <a:t>Inhalte</a:t>
            </a:r>
            <a:endParaRPr lang="en-GB" err="1">
              <a:solidFill>
                <a:schemeClr val="hlink"/>
              </a:solidFill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9160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" grpId="0"/>
      <p:bldP spid="1676" grpId="0" build="p"/>
      <p:bldP spid="1678" grpId="0" build="p"/>
      <p:bldP spid="1680" grpId="0" build="p"/>
      <p:bldP spid="1682" grpId="0" build="p"/>
      <p:bldP spid="1684" grpId="0" animBg="1"/>
      <p:bldP spid="1685" grpId="0" animBg="1"/>
      <p:bldP spid="1686" grpId="0" animBg="1"/>
      <p:bldP spid="1687" grpId="0" animBg="1"/>
      <p:bldP spid="14" grpId="0"/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diagonal liegende Ecken abgerundet 1">
            <a:extLst>
              <a:ext uri="{FF2B5EF4-FFF2-40B4-BE49-F238E27FC236}">
                <a16:creationId xmlns:a16="http://schemas.microsoft.com/office/drawing/2014/main" id="{86A52FA1-7866-FA3C-9194-ACAAC77DEBD2}"/>
              </a:ext>
            </a:extLst>
          </p:cNvPr>
          <p:cNvSpPr/>
          <p:nvPr/>
        </p:nvSpPr>
        <p:spPr>
          <a:xfrm>
            <a:off x="1743216" y="3977640"/>
            <a:ext cx="428484" cy="32766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5275405-37BD-830B-4EE9-126B2E572A71}"/>
              </a:ext>
            </a:extLst>
          </p:cNvPr>
          <p:cNvSpPr/>
          <p:nvPr/>
        </p:nvSpPr>
        <p:spPr>
          <a:xfrm>
            <a:off x="197919" y="985066"/>
            <a:ext cx="3717757" cy="1010652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2" name="Google Shape;1992;p125"/>
          <p:cNvSpPr txBox="1">
            <a:spLocks noGrp="1"/>
          </p:cNvSpPr>
          <p:nvPr>
            <p:ph type="title"/>
          </p:nvPr>
        </p:nvSpPr>
        <p:spPr>
          <a:xfrm>
            <a:off x="2298185" y="198238"/>
            <a:ext cx="42982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Personas</a:t>
            </a:r>
            <a:endParaRPr lang="de-DE" dirty="0"/>
          </a:p>
        </p:txBody>
      </p:sp>
      <p:sp>
        <p:nvSpPr>
          <p:cNvPr id="1995" name="Google Shape;1995;p125"/>
          <p:cNvSpPr txBox="1">
            <a:spLocks noGrp="1"/>
          </p:cNvSpPr>
          <p:nvPr>
            <p:ph type="subTitle" idx="3"/>
          </p:nvPr>
        </p:nvSpPr>
        <p:spPr>
          <a:xfrm>
            <a:off x="1761094" y="1133861"/>
            <a:ext cx="185523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Andreas Zimmer</a:t>
            </a:r>
            <a:endParaRPr sz="1600" dirty="0"/>
          </a:p>
        </p:txBody>
      </p:sp>
      <p:sp>
        <p:nvSpPr>
          <p:cNvPr id="1996" name="Google Shape;1996;p125"/>
          <p:cNvSpPr txBox="1">
            <a:spLocks noGrp="1"/>
          </p:cNvSpPr>
          <p:nvPr>
            <p:ph type="subTitle" idx="4"/>
          </p:nvPr>
        </p:nvSpPr>
        <p:spPr>
          <a:xfrm>
            <a:off x="3358026" y="645403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Verwaltung und IT</a:t>
            </a:r>
            <a:endParaRPr dirty="0"/>
          </a:p>
        </p:txBody>
      </p:sp>
      <p:sp>
        <p:nvSpPr>
          <p:cNvPr id="5" name="Google Shape;1998;p125">
            <a:extLst>
              <a:ext uri="{FF2B5EF4-FFF2-40B4-BE49-F238E27FC236}">
                <a16:creationId xmlns:a16="http://schemas.microsoft.com/office/drawing/2014/main" id="{62BCA992-48F4-E0A9-5BF2-F876ADB1366E}"/>
              </a:ext>
            </a:extLst>
          </p:cNvPr>
          <p:cNvSpPr txBox="1">
            <a:spLocks/>
          </p:cNvSpPr>
          <p:nvPr/>
        </p:nvSpPr>
        <p:spPr>
          <a:xfrm>
            <a:off x="1743216" y="1375283"/>
            <a:ext cx="2043924" cy="56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de-DE" dirty="0"/>
              <a:t>35, Verwaltungsleiter,</a:t>
            </a:r>
          </a:p>
          <a:p>
            <a:pPr marL="0" indent="0"/>
            <a:r>
              <a:rPr lang="de-DE" dirty="0"/>
              <a:t>Verlobt</a:t>
            </a:r>
          </a:p>
          <a:p>
            <a:pPr marL="0" indent="0"/>
            <a:endParaRPr lang="de-DE" dirty="0"/>
          </a:p>
        </p:txBody>
      </p:sp>
      <p:sp>
        <p:nvSpPr>
          <p:cNvPr id="6" name="Google Shape;1998;p125">
            <a:extLst>
              <a:ext uri="{FF2B5EF4-FFF2-40B4-BE49-F238E27FC236}">
                <a16:creationId xmlns:a16="http://schemas.microsoft.com/office/drawing/2014/main" id="{AA617C1F-409A-6133-EE57-73DA1E064628}"/>
              </a:ext>
            </a:extLst>
          </p:cNvPr>
          <p:cNvSpPr txBox="1">
            <a:spLocks/>
          </p:cNvSpPr>
          <p:nvPr/>
        </p:nvSpPr>
        <p:spPr>
          <a:xfrm>
            <a:off x="197918" y="1995717"/>
            <a:ext cx="4096679" cy="3076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l"/>
            <a:r>
              <a:rPr lang="de-DE" b="1" dirty="0"/>
              <a:t>Ziele und Bedürfnisse: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Verwaltung so fehlerlos und konsistent wie möglich haben</a:t>
            </a:r>
          </a:p>
          <a:p>
            <a:pPr algn="l"/>
            <a:r>
              <a:rPr lang="de-DE" b="1" dirty="0"/>
              <a:t>Herausforderung: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Excel ist unübersichtlich, schlechte Integrität (fehleranfällig), schlecht skalierbar </a:t>
            </a:r>
          </a:p>
          <a:p>
            <a:pPr algn="l"/>
            <a:r>
              <a:rPr lang="de-DE" b="1" dirty="0"/>
              <a:t>Lösung: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strukturierte Website mit Daten, die sich nicht widersprechen </a:t>
            </a:r>
            <a:br>
              <a:rPr lang="de-DE" dirty="0"/>
            </a:br>
            <a:r>
              <a:rPr lang="de-DE" dirty="0"/>
              <a:t>können</a:t>
            </a:r>
          </a:p>
          <a:p>
            <a:pPr algn="l"/>
            <a:br>
              <a:rPr lang="de-DE" dirty="0"/>
            </a:br>
            <a:endParaRPr lang="de-DE" dirty="0"/>
          </a:p>
        </p:txBody>
      </p:sp>
      <p:pic>
        <p:nvPicPr>
          <p:cNvPr id="17" name="Grafik 16" descr="Ein Bild, das Menschliches Gesicht, Person, Lächeln, draußen enthält.&#10;&#10;Automatisch generierte Beschreibung">
            <a:extLst>
              <a:ext uri="{FF2B5EF4-FFF2-40B4-BE49-F238E27FC236}">
                <a16:creationId xmlns:a16="http://schemas.microsoft.com/office/drawing/2014/main" id="{BFB710F6-E1C1-D007-1105-AEB799FD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75" y="1053653"/>
            <a:ext cx="878400" cy="878400"/>
          </a:xfrm>
          <a:prstGeom prst="flowChartConnector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AF19812-87E3-AA20-94A1-5E2FB4AEF8BC}"/>
              </a:ext>
            </a:extLst>
          </p:cNvPr>
          <p:cNvSpPr/>
          <p:nvPr/>
        </p:nvSpPr>
        <p:spPr>
          <a:xfrm>
            <a:off x="4572000" y="992228"/>
            <a:ext cx="4208089" cy="1010652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oogle Shape;1997;p125">
            <a:extLst>
              <a:ext uri="{FF2B5EF4-FFF2-40B4-BE49-F238E27FC236}">
                <a16:creationId xmlns:a16="http://schemas.microsoft.com/office/drawing/2014/main" id="{3A8F29F8-0EFC-8B1D-64E9-D4932D2A0C23}"/>
              </a:ext>
            </a:extLst>
          </p:cNvPr>
          <p:cNvSpPr txBox="1">
            <a:spLocks/>
          </p:cNvSpPr>
          <p:nvPr/>
        </p:nvSpPr>
        <p:spPr>
          <a:xfrm>
            <a:off x="6136941" y="1133861"/>
            <a:ext cx="177855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de-DE" sz="1600"/>
              <a:t>Astrid Schneider</a:t>
            </a:r>
          </a:p>
        </p:txBody>
      </p:sp>
      <p:sp>
        <p:nvSpPr>
          <p:cNvPr id="13" name="Google Shape;1998;p125">
            <a:extLst>
              <a:ext uri="{FF2B5EF4-FFF2-40B4-BE49-F238E27FC236}">
                <a16:creationId xmlns:a16="http://schemas.microsoft.com/office/drawing/2014/main" id="{738F7C64-8923-D89A-A28F-60BFD23F7C4B}"/>
              </a:ext>
            </a:extLst>
          </p:cNvPr>
          <p:cNvSpPr txBox="1">
            <a:spLocks/>
          </p:cNvSpPr>
          <p:nvPr/>
        </p:nvSpPr>
        <p:spPr>
          <a:xfrm>
            <a:off x="6164889" y="1381013"/>
            <a:ext cx="2625819" cy="55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de-DE" dirty="0"/>
              <a:t>56, IT-Administrator,</a:t>
            </a:r>
          </a:p>
          <a:p>
            <a:pPr marL="0" indent="0"/>
            <a:r>
              <a:rPr lang="de-DE" dirty="0"/>
              <a:t>Verheiratet, bald geschieden</a:t>
            </a:r>
          </a:p>
        </p:txBody>
      </p:sp>
      <p:sp>
        <p:nvSpPr>
          <p:cNvPr id="14" name="Google Shape;1998;p125">
            <a:extLst>
              <a:ext uri="{FF2B5EF4-FFF2-40B4-BE49-F238E27FC236}">
                <a16:creationId xmlns:a16="http://schemas.microsoft.com/office/drawing/2014/main" id="{E6D766E7-C770-24FB-F31D-BDB2C30C126D}"/>
              </a:ext>
            </a:extLst>
          </p:cNvPr>
          <p:cNvSpPr txBox="1">
            <a:spLocks/>
          </p:cNvSpPr>
          <p:nvPr/>
        </p:nvSpPr>
        <p:spPr>
          <a:xfrm>
            <a:off x="4447326" y="2007400"/>
            <a:ext cx="4343382" cy="2501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l"/>
            <a:r>
              <a:rPr lang="de-DE" b="1" dirty="0"/>
              <a:t>Ziele und Bedürfnisse: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schnelle, unkomplizierte Zuweisung von Hardware</a:t>
            </a:r>
          </a:p>
          <a:p>
            <a:pPr marL="114300" indent="0" algn="l"/>
            <a:r>
              <a:rPr lang="de-DE" b="1" dirty="0"/>
              <a:t>Herausforderung: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Hardware Zuweisung über Excel umständlich und verwirrend, da das Suchen und Finden in Excel schlecht ist</a:t>
            </a:r>
          </a:p>
          <a:p>
            <a:pPr marL="114300" indent="0" algn="l"/>
            <a:r>
              <a:rPr lang="de-DE" b="1" dirty="0"/>
              <a:t>Lösung: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Website mit einfacher Hardware Zuweisung/ Direkt sehen, wem Hardware fehlt </a:t>
            </a:r>
          </a:p>
        </p:txBody>
      </p:sp>
      <p:pic>
        <p:nvPicPr>
          <p:cNvPr id="16" name="Grafik 15" descr="Ein Bild, das Menschliches Gesicht, Person, Lächeln, Kleidung enthält.&#10;&#10;Automatisch generierte Beschreibung">
            <a:extLst>
              <a:ext uri="{FF2B5EF4-FFF2-40B4-BE49-F238E27FC236}">
                <a16:creationId xmlns:a16="http://schemas.microsoft.com/office/drawing/2014/main" id="{B32CE6B4-05BE-9B48-EDBC-7CADA1B46B3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39" y="1058354"/>
            <a:ext cx="878400" cy="8784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7231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build="p"/>
      <p:bldP spid="13" grpId="0" uiExpand="1" build="p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0"/>
          <p:cNvSpPr txBox="1">
            <a:spLocks noGrp="1"/>
          </p:cNvSpPr>
          <p:nvPr>
            <p:ph type="title"/>
          </p:nvPr>
        </p:nvSpPr>
        <p:spPr>
          <a:xfrm>
            <a:off x="1599704" y="2301613"/>
            <a:ext cx="5944592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Anforderungen</a:t>
            </a:r>
            <a:endParaRPr dirty="0"/>
          </a:p>
        </p:txBody>
      </p:sp>
      <p:sp>
        <p:nvSpPr>
          <p:cNvPr id="1097" name="Google Shape;1097;p80"/>
          <p:cNvSpPr txBox="1">
            <a:spLocks noGrp="1"/>
          </p:cNvSpPr>
          <p:nvPr>
            <p:ph type="title" idx="2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BADE779-D7E1-B946-B8C9-B5C644478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854912"/>
          </a:xfrm>
        </p:spPr>
        <p:txBody>
          <a:bodyPr/>
          <a:lstStyle/>
          <a:p>
            <a:r>
              <a:rPr lang="de-DE"/>
              <a:t>Funktionale und nichtfunktionale Anforderungen 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84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98"/>
          <p:cNvSpPr txBox="1">
            <a:spLocks noGrp="1"/>
          </p:cNvSpPr>
          <p:nvPr>
            <p:ph type="title"/>
          </p:nvPr>
        </p:nvSpPr>
        <p:spPr>
          <a:xfrm>
            <a:off x="2846475" y="363274"/>
            <a:ext cx="3450900" cy="1029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Funktionale Anforderungen</a:t>
            </a:r>
            <a:endParaRPr dirty="0"/>
          </a:p>
        </p:txBody>
      </p:sp>
      <p:sp>
        <p:nvSpPr>
          <p:cNvPr id="1381" name="Google Shape;1381;p98"/>
          <p:cNvSpPr txBox="1">
            <a:spLocks noGrp="1"/>
          </p:cNvSpPr>
          <p:nvPr>
            <p:ph type="subTitle" idx="1"/>
          </p:nvPr>
        </p:nvSpPr>
        <p:spPr>
          <a:xfrm>
            <a:off x="538174" y="1645449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Allgemein</a:t>
            </a:r>
            <a:endParaRPr dirty="0"/>
          </a:p>
        </p:txBody>
      </p:sp>
      <p:sp>
        <p:nvSpPr>
          <p:cNvPr id="1382" name="Google Shape;1382;p98"/>
          <p:cNvSpPr txBox="1">
            <a:spLocks noGrp="1"/>
          </p:cNvSpPr>
          <p:nvPr>
            <p:ph type="subTitle" idx="2"/>
          </p:nvPr>
        </p:nvSpPr>
        <p:spPr>
          <a:xfrm>
            <a:off x="538174" y="2255400"/>
            <a:ext cx="4033825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dirty="0"/>
              <a:t>Jeder User hat eine Login-Page</a:t>
            </a:r>
            <a:endParaRPr dirty="0"/>
          </a:p>
          <a:p>
            <a:pPr indent="-317500" algn="l">
              <a:spcBef>
                <a:spcPts val="1000"/>
              </a:spcBef>
            </a:pPr>
            <a:r>
              <a:rPr lang="de-DE" dirty="0"/>
              <a:t>Einteilung nach Verwaltung, IT, Betreuer und Geschäftsführung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de-DE" dirty="0"/>
              <a:t>Einzelne Rollen haben begrenzte Ansichten</a:t>
            </a:r>
            <a:endParaRPr dirty="0"/>
          </a:p>
          <a:p>
            <a:pPr lvl="0" indent="-317500" algn="l">
              <a:spcBef>
                <a:spcPts val="1000"/>
              </a:spcBef>
            </a:pPr>
            <a:r>
              <a:rPr lang="de-DE" dirty="0"/>
              <a:t>Jede Rolle hat ein eigenes Dashboard, welches durch Filter begrenzt werden kann</a:t>
            </a:r>
          </a:p>
        </p:txBody>
      </p:sp>
      <p:sp>
        <p:nvSpPr>
          <p:cNvPr id="1383" name="Google Shape;1383;p98"/>
          <p:cNvSpPr txBox="1">
            <a:spLocks noGrp="1"/>
          </p:cNvSpPr>
          <p:nvPr>
            <p:ph type="subTitle" idx="3"/>
          </p:nvPr>
        </p:nvSpPr>
        <p:spPr>
          <a:xfrm>
            <a:off x="4703244" y="1645449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Verwaltung</a:t>
            </a:r>
            <a:endParaRPr dirty="0"/>
          </a:p>
        </p:txBody>
      </p:sp>
      <p:sp>
        <p:nvSpPr>
          <p:cNvPr id="1384" name="Google Shape;1384;p98"/>
          <p:cNvSpPr txBox="1">
            <a:spLocks noGrp="1"/>
          </p:cNvSpPr>
          <p:nvPr>
            <p:ph type="subTitle" idx="4"/>
          </p:nvPr>
        </p:nvSpPr>
        <p:spPr>
          <a:xfrm>
            <a:off x="4571925" y="2255400"/>
            <a:ext cx="4227797" cy="2524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 algn="l"/>
            <a:r>
              <a:rPr lang="de-DE"/>
              <a:t>Zugriff auf Personendaten und Vertragsdaten von Studenten, kann diese erstellen und ändern</a:t>
            </a:r>
          </a:p>
          <a:p>
            <a:pPr lvl="0" indent="-317500" algn="l"/>
            <a:endParaRPr lang="de-DE"/>
          </a:p>
          <a:p>
            <a:pPr lvl="0" indent="-317500" algn="l"/>
            <a:r>
              <a:rPr lang="de-DE"/>
              <a:t>Erfassung von Wochenstunden, Überstunden, Krankheits- und Urlaubstage</a:t>
            </a:r>
          </a:p>
          <a:p>
            <a:pPr lvl="0" indent="-317500" algn="l"/>
            <a:endParaRPr lang="de-DE"/>
          </a:p>
          <a:p>
            <a:pPr lvl="0" indent="-317500" algn="l"/>
            <a:r>
              <a:rPr lang="de-DE"/>
              <a:t>Zuweisung von Betreuern zu Studenten, kann diese wieder entfernen</a:t>
            </a:r>
          </a:p>
          <a:p>
            <a:pPr lvl="0" indent="-317500" algn="l"/>
            <a:endParaRPr lang="de-DE"/>
          </a:p>
          <a:p>
            <a:pPr lvl="0" indent="-317500" algn="l"/>
            <a:r>
              <a:rPr lang="de-DE"/>
              <a:t>Zuweisung von Studenten zu Projekten, kann diese wieder entfernen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962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1" grpId="0" build="p"/>
      <p:bldP spid="1382" grpId="0" uiExpand="1" build="p"/>
      <p:bldP spid="1383" grpId="0" build="p"/>
      <p:bldP spid="1384" grpId="0" uiExpand="1" build="p"/>
    </p:bldLst>
  </p:timing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Bildschirmpräsentation (16:9)</PresentationFormat>
  <Paragraphs>170</Paragraphs>
  <Slides>25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4" baseType="lpstr">
      <vt:lpstr>Josefin Sans</vt:lpstr>
      <vt:lpstr>Arial</vt:lpstr>
      <vt:lpstr>Open Sans</vt:lpstr>
      <vt:lpstr>Anaheim</vt:lpstr>
      <vt:lpstr>Open Sans Light</vt:lpstr>
      <vt:lpstr>Open Sans SemiBold</vt:lpstr>
      <vt:lpstr>Roboto Condensed</vt:lpstr>
      <vt:lpstr>Fira Sans Condensed</vt:lpstr>
      <vt:lpstr>Aquatic and Physical Therapy Center XL by Slidesgo</vt:lpstr>
      <vt:lpstr>Studentenradar Zwischenpräsentation</vt:lpstr>
      <vt:lpstr>Agenda</vt:lpstr>
      <vt:lpstr>Interaktion mit Applikation</vt:lpstr>
      <vt:lpstr>Problem</vt:lpstr>
      <vt:lpstr>PowerPoint-Präsentation</vt:lpstr>
      <vt:lpstr>Nutzergruppen</vt:lpstr>
      <vt:lpstr>Personas</vt:lpstr>
      <vt:lpstr>Anforderungen</vt:lpstr>
      <vt:lpstr>Funktionale Anforderungen</vt:lpstr>
      <vt:lpstr>Funktionale Anforderungen</vt:lpstr>
      <vt:lpstr>Nichtfunktionale Anforderungen</vt:lpstr>
      <vt:lpstr>Architektur</vt:lpstr>
      <vt:lpstr>Server-Client Architektur </vt:lpstr>
      <vt:lpstr>Subsystem Decomposition</vt:lpstr>
      <vt:lpstr>UI Entwürfe</vt:lpstr>
      <vt:lpstr>Technologien</vt:lpstr>
      <vt:lpstr>Technologie-Stack</vt:lpstr>
      <vt:lpstr>Entwicklungs-umgebung</vt:lpstr>
      <vt:lpstr>Unsere Arbeitsumgebung</vt:lpstr>
      <vt:lpstr>Projekt- management</vt:lpstr>
      <vt:lpstr>Vorgehensmodell</vt:lpstr>
      <vt:lpstr>Aufgabenverteilung</vt:lpstr>
      <vt:lpstr>Aufgabenverteilung</vt:lpstr>
      <vt:lpstr>Zeiteinschätzung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Studentenradar Zwischenpräsentation</dc:title>
  <dc:creator>Arbresha</dc:creator>
  <cp:lastModifiedBy>Arbresha Selimi</cp:lastModifiedBy>
  <cp:revision>16</cp:revision>
  <dcterms:modified xsi:type="dcterms:W3CDTF">2023-10-24T15:05:32Z</dcterms:modified>
</cp:coreProperties>
</file>