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6/5/2020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3011-F050-4140-87D2-BA38AD5F8CB8}"/>
              </a:ext>
            </a:extLst>
          </p:cNvPr>
          <p:cNvSpPr>
            <a:spLocks noGrp="1"/>
          </p:cNvSpPr>
          <p:nvPr>
            <p:ph type="ctrTitle"/>
          </p:nvPr>
        </p:nvSpPr>
        <p:spPr/>
        <p:txBody>
          <a:bodyPr/>
          <a:lstStyle/>
          <a:p>
            <a:r>
              <a:rPr lang="it-IT" dirty="0"/>
              <a:t>Bot Telegram Covid-19</a:t>
            </a:r>
          </a:p>
        </p:txBody>
      </p:sp>
      <p:sp>
        <p:nvSpPr>
          <p:cNvPr id="3" name="Subtitle 2">
            <a:extLst>
              <a:ext uri="{FF2B5EF4-FFF2-40B4-BE49-F238E27FC236}">
                <a16:creationId xmlns:a16="http://schemas.microsoft.com/office/drawing/2014/main" id="{05D14CCF-11DF-46BE-82CF-6AAF95BD5630}"/>
              </a:ext>
            </a:extLst>
          </p:cNvPr>
          <p:cNvSpPr>
            <a:spLocks noGrp="1"/>
          </p:cNvSpPr>
          <p:nvPr>
            <p:ph type="subTitle" idx="1"/>
          </p:nvPr>
        </p:nvSpPr>
        <p:spPr/>
        <p:txBody>
          <a:bodyPr/>
          <a:lstStyle/>
          <a:p>
            <a:r>
              <a:rPr lang="it-IT" dirty="0"/>
              <a:t>@corona_crawler19_bot</a:t>
            </a:r>
          </a:p>
          <a:p>
            <a:r>
              <a:rPr lang="it-IT" dirty="0"/>
              <a:t>Masiero Stefano</a:t>
            </a:r>
          </a:p>
          <a:p>
            <a:r>
              <a:rPr lang="it-IT" dirty="0"/>
              <a:t>Francescato Gabriele</a:t>
            </a:r>
          </a:p>
        </p:txBody>
      </p:sp>
    </p:spTree>
    <p:extLst>
      <p:ext uri="{BB962C8B-B14F-4D97-AF65-F5344CB8AC3E}">
        <p14:creationId xmlns:p14="http://schemas.microsoft.com/office/powerpoint/2010/main" val="202246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08E7-6CA7-4C53-A81C-B454B19C72D6}"/>
              </a:ext>
            </a:extLst>
          </p:cNvPr>
          <p:cNvSpPr>
            <a:spLocks noGrp="1"/>
          </p:cNvSpPr>
          <p:nvPr>
            <p:ph type="ctrTitle"/>
          </p:nvPr>
        </p:nvSpPr>
        <p:spPr>
          <a:xfrm>
            <a:off x="2928400" y="0"/>
            <a:ext cx="8574622" cy="1079047"/>
          </a:xfrm>
        </p:spPr>
        <p:txBody>
          <a:bodyPr/>
          <a:lstStyle/>
          <a:p>
            <a:r>
              <a:rPr lang="it-IT" dirty="0"/>
              <a:t>Scopo del progetto</a:t>
            </a:r>
          </a:p>
        </p:txBody>
      </p:sp>
      <p:sp>
        <p:nvSpPr>
          <p:cNvPr id="3" name="Subtitle 2">
            <a:extLst>
              <a:ext uri="{FF2B5EF4-FFF2-40B4-BE49-F238E27FC236}">
                <a16:creationId xmlns:a16="http://schemas.microsoft.com/office/drawing/2014/main" id="{F2E1C83D-5776-4E62-BA9F-CF26C61C5D00}"/>
              </a:ext>
            </a:extLst>
          </p:cNvPr>
          <p:cNvSpPr>
            <a:spLocks noGrp="1"/>
          </p:cNvSpPr>
          <p:nvPr>
            <p:ph type="subTitle" idx="1"/>
          </p:nvPr>
        </p:nvSpPr>
        <p:spPr>
          <a:xfrm>
            <a:off x="4515377" y="2672179"/>
            <a:ext cx="6987645" cy="3195960"/>
          </a:xfrm>
        </p:spPr>
        <p:txBody>
          <a:bodyPr/>
          <a:lstStyle/>
          <a:p>
            <a:r>
              <a:rPr lang="it-IT" dirty="0"/>
              <a:t>Questo progetto nasce con l’idea di poter fornire informazioni utili come il numero di contagi e notizie riguardanti al covid-19. Abbiamo deciso di sviluppare questo bot su telegram in quanto le API (Applicaton Programming Interface) sono gratuite ed a disposizione di chiunque. </a:t>
            </a:r>
          </a:p>
        </p:txBody>
      </p:sp>
    </p:spTree>
    <p:extLst>
      <p:ext uri="{BB962C8B-B14F-4D97-AF65-F5344CB8AC3E}">
        <p14:creationId xmlns:p14="http://schemas.microsoft.com/office/powerpoint/2010/main" val="2638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5770-B5FB-4B8C-B7A5-D5509CB8AD0B}"/>
              </a:ext>
            </a:extLst>
          </p:cNvPr>
          <p:cNvSpPr>
            <a:spLocks noGrp="1"/>
          </p:cNvSpPr>
          <p:nvPr>
            <p:ph type="ctrTitle"/>
          </p:nvPr>
        </p:nvSpPr>
        <p:spPr>
          <a:xfrm>
            <a:off x="2928400" y="0"/>
            <a:ext cx="8574622" cy="1194456"/>
          </a:xfrm>
        </p:spPr>
        <p:txBody>
          <a:bodyPr/>
          <a:lstStyle/>
          <a:p>
            <a:r>
              <a:rPr lang="it-IT" dirty="0"/>
              <a:t>Progettazione</a:t>
            </a:r>
          </a:p>
        </p:txBody>
      </p:sp>
      <p:sp>
        <p:nvSpPr>
          <p:cNvPr id="3" name="Subtitle 2">
            <a:extLst>
              <a:ext uri="{FF2B5EF4-FFF2-40B4-BE49-F238E27FC236}">
                <a16:creationId xmlns:a16="http://schemas.microsoft.com/office/drawing/2014/main" id="{C60B97BE-D134-40D4-939B-DF02230D74B9}"/>
              </a:ext>
            </a:extLst>
          </p:cNvPr>
          <p:cNvSpPr>
            <a:spLocks noGrp="1"/>
          </p:cNvSpPr>
          <p:nvPr>
            <p:ph type="subTitle" idx="1"/>
          </p:nvPr>
        </p:nvSpPr>
        <p:spPr>
          <a:xfrm>
            <a:off x="4515377" y="2156652"/>
            <a:ext cx="6987645" cy="3511613"/>
          </a:xfrm>
        </p:spPr>
        <p:txBody>
          <a:bodyPr/>
          <a:lstStyle/>
          <a:p>
            <a:r>
              <a:rPr lang="it-IT" dirty="0"/>
              <a:t>Prima di tutto abbiamo creato il bot all’interno di telegram, successivamente abbiamo usato Netsons come sito per l’hosting del nostro programma, ovvero la parte logica del bot.  Per collegare il programma al bot quest’ultimo è dotato di un token univoco, una specie di codice, che permette a chi ne è in possesso di poter gestire le azioni del bot. Per lo scambio di dati tra il nostro sito di hosting ed il bot abbiamo usato la tecnica chiamata ‘Webhook’ che avviene solo quando Telegram lo richiede.</a:t>
            </a:r>
          </a:p>
        </p:txBody>
      </p:sp>
    </p:spTree>
    <p:extLst>
      <p:ext uri="{BB962C8B-B14F-4D97-AF65-F5344CB8AC3E}">
        <p14:creationId xmlns:p14="http://schemas.microsoft.com/office/powerpoint/2010/main" val="352383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4FB3-8CE6-45E0-B496-691C512EA355}"/>
              </a:ext>
            </a:extLst>
          </p:cNvPr>
          <p:cNvSpPr>
            <a:spLocks noGrp="1"/>
          </p:cNvSpPr>
          <p:nvPr>
            <p:ph type="ctrTitle"/>
          </p:nvPr>
        </p:nvSpPr>
        <p:spPr>
          <a:xfrm>
            <a:off x="2928400" y="0"/>
            <a:ext cx="8574622" cy="1161964"/>
          </a:xfrm>
        </p:spPr>
        <p:txBody>
          <a:bodyPr/>
          <a:lstStyle/>
          <a:p>
            <a:r>
              <a:rPr lang="it-IT" dirty="0"/>
              <a:t>Progettazione</a:t>
            </a:r>
          </a:p>
        </p:txBody>
      </p:sp>
      <p:sp>
        <p:nvSpPr>
          <p:cNvPr id="3" name="Subtitle 2">
            <a:extLst>
              <a:ext uri="{FF2B5EF4-FFF2-40B4-BE49-F238E27FC236}">
                <a16:creationId xmlns:a16="http://schemas.microsoft.com/office/drawing/2014/main" id="{126DD1EC-D7EA-4B2D-9EAA-DAAE1DBD0F28}"/>
              </a:ext>
            </a:extLst>
          </p:cNvPr>
          <p:cNvSpPr>
            <a:spLocks noGrp="1"/>
          </p:cNvSpPr>
          <p:nvPr>
            <p:ph type="subTitle" idx="1"/>
          </p:nvPr>
        </p:nvSpPr>
        <p:spPr>
          <a:xfrm>
            <a:off x="4515377" y="2267712"/>
            <a:ext cx="6987645" cy="3117089"/>
          </a:xfrm>
        </p:spPr>
        <p:txBody>
          <a:bodyPr/>
          <a:lstStyle/>
          <a:p>
            <a:r>
              <a:rPr lang="it-IT" dirty="0"/>
              <a:t>A questo punto abbiamo iniziato a progettare il database mediante lo schema ER e relazinale per poi crearlo all’interno del sito di hosting che ci mette a disposizione un database ed un web server. Poi siamo passati alla creazione di un mock-up del bot e quindi alla programmazione vera e propria.</a:t>
            </a:r>
          </a:p>
        </p:txBody>
      </p:sp>
    </p:spTree>
    <p:extLst>
      <p:ext uri="{BB962C8B-B14F-4D97-AF65-F5344CB8AC3E}">
        <p14:creationId xmlns:p14="http://schemas.microsoft.com/office/powerpoint/2010/main" val="392516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C75C-C05B-44FD-811E-FA7B4DD306D3}"/>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45B86E08-5A9A-4185-8FAA-BC2B7B0CEEF7}"/>
              </a:ext>
            </a:extLst>
          </p:cNvPr>
          <p:cNvSpPr>
            <a:spLocks noGrp="1"/>
          </p:cNvSpPr>
          <p:nvPr>
            <p:ph idx="1"/>
          </p:nvPr>
        </p:nvSpPr>
        <p:spPr/>
        <p:txBody>
          <a:bodyPr/>
          <a:lstStyle/>
          <a:p>
            <a:endParaRPr lang="it-IT"/>
          </a:p>
        </p:txBody>
      </p:sp>
      <p:pic>
        <p:nvPicPr>
          <p:cNvPr id="4" name="Picture 3">
            <a:extLst>
              <a:ext uri="{FF2B5EF4-FFF2-40B4-BE49-F238E27FC236}">
                <a16:creationId xmlns:a16="http://schemas.microsoft.com/office/drawing/2014/main" id="{604F6DC7-083E-4DA4-9E52-2BB9EA0BCC2A}"/>
              </a:ext>
            </a:extLst>
          </p:cNvPr>
          <p:cNvPicPr>
            <a:picLocks noChangeAspect="1"/>
          </p:cNvPicPr>
          <p:nvPr/>
        </p:nvPicPr>
        <p:blipFill>
          <a:blip r:embed="rId2"/>
          <a:stretch>
            <a:fillRect/>
          </a:stretch>
        </p:blipFill>
        <p:spPr>
          <a:xfrm>
            <a:off x="2340864" y="1207009"/>
            <a:ext cx="8001000" cy="3977640"/>
          </a:xfrm>
          <a:prstGeom prst="rect">
            <a:avLst/>
          </a:prstGeom>
        </p:spPr>
      </p:pic>
    </p:spTree>
    <p:extLst>
      <p:ext uri="{BB962C8B-B14F-4D97-AF65-F5344CB8AC3E}">
        <p14:creationId xmlns:p14="http://schemas.microsoft.com/office/powerpoint/2010/main" val="2635003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86</TotalTime>
  <Words>212</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Parallax</vt:lpstr>
      <vt:lpstr>Bot Telegram Covid-19</vt:lpstr>
      <vt:lpstr>Scopo del progetto</vt:lpstr>
      <vt:lpstr>Progettazione</vt:lpstr>
      <vt:lpstr>Progettazione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 Telegram Covid-19</dc:title>
  <dc:creator>Stefano Masiero</dc:creator>
  <cp:lastModifiedBy>Stefano Masiero</cp:lastModifiedBy>
  <cp:revision>10</cp:revision>
  <dcterms:created xsi:type="dcterms:W3CDTF">2020-06-05T14:39:27Z</dcterms:created>
  <dcterms:modified xsi:type="dcterms:W3CDTF">2020-06-05T16:06:12Z</dcterms:modified>
</cp:coreProperties>
</file>