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2CFD-7018-4A2F-ACA4-07ABF89A24BF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353-3751-4A31-A4E2-7276D36B4C6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05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2CFD-7018-4A2F-ACA4-07ABF89A24BF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353-3751-4A31-A4E2-7276D36B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57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2CFD-7018-4A2F-ACA4-07ABF89A24BF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353-3751-4A31-A4E2-7276D36B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99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2CFD-7018-4A2F-ACA4-07ABF89A24BF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353-3751-4A31-A4E2-7276D36B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45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2CFD-7018-4A2F-ACA4-07ABF89A24BF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353-3751-4A31-A4E2-7276D36B4C6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37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2CFD-7018-4A2F-ACA4-07ABF89A24BF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353-3751-4A31-A4E2-7276D36B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07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2CFD-7018-4A2F-ACA4-07ABF89A24BF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353-3751-4A31-A4E2-7276D36B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12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2CFD-7018-4A2F-ACA4-07ABF89A24BF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353-3751-4A31-A4E2-7276D36B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65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2CFD-7018-4A2F-ACA4-07ABF89A24BF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353-3751-4A31-A4E2-7276D36B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6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AF2CFD-7018-4A2F-ACA4-07ABF89A24BF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0B6353-3751-4A31-A4E2-7276D36B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36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2CFD-7018-4A2F-ACA4-07ABF89A24BF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6353-3751-4A31-A4E2-7276D36B4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91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AF2CFD-7018-4A2F-ACA4-07ABF89A24BF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0B6353-3751-4A31-A4E2-7276D36B4C6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87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uk-UA" b="1" dirty="0" err="1" smtClean="0">
                <a:solidFill>
                  <a:srgbClr val="FFC000"/>
                </a:solidFill>
              </a:rPr>
              <a:t>Діагностувальна</a:t>
            </a:r>
            <a:r>
              <a:rPr lang="uk-UA" b="1" dirty="0" smtClean="0">
                <a:solidFill>
                  <a:srgbClr val="FFC000"/>
                </a:solidFill>
              </a:rPr>
              <a:t> робота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uk-UA" b="1" dirty="0" smtClean="0">
                <a:solidFill>
                  <a:srgbClr val="FFC000"/>
                </a:solidFill>
              </a:rPr>
              <a:t>Прикметник</a:t>
            </a:r>
            <a:endParaRPr lang="ru-RU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34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11010180" cy="6483792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solidFill>
                  <a:schemeClr val="tx1"/>
                </a:solidFill>
              </a:rPr>
              <a:t/>
            </a:r>
            <a:br>
              <a:rPr lang="ru-RU" sz="2400" b="1" dirty="0">
                <a:solidFill>
                  <a:schemeClr val="tx1"/>
                </a:solidFill>
              </a:rPr>
            </a:br>
            <a:r>
              <a:rPr lang="ru-RU" sz="3100" b="1" dirty="0">
                <a:solidFill>
                  <a:schemeClr val="tx1"/>
                </a:solidFill>
              </a:rPr>
              <a:t>1.	</a:t>
            </a:r>
            <a:r>
              <a:rPr lang="ru-RU" sz="3100" b="1" dirty="0" err="1">
                <a:solidFill>
                  <a:schemeClr val="tx1"/>
                </a:solidFill>
              </a:rPr>
              <a:t>Доповніть</a:t>
            </a:r>
            <a:r>
              <a:rPr lang="ru-RU" sz="3100" b="1" dirty="0">
                <a:solidFill>
                  <a:schemeClr val="tx1"/>
                </a:solidFill>
              </a:rPr>
              <a:t> і </a:t>
            </a:r>
            <a:r>
              <a:rPr lang="ru-RU" sz="3100" b="1" dirty="0" err="1">
                <a:solidFill>
                  <a:schemeClr val="tx1"/>
                </a:solidFill>
              </a:rPr>
              <a:t>запишіть</a:t>
            </a:r>
            <a:r>
              <a:rPr lang="ru-RU" sz="3100" b="1" dirty="0">
                <a:solidFill>
                  <a:schemeClr val="tx1"/>
                </a:solidFill>
              </a:rPr>
              <a:t> </a:t>
            </a:r>
            <a:r>
              <a:rPr lang="ru-RU" sz="3100" b="1" dirty="0" err="1">
                <a:solidFill>
                  <a:schemeClr val="tx1"/>
                </a:solidFill>
              </a:rPr>
              <a:t>визначення</a:t>
            </a:r>
            <a:r>
              <a:rPr lang="ru-RU" sz="3100" b="1" dirty="0">
                <a:solidFill>
                  <a:schemeClr val="tx1"/>
                </a:solidFill>
              </a:rPr>
              <a:t>: </a:t>
            </a:r>
            <a:r>
              <a:rPr lang="ru-RU" sz="3100" b="1" dirty="0" err="1">
                <a:solidFill>
                  <a:schemeClr val="tx1"/>
                </a:solidFill>
              </a:rPr>
              <a:t>Прикметник</a:t>
            </a:r>
            <a:r>
              <a:rPr lang="ru-RU" sz="3100" b="1" dirty="0">
                <a:solidFill>
                  <a:schemeClr val="tx1"/>
                </a:solidFill>
              </a:rPr>
              <a:t> — </a:t>
            </a:r>
            <a:r>
              <a:rPr lang="ru-RU" sz="3100" b="1" dirty="0" err="1">
                <a:solidFill>
                  <a:schemeClr val="tx1"/>
                </a:solidFill>
              </a:rPr>
              <a:t>це</a:t>
            </a:r>
            <a:r>
              <a:rPr lang="ru-RU" sz="3100" b="1" dirty="0">
                <a:solidFill>
                  <a:schemeClr val="tx1"/>
                </a:solidFill>
              </a:rPr>
              <a:t> </a:t>
            </a:r>
            <a:r>
              <a:rPr lang="ru-RU" sz="3100" b="1" dirty="0" err="1">
                <a:solidFill>
                  <a:schemeClr val="tx1"/>
                </a:solidFill>
              </a:rPr>
              <a:t>повнозначна</a:t>
            </a:r>
            <a:r>
              <a:rPr lang="ru-RU" sz="3100" b="1" dirty="0">
                <a:solidFill>
                  <a:schemeClr val="tx1"/>
                </a:solidFill>
              </a:rPr>
              <a:t> </a:t>
            </a:r>
            <a:r>
              <a:rPr lang="ru-RU" sz="3100" b="1" dirty="0" err="1">
                <a:solidFill>
                  <a:schemeClr val="tx1"/>
                </a:solidFill>
              </a:rPr>
              <a:t>частина</a:t>
            </a:r>
            <a:r>
              <a:rPr lang="ru-RU" sz="3100" b="1" dirty="0">
                <a:solidFill>
                  <a:schemeClr val="tx1"/>
                </a:solidFill>
              </a:rPr>
              <a:t> </a:t>
            </a:r>
            <a:r>
              <a:rPr lang="ru-RU" sz="3100" b="1" dirty="0" err="1">
                <a:solidFill>
                  <a:schemeClr val="tx1"/>
                </a:solidFill>
              </a:rPr>
              <a:t>мови</a:t>
            </a:r>
            <a:r>
              <a:rPr lang="ru-RU" sz="3100" b="1" dirty="0">
                <a:solidFill>
                  <a:schemeClr val="tx1"/>
                </a:solidFill>
              </a:rPr>
              <a:t>, яка</a:t>
            </a:r>
            <a:r>
              <a:rPr lang="ru-RU" sz="3100" b="1" dirty="0" smtClean="0">
                <a:solidFill>
                  <a:schemeClr val="tx1"/>
                </a:solidFill>
              </a:rPr>
              <a:t>:</a:t>
            </a:r>
            <a:r>
              <a:rPr lang="ru-RU" sz="3100" b="1" dirty="0">
                <a:solidFill>
                  <a:schemeClr val="tx1"/>
                </a:solidFill>
              </a:rPr>
              <a:t/>
            </a:r>
            <a:br>
              <a:rPr lang="ru-RU" sz="3100" b="1" dirty="0">
                <a:solidFill>
                  <a:schemeClr val="tx1"/>
                </a:solidFill>
              </a:rPr>
            </a:br>
            <a:r>
              <a:rPr lang="ru-RU" sz="3100" b="1" dirty="0">
                <a:solidFill>
                  <a:schemeClr val="tx1"/>
                </a:solidFill>
              </a:rPr>
              <a:t>                       </a:t>
            </a:r>
            <a:r>
              <a:rPr lang="ru-RU" sz="3100" b="1" dirty="0" smtClean="0">
                <a:solidFill>
                  <a:schemeClr val="tx1"/>
                </a:solidFill>
              </a:rPr>
              <a:t/>
            </a:r>
            <a:br>
              <a:rPr lang="ru-RU" sz="3100" b="1" dirty="0" smtClean="0">
                <a:solidFill>
                  <a:schemeClr val="tx1"/>
                </a:solidFill>
              </a:rPr>
            </a:br>
            <a:r>
              <a:rPr lang="ru-RU" sz="3100" b="1" dirty="0">
                <a:solidFill>
                  <a:schemeClr val="tx1"/>
                </a:solidFill>
              </a:rPr>
              <a:t> </a:t>
            </a:r>
            <a:r>
              <a:rPr lang="ru-RU" sz="3100" b="1" dirty="0" smtClean="0">
                <a:solidFill>
                  <a:schemeClr val="tx1"/>
                </a:solidFill>
              </a:rPr>
              <a:t> </a:t>
            </a:r>
            <a:r>
              <a:rPr lang="ru-RU" sz="3100" b="1" dirty="0" err="1" smtClean="0">
                <a:solidFill>
                  <a:schemeClr val="tx1"/>
                </a:solidFill>
              </a:rPr>
              <a:t>має</a:t>
            </a:r>
            <a:r>
              <a:rPr lang="ru-RU" sz="3100" b="1" dirty="0" smtClean="0">
                <a:solidFill>
                  <a:schemeClr val="tx1"/>
                </a:solidFill>
              </a:rPr>
              <a:t> </a:t>
            </a:r>
            <a:r>
              <a:rPr lang="ru-RU" sz="3100" b="1" dirty="0" err="1">
                <a:solidFill>
                  <a:schemeClr val="tx1"/>
                </a:solidFill>
              </a:rPr>
              <a:t>значення</a:t>
            </a:r>
            <a:r>
              <a:rPr lang="ru-RU" sz="3100" b="1" dirty="0">
                <a:solidFill>
                  <a:schemeClr val="tx1"/>
                </a:solidFill>
              </a:rPr>
              <a:t> </a:t>
            </a:r>
            <a:r>
              <a:rPr lang="ru-RU" sz="3100" b="1" dirty="0" err="1">
                <a:solidFill>
                  <a:schemeClr val="tx1"/>
                </a:solidFill>
              </a:rPr>
              <a:t>предметності</a:t>
            </a:r>
            <a:r>
              <a:rPr lang="ru-RU" sz="3100" b="1" dirty="0">
                <a:solidFill>
                  <a:schemeClr val="tx1"/>
                </a:solidFill>
              </a:rPr>
              <a:t>;</a:t>
            </a:r>
            <a:br>
              <a:rPr lang="ru-RU" sz="3100" b="1" dirty="0">
                <a:solidFill>
                  <a:schemeClr val="tx1"/>
                </a:solidFill>
              </a:rPr>
            </a:br>
            <a:r>
              <a:rPr lang="ru-RU" sz="3100" b="1" dirty="0">
                <a:solidFill>
                  <a:schemeClr val="tx1"/>
                </a:solidFill>
              </a:rPr>
              <a:t>  </a:t>
            </a:r>
            <a:r>
              <a:rPr lang="ru-RU" sz="3100" b="1" dirty="0" err="1">
                <a:solidFill>
                  <a:schemeClr val="tx1"/>
                </a:solidFill>
              </a:rPr>
              <a:t>означає</a:t>
            </a:r>
            <a:r>
              <a:rPr lang="ru-RU" sz="3100" b="1" dirty="0">
                <a:solidFill>
                  <a:schemeClr val="tx1"/>
                </a:solidFill>
              </a:rPr>
              <a:t> </a:t>
            </a:r>
            <a:r>
              <a:rPr lang="ru-RU" sz="3100" b="1" dirty="0" err="1">
                <a:solidFill>
                  <a:schemeClr val="tx1"/>
                </a:solidFill>
              </a:rPr>
              <a:t>кількість</a:t>
            </a:r>
            <a:r>
              <a:rPr lang="ru-RU" sz="3100" b="1" dirty="0">
                <a:solidFill>
                  <a:schemeClr val="tx1"/>
                </a:solidFill>
              </a:rPr>
              <a:t> </a:t>
            </a:r>
            <a:r>
              <a:rPr lang="ru-RU" sz="3100" b="1" dirty="0" err="1">
                <a:solidFill>
                  <a:schemeClr val="tx1"/>
                </a:solidFill>
              </a:rPr>
              <a:t>предметів</a:t>
            </a:r>
            <a:r>
              <a:rPr lang="ru-RU" sz="3100" b="1" dirty="0">
                <a:solidFill>
                  <a:schemeClr val="tx1"/>
                </a:solidFill>
              </a:rPr>
              <a:t> </a:t>
            </a:r>
            <a:r>
              <a:rPr lang="ru-RU" sz="3100" b="1" dirty="0" err="1">
                <a:solidFill>
                  <a:schemeClr val="tx1"/>
                </a:solidFill>
              </a:rPr>
              <a:t>або</a:t>
            </a:r>
            <a:r>
              <a:rPr lang="ru-RU" sz="3100" b="1" dirty="0">
                <a:solidFill>
                  <a:schemeClr val="tx1"/>
                </a:solidFill>
              </a:rPr>
              <a:t> </a:t>
            </a:r>
            <a:r>
              <a:rPr lang="ru-RU" sz="3100" b="1" dirty="0" err="1">
                <a:solidFill>
                  <a:schemeClr val="tx1"/>
                </a:solidFill>
              </a:rPr>
              <a:t>їхній</a:t>
            </a:r>
            <a:r>
              <a:rPr lang="ru-RU" sz="3100" b="1" dirty="0">
                <a:solidFill>
                  <a:schemeClr val="tx1"/>
                </a:solidFill>
              </a:rPr>
              <a:t> порядок при </a:t>
            </a:r>
            <a:r>
              <a:rPr lang="ru-RU" sz="3100" b="1" dirty="0" err="1">
                <a:solidFill>
                  <a:schemeClr val="tx1"/>
                </a:solidFill>
              </a:rPr>
              <a:t>лічбі</a:t>
            </a:r>
            <a:r>
              <a:rPr lang="ru-RU" sz="3100" b="1" dirty="0" smtClean="0">
                <a:solidFill>
                  <a:schemeClr val="tx1"/>
                </a:solidFill>
              </a:rPr>
              <a:t>;</a:t>
            </a:r>
            <a:br>
              <a:rPr lang="ru-RU" sz="3100" b="1" dirty="0" smtClean="0">
                <a:solidFill>
                  <a:schemeClr val="tx1"/>
                </a:solidFill>
              </a:rPr>
            </a:br>
            <a:r>
              <a:rPr lang="ru-RU" sz="3100" b="1" dirty="0" smtClean="0"/>
              <a:t> </a:t>
            </a:r>
            <a:r>
              <a:rPr lang="ru-RU" sz="3100" b="1" dirty="0" err="1"/>
              <a:t>виражає</a:t>
            </a:r>
            <a:r>
              <a:rPr lang="ru-RU" sz="3100" b="1" dirty="0"/>
              <a:t> </a:t>
            </a:r>
            <a:r>
              <a:rPr lang="ru-RU" sz="3100" b="1" dirty="0" err="1"/>
              <a:t>ознаку</a:t>
            </a:r>
            <a:r>
              <a:rPr lang="ru-RU" sz="3100" b="1" dirty="0"/>
              <a:t> </a:t>
            </a:r>
            <a:r>
              <a:rPr lang="ru-RU" sz="3100" b="1" dirty="0" err="1"/>
              <a:t>або</a:t>
            </a:r>
            <a:r>
              <a:rPr lang="ru-RU" sz="3100" b="1" dirty="0"/>
              <a:t> </a:t>
            </a:r>
            <a:r>
              <a:rPr lang="ru-RU" sz="3100" b="1" dirty="0" err="1"/>
              <a:t>приналежність</a:t>
            </a:r>
            <a:r>
              <a:rPr lang="ru-RU" sz="3100" b="1" dirty="0"/>
              <a:t> предмета;</a:t>
            </a:r>
            <a:br>
              <a:rPr lang="ru-RU" sz="3100" b="1" dirty="0"/>
            </a:br>
            <a:r>
              <a:rPr lang="ru-RU" sz="3100" b="1" dirty="0"/>
              <a:t>  </a:t>
            </a:r>
            <a:r>
              <a:rPr lang="ru-RU" sz="3100" b="1" dirty="0" err="1"/>
              <a:t>вказує</a:t>
            </a:r>
            <a:r>
              <a:rPr lang="ru-RU" sz="3100" b="1" dirty="0"/>
              <a:t> на </a:t>
            </a:r>
            <a:r>
              <a:rPr lang="ru-RU" sz="3100" b="1" dirty="0" err="1"/>
              <a:t>предмети</a:t>
            </a:r>
            <a:r>
              <a:rPr lang="ru-RU" sz="3100" b="1" dirty="0"/>
              <a:t>, </a:t>
            </a:r>
            <a:r>
              <a:rPr lang="ru-RU" sz="3100" b="1" dirty="0" err="1"/>
              <a:t>ознаки</a:t>
            </a:r>
            <a:r>
              <a:rPr lang="ru-RU" sz="3100" b="1" dirty="0"/>
              <a:t>, </a:t>
            </a:r>
            <a:r>
              <a:rPr lang="ru-RU" sz="3100" b="1" dirty="0" err="1"/>
              <a:t>кількість</a:t>
            </a:r>
            <a:r>
              <a:rPr lang="ru-RU" sz="3100" b="1" dirty="0"/>
              <a:t>, але не </a:t>
            </a:r>
            <a:r>
              <a:rPr lang="ru-RU" sz="3100" b="1" dirty="0" err="1"/>
              <a:t>називає</a:t>
            </a:r>
            <a:r>
              <a:rPr lang="ru-RU" sz="3100" b="1" dirty="0"/>
              <a:t> </a:t>
            </a:r>
            <a:r>
              <a:rPr lang="ru-RU" sz="3100" b="1" dirty="0" err="1"/>
              <a:t>їх</a:t>
            </a:r>
            <a:r>
              <a:rPr lang="ru-RU" sz="3100" b="1" dirty="0"/>
              <a:t>.</a:t>
            </a:r>
            <a:br>
              <a:rPr lang="ru-RU" sz="3100" b="1" dirty="0"/>
            </a:br>
            <a:r>
              <a:rPr lang="ru-RU" sz="3100" b="1" dirty="0"/>
              <a:t/>
            </a:r>
            <a:br>
              <a:rPr lang="ru-RU" sz="3100" b="1" dirty="0"/>
            </a:br>
            <a:r>
              <a:rPr lang="ru-RU" sz="3100" b="1" dirty="0" smtClean="0"/>
              <a:t>2</a:t>
            </a:r>
            <a:r>
              <a:rPr lang="ru-RU" sz="3100" b="1" dirty="0"/>
              <a:t>. </a:t>
            </a:r>
            <a:r>
              <a:rPr lang="ru-RU" sz="3100" b="1" dirty="0" err="1"/>
              <a:t>Запишіть</a:t>
            </a:r>
            <a:r>
              <a:rPr lang="ru-RU" sz="3100" b="1" dirty="0"/>
              <a:t> </a:t>
            </a:r>
            <a:r>
              <a:rPr lang="ru-RU" sz="3100" b="1" dirty="0" err="1"/>
              <a:t>п'ять</a:t>
            </a:r>
            <a:r>
              <a:rPr lang="ru-RU" sz="3100" b="1" dirty="0"/>
              <a:t> </a:t>
            </a:r>
            <a:r>
              <a:rPr lang="ru-RU" sz="3100" b="1" dirty="0" err="1"/>
              <a:t>прикладів</a:t>
            </a:r>
            <a:r>
              <a:rPr lang="ru-RU" sz="3100" b="1" dirty="0"/>
              <a:t> </a:t>
            </a:r>
            <a:r>
              <a:rPr lang="ru-RU" sz="3100" b="1" dirty="0" err="1"/>
              <a:t>прикметників</a:t>
            </a:r>
            <a:r>
              <a:rPr lang="ru-RU" sz="3100" b="1" dirty="0"/>
              <a:t>. </a:t>
            </a:r>
            <a:br>
              <a:rPr lang="ru-RU" sz="3100" b="1" dirty="0"/>
            </a:br>
            <a:r>
              <a:rPr lang="ru-RU" sz="3100" b="1" dirty="0"/>
              <a:t/>
            </a:r>
            <a:br>
              <a:rPr lang="ru-RU" sz="3100" b="1" dirty="0"/>
            </a:br>
            <a:r>
              <a:rPr lang="ru-RU" sz="3100" b="1" dirty="0" smtClean="0"/>
              <a:t>3. </a:t>
            </a:r>
            <a:r>
              <a:rPr lang="ru-RU" sz="3100" b="1" dirty="0" err="1"/>
              <a:t>Випишіть</a:t>
            </a:r>
            <a:r>
              <a:rPr lang="ru-RU" sz="3100" b="1" dirty="0"/>
              <a:t> рядок </a:t>
            </a:r>
            <a:r>
              <a:rPr lang="ru-RU" sz="3100" b="1" dirty="0" err="1"/>
              <a:t>слів</a:t>
            </a:r>
            <a:r>
              <a:rPr lang="ru-RU" sz="3100" b="1" dirty="0"/>
              <a:t>, у </a:t>
            </a:r>
            <a:r>
              <a:rPr lang="ru-RU" sz="3100" b="1" dirty="0" err="1"/>
              <a:t>якому</a:t>
            </a:r>
            <a:r>
              <a:rPr lang="ru-RU" sz="3100" b="1" dirty="0"/>
              <a:t> </a:t>
            </a:r>
            <a:r>
              <a:rPr lang="ru-RU" sz="3100" b="1" dirty="0" err="1"/>
              <a:t>всі</a:t>
            </a:r>
            <a:r>
              <a:rPr lang="ru-RU" sz="3100" b="1" dirty="0"/>
              <a:t> слова - </a:t>
            </a:r>
            <a:r>
              <a:rPr lang="ru-RU" sz="3100" b="1" dirty="0" err="1"/>
              <a:t>прикметники</a:t>
            </a:r>
            <a:r>
              <a:rPr lang="ru-RU" sz="3100" b="1" dirty="0"/>
              <a:t>.</a:t>
            </a:r>
            <a:br>
              <a:rPr lang="ru-RU" sz="3100" b="1" dirty="0"/>
            </a:br>
            <a:r>
              <a:rPr lang="ru-RU" sz="3100" b="1" dirty="0"/>
              <a:t/>
            </a:r>
            <a:br>
              <a:rPr lang="ru-RU" sz="3100" b="1" dirty="0"/>
            </a:br>
            <a:r>
              <a:rPr lang="ru-RU" sz="3100" b="1" dirty="0"/>
              <a:t>  Столик, широкий, далекий, </a:t>
            </a:r>
            <a:r>
              <a:rPr lang="ru-RU" sz="3100" b="1" dirty="0" err="1"/>
              <a:t>зроблений</a:t>
            </a:r>
            <a:r>
              <a:rPr lang="ru-RU" sz="3100" b="1" dirty="0"/>
              <a:t>;</a:t>
            </a:r>
            <a:br>
              <a:rPr lang="ru-RU" sz="3100" b="1" dirty="0"/>
            </a:br>
            <a:r>
              <a:rPr lang="ru-RU" sz="3100" b="1" dirty="0"/>
              <a:t>  </a:t>
            </a:r>
            <a:r>
              <a:rPr lang="ru-RU" sz="3100" b="1" dirty="0" err="1" smtClean="0"/>
              <a:t>Денний</a:t>
            </a:r>
            <a:r>
              <a:rPr lang="ru-RU" sz="3100" b="1" dirty="0"/>
              <a:t>, ясен, красен, ясень;</a:t>
            </a:r>
            <a:br>
              <a:rPr lang="ru-RU" sz="3100" b="1" dirty="0"/>
            </a:br>
            <a:r>
              <a:rPr lang="ru-RU" sz="3100" b="1" dirty="0"/>
              <a:t>  </a:t>
            </a:r>
            <a:r>
              <a:rPr lang="ru-RU" sz="3100" b="1" dirty="0" err="1"/>
              <a:t>Близький</a:t>
            </a:r>
            <a:r>
              <a:rPr lang="ru-RU" sz="3100" b="1" dirty="0"/>
              <a:t>, </a:t>
            </a:r>
            <a:r>
              <a:rPr lang="ru-RU" sz="3100" b="1" dirty="0" err="1"/>
              <a:t>жорстокий</a:t>
            </a:r>
            <a:r>
              <a:rPr lang="ru-RU" sz="3100" b="1" dirty="0"/>
              <a:t>, </a:t>
            </a:r>
            <a:r>
              <a:rPr lang="ru-RU" sz="3100" b="1" dirty="0" err="1"/>
              <a:t>салатовий</a:t>
            </a:r>
            <a:r>
              <a:rPr lang="ru-RU" sz="3100" b="1" dirty="0"/>
              <a:t>, </a:t>
            </a:r>
            <a:r>
              <a:rPr lang="ru-RU" sz="3100" b="1" dirty="0" err="1"/>
              <a:t>міський</a:t>
            </a:r>
            <a:r>
              <a:rPr lang="ru-RU" sz="3100" b="1" dirty="0"/>
              <a:t>;</a:t>
            </a:r>
            <a:br>
              <a:rPr lang="ru-RU" sz="3100" b="1" dirty="0"/>
            </a:br>
            <a:r>
              <a:rPr lang="ru-RU" sz="3100" b="1" dirty="0"/>
              <a:t>  Великий, </a:t>
            </a:r>
            <a:r>
              <a:rPr lang="ru-RU" sz="3100" b="1" dirty="0" err="1"/>
              <a:t>цегляний</a:t>
            </a:r>
            <a:r>
              <a:rPr lang="ru-RU" sz="3100" b="1" dirty="0"/>
              <a:t>, колючий, </a:t>
            </a:r>
            <a:r>
              <a:rPr lang="ru-RU" sz="3100" b="1" dirty="0" err="1"/>
              <a:t>прив'ялить</a:t>
            </a:r>
            <a:r>
              <a:rPr lang="ru-RU" sz="3100" b="1" dirty="0"/>
              <a:t>.</a:t>
            </a:r>
            <a:br>
              <a:rPr lang="ru-RU" sz="3100" b="1" dirty="0"/>
            </a:b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226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95957" cy="5735506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4</a:t>
            </a:r>
            <a:r>
              <a:rPr lang="ru-RU" sz="4000" b="1" dirty="0"/>
              <a:t>. </a:t>
            </a:r>
            <a:r>
              <a:rPr lang="ru-RU" sz="4000" b="1" dirty="0" err="1"/>
              <a:t>Запишіть</a:t>
            </a:r>
            <a:r>
              <a:rPr lang="ru-RU" sz="4000" b="1" dirty="0"/>
              <a:t> </a:t>
            </a:r>
            <a:r>
              <a:rPr lang="ru-RU" sz="4000" b="1" dirty="0" err="1"/>
              <a:t>п'ять</a:t>
            </a:r>
            <a:r>
              <a:rPr lang="ru-RU" sz="4000" b="1" dirty="0"/>
              <a:t> </a:t>
            </a:r>
            <a:r>
              <a:rPr lang="ru-RU" sz="4000" b="1" dirty="0" err="1"/>
              <a:t>якісних</a:t>
            </a:r>
            <a:r>
              <a:rPr lang="ru-RU" sz="4000" b="1" dirty="0"/>
              <a:t> </a:t>
            </a:r>
            <a:r>
              <a:rPr lang="ru-RU" sz="4000" b="1" dirty="0" err="1"/>
              <a:t>прикметників</a:t>
            </a:r>
            <a:r>
              <a:rPr lang="ru-RU" sz="4000" b="1" dirty="0"/>
              <a:t>.</a:t>
            </a:r>
            <a:br>
              <a:rPr lang="ru-RU" sz="4000" b="1" dirty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b="1" dirty="0" smtClean="0"/>
              <a:t>5</a:t>
            </a:r>
            <a:r>
              <a:rPr lang="ru-RU" sz="4000" b="1" dirty="0"/>
              <a:t>. </a:t>
            </a:r>
            <a:r>
              <a:rPr lang="ru-RU" sz="4000" b="1" dirty="0" err="1"/>
              <a:t>Випишіть</a:t>
            </a:r>
            <a:r>
              <a:rPr lang="ru-RU" sz="4000" b="1" dirty="0"/>
              <a:t> рядок, у </a:t>
            </a:r>
            <a:r>
              <a:rPr lang="ru-RU" sz="4000" b="1" dirty="0" err="1"/>
              <a:t>якому</a:t>
            </a:r>
            <a:r>
              <a:rPr lang="ru-RU" sz="4000" b="1" dirty="0"/>
              <a:t> </a:t>
            </a:r>
            <a:r>
              <a:rPr lang="ru-RU" sz="4000" b="1" dirty="0" err="1"/>
              <a:t>всі</a:t>
            </a:r>
            <a:r>
              <a:rPr lang="ru-RU" sz="4000" b="1" dirty="0"/>
              <a:t> слова — </a:t>
            </a:r>
            <a:r>
              <a:rPr lang="ru-RU" sz="4000" b="1" dirty="0" err="1"/>
              <a:t>відносні</a:t>
            </a:r>
            <a:r>
              <a:rPr lang="ru-RU" sz="4000" b="1" dirty="0"/>
              <a:t> </a:t>
            </a:r>
            <a:r>
              <a:rPr lang="ru-RU" sz="4000" b="1" dirty="0" err="1"/>
              <a:t>прикметники</a:t>
            </a:r>
            <a:r>
              <a:rPr lang="ru-RU" sz="4000" b="1" dirty="0"/>
              <a:t>.</a:t>
            </a:r>
            <a:br>
              <a:rPr lang="ru-RU" sz="4000" b="1" dirty="0"/>
            </a:br>
            <a:r>
              <a:rPr lang="ru-RU" sz="4000" dirty="0" err="1"/>
              <a:t>Кислий</a:t>
            </a:r>
            <a:r>
              <a:rPr lang="ru-RU" sz="4000" dirty="0"/>
              <a:t>, </a:t>
            </a:r>
            <a:r>
              <a:rPr lang="ru-RU" sz="4000" dirty="0" err="1"/>
              <a:t>вовняний</a:t>
            </a:r>
            <a:r>
              <a:rPr lang="ru-RU" sz="4000" dirty="0"/>
              <a:t>, мамина, </a:t>
            </a:r>
            <a:r>
              <a:rPr lang="ru-RU" sz="4000" dirty="0" err="1" smtClean="0"/>
              <a:t>вечірня</a:t>
            </a:r>
            <a:r>
              <a:rPr lang="ru-RU" sz="4000" dirty="0"/>
              <a:t>.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 err="1" smtClean="0"/>
              <a:t>Міський</a:t>
            </a:r>
            <a:r>
              <a:rPr lang="ru-RU" sz="4000" dirty="0"/>
              <a:t>, </a:t>
            </a:r>
            <a:r>
              <a:rPr lang="ru-RU" sz="4000" dirty="0" err="1"/>
              <a:t>полтавський</a:t>
            </a:r>
            <a:r>
              <a:rPr lang="ru-RU" sz="4000" dirty="0"/>
              <a:t>, </a:t>
            </a:r>
            <a:r>
              <a:rPr lang="ru-RU" sz="4000" dirty="0" err="1"/>
              <a:t>шкільний</a:t>
            </a:r>
            <a:r>
              <a:rPr lang="ru-RU" sz="4000" dirty="0"/>
              <a:t>, </a:t>
            </a:r>
            <a:r>
              <a:rPr lang="ru-RU" sz="4000" dirty="0" err="1" smtClean="0"/>
              <a:t>лісовий</a:t>
            </a:r>
            <a:r>
              <a:rPr lang="ru-RU" sz="4000" dirty="0" smtClean="0"/>
              <a:t>.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 err="1"/>
              <a:t>Дерев'яний</a:t>
            </a:r>
            <a:r>
              <a:rPr lang="ru-RU" sz="4000" dirty="0"/>
              <a:t>, </a:t>
            </a:r>
            <a:r>
              <a:rPr lang="ru-RU" sz="4000" dirty="0" err="1"/>
              <a:t>ясний</a:t>
            </a:r>
            <a:r>
              <a:rPr lang="ru-RU" sz="4000" dirty="0"/>
              <a:t>, </a:t>
            </a:r>
            <a:r>
              <a:rPr lang="ru-RU" sz="4000" dirty="0" err="1"/>
              <a:t>батьківський</a:t>
            </a:r>
            <a:r>
              <a:rPr lang="ru-RU" sz="4000" dirty="0"/>
              <a:t>, </a:t>
            </a:r>
            <a:r>
              <a:rPr lang="ru-RU" sz="4000" dirty="0" err="1" smtClean="0"/>
              <a:t>солов'їний</a:t>
            </a:r>
            <a:r>
              <a:rPr lang="ru-RU" sz="4000" dirty="0" smtClean="0"/>
              <a:t>.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 err="1"/>
              <a:t>Літній</a:t>
            </a:r>
            <a:r>
              <a:rPr lang="ru-RU" sz="4000" dirty="0"/>
              <a:t>, </a:t>
            </a:r>
            <a:r>
              <a:rPr lang="ru-RU" sz="4000" dirty="0" err="1"/>
              <a:t>вечірній</a:t>
            </a:r>
            <a:r>
              <a:rPr lang="ru-RU" sz="4000" dirty="0"/>
              <a:t>, </a:t>
            </a:r>
            <a:r>
              <a:rPr lang="ru-RU" sz="4000" dirty="0" err="1"/>
              <a:t>молочний</a:t>
            </a:r>
            <a:r>
              <a:rPr lang="ru-RU" sz="4000" dirty="0"/>
              <a:t>, </a:t>
            </a:r>
            <a:r>
              <a:rPr lang="ru-RU" sz="4000" dirty="0" err="1"/>
              <a:t>білий</a:t>
            </a:r>
            <a:r>
              <a:rPr lang="ru-RU" sz="4000" dirty="0"/>
              <a:t>.</a:t>
            </a:r>
            <a:br>
              <a:rPr lang="ru-RU" sz="4000" dirty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b="1" dirty="0" smtClean="0"/>
              <a:t>6</a:t>
            </a:r>
            <a:r>
              <a:rPr lang="ru-RU" sz="4000" b="1" dirty="0"/>
              <a:t>. </a:t>
            </a:r>
            <a:r>
              <a:rPr lang="ru-RU" sz="4000" b="1" dirty="0" err="1"/>
              <a:t>Запишіть</a:t>
            </a:r>
            <a:r>
              <a:rPr lang="ru-RU" sz="4000" b="1" dirty="0"/>
              <a:t> </a:t>
            </a:r>
            <a:r>
              <a:rPr lang="ru-RU" sz="4000" b="1" dirty="0" err="1"/>
              <a:t>п'ять</a:t>
            </a:r>
            <a:r>
              <a:rPr lang="ru-RU" sz="4000" b="1" dirty="0"/>
              <a:t> </a:t>
            </a:r>
            <a:r>
              <a:rPr lang="ru-RU" sz="4000" b="1" dirty="0" err="1"/>
              <a:t>словосполучень</a:t>
            </a:r>
            <a:r>
              <a:rPr lang="ru-RU" sz="4000" b="1" dirty="0"/>
              <a:t> </a:t>
            </a:r>
            <a:r>
              <a:rPr lang="ru-RU" sz="4000" b="1" dirty="0" err="1"/>
              <a:t>прикметник</a:t>
            </a:r>
            <a:r>
              <a:rPr lang="ru-RU" sz="4000" b="1" dirty="0"/>
              <a:t> + </a:t>
            </a:r>
            <a:r>
              <a:rPr lang="ru-RU" sz="4000" b="1" dirty="0" err="1"/>
              <a:t>іменник</a:t>
            </a:r>
            <a:r>
              <a:rPr lang="ru-RU" sz="4000" b="1" dirty="0"/>
              <a:t>, де </a:t>
            </a:r>
            <a:r>
              <a:rPr lang="ru-RU" sz="4000" b="1" dirty="0" err="1"/>
              <a:t>всі</a:t>
            </a:r>
            <a:r>
              <a:rPr lang="ru-RU" sz="4000" b="1" dirty="0"/>
              <a:t> </a:t>
            </a:r>
            <a:r>
              <a:rPr lang="ru-RU" sz="4000" b="1" dirty="0" err="1"/>
              <a:t>прикметники</a:t>
            </a:r>
            <a:r>
              <a:rPr lang="ru-RU" sz="4000" b="1" dirty="0"/>
              <a:t> </a:t>
            </a:r>
            <a:r>
              <a:rPr lang="ru-RU" sz="4000" b="1" dirty="0" err="1"/>
              <a:t>присвійні</a:t>
            </a:r>
            <a:r>
              <a:rPr lang="ru-RU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738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864815"/>
          </a:xfrm>
        </p:spPr>
        <p:txBody>
          <a:bodyPr>
            <a:normAutofit/>
          </a:bodyPr>
          <a:lstStyle/>
          <a:p>
            <a:r>
              <a:rPr lang="ru-RU" dirty="0"/>
              <a:t> </a:t>
            </a:r>
            <a:r>
              <a:rPr lang="ru-RU" sz="3100" b="1" dirty="0"/>
              <a:t>7. </a:t>
            </a:r>
            <a:r>
              <a:rPr lang="ru-RU" sz="3100" b="1" dirty="0" err="1"/>
              <a:t>Випишіть</a:t>
            </a:r>
            <a:r>
              <a:rPr lang="ru-RU" sz="3100" b="1" dirty="0"/>
              <a:t> рядок, в </a:t>
            </a:r>
            <a:r>
              <a:rPr lang="ru-RU" sz="3100" b="1" dirty="0" err="1"/>
              <a:t>якому</a:t>
            </a:r>
            <a:r>
              <a:rPr lang="ru-RU" sz="3100" b="1" dirty="0"/>
              <a:t> названо  </a:t>
            </a:r>
            <a:r>
              <a:rPr lang="ru-RU" sz="3100" b="1" dirty="0" err="1"/>
              <a:t>ступені</a:t>
            </a:r>
            <a:r>
              <a:rPr lang="ru-RU" sz="3100" b="1" dirty="0"/>
              <a:t> </a:t>
            </a:r>
            <a:r>
              <a:rPr lang="ru-RU" sz="3100" b="1" dirty="0" err="1"/>
              <a:t>порівняння</a:t>
            </a:r>
            <a:r>
              <a:rPr lang="ru-RU" sz="3100" b="1" dirty="0"/>
              <a:t> </a:t>
            </a:r>
            <a:r>
              <a:rPr lang="ru-RU" sz="3100" b="1" dirty="0" err="1"/>
              <a:t>прикметників</a:t>
            </a:r>
            <a:r>
              <a:rPr lang="ru-RU" sz="3100" b="1" dirty="0"/>
              <a:t>.</a:t>
            </a:r>
            <a:br>
              <a:rPr lang="ru-RU" sz="3100" b="1" dirty="0"/>
            </a:br>
            <a:r>
              <a:rPr lang="ru-RU" sz="3100" b="1" dirty="0"/>
              <a:t> </a:t>
            </a:r>
            <a:r>
              <a:rPr lang="ru-RU" sz="3100" b="1" dirty="0" err="1"/>
              <a:t>Простий</a:t>
            </a:r>
            <a:r>
              <a:rPr lang="ru-RU" sz="3100" b="1" dirty="0"/>
              <a:t> і </a:t>
            </a:r>
            <a:r>
              <a:rPr lang="ru-RU" sz="3100" b="1" dirty="0" err="1"/>
              <a:t>складний</a:t>
            </a:r>
            <a:r>
              <a:rPr lang="ru-RU" sz="3100" b="1" dirty="0"/>
              <a:t>;</a:t>
            </a:r>
            <a:br>
              <a:rPr lang="ru-RU" sz="3100" b="1" dirty="0"/>
            </a:br>
            <a:r>
              <a:rPr lang="ru-RU" sz="3100" b="1" dirty="0"/>
              <a:t> </a:t>
            </a:r>
            <a:r>
              <a:rPr lang="ru-RU" sz="3100" b="1" dirty="0" err="1"/>
              <a:t>Вищий</a:t>
            </a:r>
            <a:r>
              <a:rPr lang="ru-RU" sz="3100" b="1" dirty="0"/>
              <a:t> і </a:t>
            </a:r>
            <a:r>
              <a:rPr lang="ru-RU" sz="3100" b="1" dirty="0" err="1"/>
              <a:t>найвищий</a:t>
            </a:r>
            <a:r>
              <a:rPr lang="ru-RU" sz="3100" b="1" dirty="0"/>
              <a:t>;</a:t>
            </a:r>
            <a:br>
              <a:rPr lang="ru-RU" sz="3100" b="1" dirty="0"/>
            </a:br>
            <a:r>
              <a:rPr lang="ru-RU" sz="3100" b="1" dirty="0"/>
              <a:t> </a:t>
            </a:r>
            <a:r>
              <a:rPr lang="ru-RU" sz="3100" b="1" dirty="0" err="1"/>
              <a:t>Якісний</a:t>
            </a:r>
            <a:r>
              <a:rPr lang="ru-RU" sz="3100" b="1" dirty="0"/>
              <a:t> і </a:t>
            </a:r>
            <a:r>
              <a:rPr lang="ru-RU" sz="3100" b="1" dirty="0" err="1"/>
              <a:t>відносний</a:t>
            </a:r>
            <a:r>
              <a:rPr lang="ru-RU" sz="3100" b="1" dirty="0"/>
              <a:t>;</a:t>
            </a:r>
            <a:br>
              <a:rPr lang="ru-RU" sz="3100" b="1" dirty="0"/>
            </a:br>
            <a:r>
              <a:rPr lang="ru-RU" sz="3100" b="1" dirty="0"/>
              <a:t> </a:t>
            </a:r>
            <a:r>
              <a:rPr lang="ru-RU" sz="3100" b="1" dirty="0" err="1"/>
              <a:t>Повний</a:t>
            </a:r>
            <a:r>
              <a:rPr lang="ru-RU" sz="3100" b="1" dirty="0"/>
              <a:t> і короткий.</a:t>
            </a:r>
            <a:br>
              <a:rPr lang="ru-RU" sz="3100" b="1" dirty="0"/>
            </a:br>
            <a:r>
              <a:rPr lang="ru-RU" sz="3100" b="1" dirty="0"/>
              <a:t/>
            </a:r>
            <a:br>
              <a:rPr lang="ru-RU" sz="3100" b="1" dirty="0"/>
            </a:br>
            <a:r>
              <a:rPr lang="ru-RU" sz="3100" b="1" dirty="0"/>
              <a:t> </a:t>
            </a:r>
            <a:r>
              <a:rPr lang="ru-RU" sz="3100" b="1" dirty="0" smtClean="0"/>
              <a:t>8</a:t>
            </a:r>
            <a:r>
              <a:rPr lang="ru-RU" sz="3100" b="1" dirty="0"/>
              <a:t>. </a:t>
            </a:r>
            <a:r>
              <a:rPr lang="ru-RU" sz="3100" b="1" dirty="0" err="1"/>
              <a:t>Запишіть</a:t>
            </a:r>
            <a:r>
              <a:rPr lang="ru-RU" sz="3100" b="1" dirty="0"/>
              <a:t> </a:t>
            </a:r>
            <a:r>
              <a:rPr lang="ru-RU" sz="3100" b="1" dirty="0" err="1"/>
              <a:t>п'ять</a:t>
            </a:r>
            <a:r>
              <a:rPr lang="ru-RU" sz="3100" b="1" dirty="0"/>
              <a:t> </a:t>
            </a:r>
            <a:r>
              <a:rPr lang="ru-RU" sz="3100" b="1" dirty="0" err="1"/>
              <a:t>прикметників</a:t>
            </a:r>
            <a:r>
              <a:rPr lang="ru-RU" sz="3100" b="1" dirty="0"/>
              <a:t> </a:t>
            </a:r>
            <a:r>
              <a:rPr lang="ru-RU" sz="3100" b="1" dirty="0" err="1"/>
              <a:t>жіночого</a:t>
            </a:r>
            <a:r>
              <a:rPr lang="ru-RU" sz="3100" b="1" dirty="0"/>
              <a:t> роду.</a:t>
            </a:r>
            <a:br>
              <a:rPr lang="ru-RU" sz="3100" b="1" dirty="0"/>
            </a:br>
            <a:r>
              <a:rPr lang="ru-RU" sz="3100" b="1" dirty="0"/>
              <a:t> </a:t>
            </a:r>
            <a:r>
              <a:rPr lang="ru-RU" sz="3100" b="1" dirty="0" smtClean="0"/>
              <a:t>9</a:t>
            </a:r>
            <a:r>
              <a:rPr lang="ru-RU" sz="3100" b="1" dirty="0"/>
              <a:t>. </a:t>
            </a:r>
            <a:r>
              <a:rPr lang="ru-RU" sz="3100" b="1" dirty="0" err="1"/>
              <a:t>Утворіть</a:t>
            </a:r>
            <a:r>
              <a:rPr lang="ru-RU" sz="3100" b="1" dirty="0"/>
              <a:t> і </a:t>
            </a:r>
            <a:r>
              <a:rPr lang="ru-RU" sz="3100" b="1" dirty="0" err="1"/>
              <a:t>запишіть</a:t>
            </a:r>
            <a:r>
              <a:rPr lang="ru-RU" sz="3100" b="1" dirty="0"/>
              <a:t> </a:t>
            </a:r>
            <a:r>
              <a:rPr lang="ru-RU" sz="3100" b="1" dirty="0" err="1"/>
              <a:t>всі</a:t>
            </a:r>
            <a:r>
              <a:rPr lang="ru-RU" sz="3100" b="1" dirty="0"/>
              <a:t> </a:t>
            </a:r>
            <a:r>
              <a:rPr lang="ru-RU" sz="3100" b="1" dirty="0" err="1"/>
              <a:t>можливі</a:t>
            </a:r>
            <a:r>
              <a:rPr lang="ru-RU" sz="3100" b="1" dirty="0"/>
              <a:t> </a:t>
            </a:r>
            <a:r>
              <a:rPr lang="ru-RU" sz="3100" b="1" dirty="0" err="1"/>
              <a:t>ступені</a:t>
            </a:r>
            <a:r>
              <a:rPr lang="ru-RU" sz="3100" b="1" dirty="0"/>
              <a:t>   </a:t>
            </a:r>
            <a:r>
              <a:rPr lang="ru-RU" sz="3100" b="1" dirty="0" err="1"/>
              <a:t>порівняння</a:t>
            </a:r>
            <a:r>
              <a:rPr lang="ru-RU" sz="3100" b="1" dirty="0"/>
              <a:t>   </a:t>
            </a:r>
            <a:r>
              <a:rPr lang="ru-RU" sz="3100" b="1" dirty="0" err="1"/>
              <a:t>від</a:t>
            </a:r>
            <a:r>
              <a:rPr lang="ru-RU" sz="3100" b="1" dirty="0"/>
              <a:t>   </a:t>
            </a:r>
            <a:r>
              <a:rPr lang="ru-RU" sz="3100" b="1" dirty="0" err="1"/>
              <a:t>прикметників</a:t>
            </a:r>
            <a:r>
              <a:rPr lang="ru-RU" sz="3100" b="1" dirty="0"/>
              <a:t>   легкий, </a:t>
            </a:r>
            <a:r>
              <a:rPr lang="ru-RU" sz="3100" b="1" dirty="0" err="1"/>
              <a:t>довгий</a:t>
            </a:r>
            <a:r>
              <a:rPr lang="ru-RU" sz="3100" b="1" dirty="0"/>
              <a:t>.</a:t>
            </a:r>
            <a:br>
              <a:rPr lang="ru-RU" sz="3100" b="1" dirty="0"/>
            </a:br>
            <a:r>
              <a:rPr lang="ru-RU" dirty="0"/>
              <a:t/>
            </a:r>
            <a:br>
              <a:rPr lang="ru-RU" dirty="0"/>
            </a:br>
            <a:r>
              <a:rPr lang="ru-RU" sz="3100" dirty="0"/>
              <a:t>10. </a:t>
            </a:r>
            <a:r>
              <a:rPr lang="ru-RU" sz="3100" dirty="0" err="1"/>
              <a:t>Провідміняйте</a:t>
            </a:r>
            <a:r>
              <a:rPr lang="ru-RU" sz="3100" dirty="0"/>
              <a:t> </a:t>
            </a:r>
            <a:r>
              <a:rPr lang="ru-RU" sz="3100" dirty="0" err="1"/>
              <a:t>письмово</a:t>
            </a:r>
            <a:r>
              <a:rPr lang="ru-RU" sz="3100" dirty="0"/>
              <a:t> в </a:t>
            </a:r>
            <a:r>
              <a:rPr lang="ru-RU" sz="3100" dirty="0" err="1"/>
              <a:t>зошиті</a:t>
            </a:r>
            <a:r>
              <a:rPr lang="ru-RU" sz="3100" dirty="0"/>
              <a:t> </a:t>
            </a:r>
            <a:r>
              <a:rPr lang="ru-RU" sz="3100" dirty="0" err="1"/>
              <a:t>прикметники</a:t>
            </a:r>
            <a:r>
              <a:rPr lang="ru-RU" sz="3100" dirty="0"/>
              <a:t> </a:t>
            </a:r>
            <a:r>
              <a:rPr lang="ru-RU" sz="3100" dirty="0" err="1"/>
              <a:t>пізній</a:t>
            </a:r>
            <a:r>
              <a:rPr lang="ru-RU" sz="3100" dirty="0"/>
              <a:t>, </a:t>
            </a:r>
            <a:r>
              <a:rPr lang="ru-RU" sz="3100" dirty="0" err="1"/>
              <a:t>крихкий</a:t>
            </a:r>
            <a:r>
              <a:rPr lang="ru-RU" sz="3100" dirty="0"/>
              <a:t> за </a:t>
            </a:r>
            <a:r>
              <a:rPr lang="ru-RU" sz="3100" dirty="0" err="1"/>
              <a:t>відмінками</a:t>
            </a:r>
            <a:r>
              <a:rPr lang="ru-RU" sz="3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695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44975" cy="5781688"/>
          </a:xfrm>
        </p:spPr>
        <p:txBody>
          <a:bodyPr>
            <a:normAutofit/>
          </a:bodyPr>
          <a:lstStyle/>
          <a:p>
            <a:r>
              <a:rPr lang="ru-RU" sz="2800" b="1" dirty="0"/>
              <a:t>11. </a:t>
            </a:r>
            <a:r>
              <a:rPr lang="ru-RU" sz="2800" b="1" dirty="0" err="1"/>
              <a:t>Знайдіть</a:t>
            </a:r>
            <a:r>
              <a:rPr lang="ru-RU" sz="2800" b="1" dirty="0"/>
              <a:t> і </a:t>
            </a:r>
            <a:r>
              <a:rPr lang="ru-RU" sz="2800" b="1" dirty="0" err="1"/>
              <a:t>запишіть</a:t>
            </a:r>
            <a:r>
              <a:rPr lang="ru-RU" sz="2800" b="1" dirty="0"/>
              <a:t>  </a:t>
            </a:r>
            <a:r>
              <a:rPr lang="ru-RU" sz="2800" b="1" dirty="0" err="1"/>
              <a:t>речення</a:t>
            </a:r>
            <a:r>
              <a:rPr lang="ru-RU" sz="2800" b="1" dirty="0"/>
              <a:t>, у </a:t>
            </a:r>
            <a:r>
              <a:rPr lang="ru-RU" sz="2800" b="1" dirty="0" err="1"/>
              <a:t>якому</a:t>
            </a:r>
            <a:r>
              <a:rPr lang="ru-RU" sz="2800" b="1" dirty="0"/>
              <a:t> </a:t>
            </a:r>
            <a:r>
              <a:rPr lang="ru-RU" sz="2800" b="1" dirty="0" err="1"/>
              <a:t>вжито</a:t>
            </a:r>
            <a:r>
              <a:rPr lang="ru-RU" sz="2800" b="1" dirty="0"/>
              <a:t> </a:t>
            </a:r>
            <a:r>
              <a:rPr lang="ru-RU" sz="2800" b="1" dirty="0" err="1"/>
              <a:t>прикметники</a:t>
            </a:r>
            <a:r>
              <a:rPr lang="ru-RU" sz="2800" b="1" dirty="0" smtClean="0"/>
              <a:t>.</a:t>
            </a:r>
            <a:br>
              <a:rPr lang="ru-RU" sz="2800" b="1" dirty="0" smtClean="0"/>
            </a:b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 smtClean="0"/>
              <a:t>Коли </a:t>
            </a:r>
            <a:r>
              <a:rPr lang="ru-RU" sz="2800" b="1" dirty="0" err="1"/>
              <a:t>йде</a:t>
            </a:r>
            <a:r>
              <a:rPr lang="ru-RU" sz="2800" b="1" dirty="0"/>
              <a:t> </a:t>
            </a:r>
            <a:r>
              <a:rPr lang="ru-RU" sz="2800" b="1" dirty="0" err="1"/>
              <a:t>дощ</a:t>
            </a:r>
            <a:r>
              <a:rPr lang="ru-RU" sz="2800" b="1" dirty="0"/>
              <a:t>, </a:t>
            </a:r>
            <a:r>
              <a:rPr lang="ru-RU" sz="2800" b="1" dirty="0" err="1"/>
              <a:t>жайворонок</a:t>
            </a:r>
            <a:r>
              <a:rPr lang="ru-RU" sz="2800" b="1" dirty="0"/>
              <a:t> </a:t>
            </a:r>
            <a:r>
              <a:rPr lang="ru-RU" sz="2800" b="1" dirty="0" err="1"/>
              <a:t>сідає</a:t>
            </a:r>
            <a:r>
              <a:rPr lang="ru-RU" sz="2800" b="1" dirty="0"/>
              <a:t> на </a:t>
            </a:r>
            <a:r>
              <a:rPr lang="ru-RU" sz="2800" b="1" dirty="0" err="1"/>
              <a:t>гніздо</a:t>
            </a:r>
            <a:r>
              <a:rPr lang="ru-RU" sz="2800" b="1" dirty="0"/>
              <a:t> й </a:t>
            </a:r>
            <a:r>
              <a:rPr lang="ru-RU" sz="2800" b="1" dirty="0" err="1"/>
              <a:t>закриває</a:t>
            </a:r>
            <a:r>
              <a:rPr lang="ru-RU" sz="2800" b="1" dirty="0"/>
              <a:t> </a:t>
            </a:r>
            <a:r>
              <a:rPr lang="ru-RU" sz="2800" b="1" dirty="0" err="1"/>
              <a:t>пташеняток</a:t>
            </a:r>
            <a:r>
              <a:rPr lang="ru-RU" sz="2800" b="1" dirty="0"/>
              <a:t> </a:t>
            </a:r>
            <a:r>
              <a:rPr lang="ru-RU" sz="2800" b="1" dirty="0" err="1"/>
              <a:t>крильцями</a:t>
            </a:r>
            <a:r>
              <a:rPr lang="ru-RU" sz="2800" b="1" dirty="0"/>
              <a:t> (Ю. </a:t>
            </a:r>
            <a:r>
              <a:rPr lang="ru-RU" sz="2800" b="1" dirty="0" err="1"/>
              <a:t>Збанацький</a:t>
            </a:r>
            <a:r>
              <a:rPr lang="ru-RU" sz="2800" b="1" dirty="0" smtClean="0"/>
              <a:t>).</a:t>
            </a:r>
            <a:br>
              <a:rPr lang="ru-RU" sz="2800" b="1" dirty="0" smtClean="0"/>
            </a:b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 smtClean="0"/>
              <a:t> </a:t>
            </a:r>
            <a:r>
              <a:rPr lang="ru-RU" sz="2800" b="1" dirty="0"/>
              <a:t>Тимко з </a:t>
            </a:r>
            <a:r>
              <a:rPr lang="ru-RU" sz="2800" b="1" dirty="0" err="1"/>
              <a:t>Віктором</a:t>
            </a:r>
            <a:r>
              <a:rPr lang="ru-RU" sz="2800" b="1" dirty="0"/>
              <a:t> стали такими </a:t>
            </a:r>
            <a:r>
              <a:rPr lang="ru-RU" sz="2800" b="1" dirty="0" err="1"/>
              <a:t>друзями</a:t>
            </a:r>
            <a:r>
              <a:rPr lang="ru-RU" sz="2800" b="1" dirty="0"/>
              <a:t>, </a:t>
            </a:r>
            <a:r>
              <a:rPr lang="ru-RU" sz="2800" b="1" dirty="0" err="1"/>
              <a:t>що</a:t>
            </a:r>
            <a:r>
              <a:rPr lang="ru-RU" sz="2800" b="1" dirty="0"/>
              <a:t> й водою не </a:t>
            </a:r>
            <a:r>
              <a:rPr lang="ru-RU" sz="2800" b="1" dirty="0" err="1"/>
              <a:t>розіллєш</a:t>
            </a:r>
            <a:r>
              <a:rPr lang="ru-RU" sz="2800" b="1" dirty="0"/>
              <a:t> (Ю. </a:t>
            </a:r>
            <a:r>
              <a:rPr lang="ru-RU" sz="2800" b="1" dirty="0" err="1"/>
              <a:t>Збанацький</a:t>
            </a:r>
            <a:r>
              <a:rPr lang="ru-RU" sz="2800" b="1" dirty="0" smtClean="0"/>
              <a:t>).</a:t>
            </a:r>
            <a:br>
              <a:rPr lang="ru-RU" sz="2800" b="1" dirty="0" smtClean="0"/>
            </a:b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 smtClean="0"/>
              <a:t> </a:t>
            </a:r>
            <a:r>
              <a:rPr lang="ru-RU" sz="2800" b="1" dirty="0"/>
              <a:t>Широка </a:t>
            </a:r>
            <a:r>
              <a:rPr lang="ru-RU" sz="2800" b="1" dirty="0" err="1"/>
              <a:t>ріка</a:t>
            </a:r>
            <a:r>
              <a:rPr lang="ru-RU" sz="2800" b="1" dirty="0"/>
              <a:t>, </a:t>
            </a:r>
            <a:r>
              <a:rPr lang="ru-RU" sz="2800" b="1" dirty="0" err="1"/>
              <a:t>могутня</a:t>
            </a:r>
            <a:r>
              <a:rPr lang="ru-RU" sz="2800" b="1" dirty="0"/>
              <a:t> в </a:t>
            </a:r>
            <a:r>
              <a:rPr lang="ru-RU" sz="2800" b="1" dirty="0" err="1"/>
              <a:t>дні</a:t>
            </a:r>
            <a:r>
              <a:rPr lang="ru-RU" sz="2800" b="1" dirty="0"/>
              <a:t> </a:t>
            </a:r>
            <a:r>
              <a:rPr lang="ru-RU" sz="2800" b="1" dirty="0" err="1"/>
              <a:t>весни</a:t>
            </a:r>
            <a:r>
              <a:rPr lang="ru-RU" sz="2800" b="1" dirty="0"/>
              <a:t>, </a:t>
            </a:r>
            <a:r>
              <a:rPr lang="ru-RU" sz="2800" b="1" dirty="0" err="1"/>
              <a:t>швидко</a:t>
            </a:r>
            <a:r>
              <a:rPr lang="ru-RU" sz="2800" b="1" dirty="0"/>
              <a:t> несла </a:t>
            </a:r>
            <a:r>
              <a:rPr lang="ru-RU" sz="2800" b="1" dirty="0" err="1"/>
              <a:t>свої</a:t>
            </a:r>
            <a:r>
              <a:rPr lang="ru-RU" sz="2800" b="1" dirty="0"/>
              <a:t> води (В. Собко</a:t>
            </a:r>
            <a:r>
              <a:rPr lang="ru-RU" sz="2800" b="1" dirty="0" smtClean="0"/>
              <a:t>).</a:t>
            </a:r>
            <a:br>
              <a:rPr lang="ru-RU" sz="2800" b="1" dirty="0" smtClean="0"/>
            </a:b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 smtClean="0"/>
              <a:t> </a:t>
            </a:r>
            <a:r>
              <a:rPr lang="ru-RU" sz="2800" b="1" dirty="0"/>
              <a:t>Козак </a:t>
            </a:r>
            <a:r>
              <a:rPr lang="ru-RU" sz="2800" b="1" dirty="0" err="1"/>
              <a:t>чув</a:t>
            </a:r>
            <a:r>
              <a:rPr lang="ru-RU" sz="2800" b="1" dirty="0"/>
              <a:t>, </a:t>
            </a:r>
            <a:r>
              <a:rPr lang="ru-RU" sz="2800" b="1" dirty="0" err="1"/>
              <a:t>либонь</a:t>
            </a:r>
            <a:r>
              <a:rPr lang="ru-RU" sz="2800" b="1" dirty="0"/>
              <a:t>, у </a:t>
            </a:r>
            <a:r>
              <a:rPr lang="ru-RU" sz="2800" b="1" dirty="0" err="1"/>
              <a:t>тиші</a:t>
            </a:r>
            <a:r>
              <a:rPr lang="ru-RU" sz="2800" b="1" dirty="0"/>
              <a:t>, як </a:t>
            </a:r>
            <a:r>
              <a:rPr lang="ru-RU" sz="2800" b="1" dirty="0" err="1"/>
              <a:t>бруньки</a:t>
            </a:r>
            <a:r>
              <a:rPr lang="ru-RU" sz="2800" b="1" dirty="0"/>
              <a:t> </a:t>
            </a:r>
            <a:r>
              <a:rPr lang="ru-RU" sz="2800" b="1" dirty="0" err="1"/>
              <a:t>бубнявіють</a:t>
            </a:r>
            <a:r>
              <a:rPr lang="ru-RU" sz="2800" b="1" dirty="0"/>
              <a:t>, як росте </a:t>
            </a:r>
            <a:r>
              <a:rPr lang="ru-RU" sz="2800" b="1" dirty="0" err="1"/>
              <a:t>полин</a:t>
            </a:r>
            <a:r>
              <a:rPr lang="ru-RU" sz="2800" b="1" dirty="0"/>
              <a:t> (О. </a:t>
            </a:r>
            <a:r>
              <a:rPr lang="ru-RU" sz="2800" b="1" dirty="0" err="1"/>
              <a:t>Ільченко</a:t>
            </a:r>
            <a:r>
              <a:rPr lang="ru-RU" sz="2800" b="1" dirty="0"/>
              <a:t>).</a:t>
            </a:r>
            <a:br>
              <a:rPr lang="ru-RU" sz="2800" b="1" dirty="0"/>
            </a:b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65586196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</TotalTime>
  <Words>35</Words>
  <Application>Microsoft Office PowerPoint</Application>
  <PresentationFormat>Широкоэкранный</PresentationFormat>
  <Paragraphs>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Ретро</vt:lpstr>
      <vt:lpstr>Діагностувальна робота</vt:lpstr>
      <vt:lpstr> 1. Доповніть і запишіть визначення: Прикметник — це повнозначна частина мови, яка:                           має значення предметності;   означає кількість предметів або їхній порядок при лічбі;  виражає ознаку або приналежність предмета;   вказує на предмети, ознаки, кількість, але не називає їх.  2. Запишіть п'ять прикладів прикметників.   3. Випишіть рядок слів, у якому всі слова - прикметники.    Столик, широкий, далекий, зроблений;   Денний, ясен, красен, ясень;   Близький, жорстокий, салатовий, міський;   Великий, цегляний, колючий, прив'ялить.  </vt:lpstr>
      <vt:lpstr>4. Запишіть п'ять якісних прикметників.  5. Випишіть рядок, у якому всі слова — відносні прикметники. Кислий, вовняний, мамина, вечірня. Міський, полтавський, шкільний, лісовий. Дерев'яний, ясний, батьківський, солов'їний. Літній, вечірній, молочний, білий.  6. Запишіть п'ять словосполучень прикметник + іменник, де всі прикметники присвійні.</vt:lpstr>
      <vt:lpstr> 7. Випишіть рядок, в якому названо  ступені порівняння прикметників.  Простий і складний;  Вищий і найвищий;  Якісний і відносний;  Повний і короткий.   8. Запишіть п'ять прикметників жіночого роду.  9. Утворіть і запишіть всі можливі ступені   порівняння   від   прикметників   легкий, довгий.  10. Провідміняйте письмово в зошиті прикметники пізній, крихкий за відмінками.</vt:lpstr>
      <vt:lpstr>11. Знайдіть і запишіть  речення, у якому вжито прикметники.  Коли йде дощ, жайворонок сідає на гніздо й закриває пташеняток крильцями (Ю. Збанацький).   Тимко з Віктором стали такими друзями, що й водою не розіллєш (Ю. Збанацький).   Широка ріка, могутня в дні весни, швидко несла свої води (В. Собко).   Козак чув, либонь, у тиші, як бруньки бубнявіють, як росте полин (О. Ільченко).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Діагностувальна робота</dc:title>
  <dc:creator>Natalia</dc:creator>
  <cp:lastModifiedBy>Natalia</cp:lastModifiedBy>
  <cp:revision>3</cp:revision>
  <dcterms:created xsi:type="dcterms:W3CDTF">2023-02-20T18:17:51Z</dcterms:created>
  <dcterms:modified xsi:type="dcterms:W3CDTF">2023-02-20T18:37:26Z</dcterms:modified>
</cp:coreProperties>
</file>