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0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1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4B9748-348E-462D-ACB9-27F0C50D135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3F254-6652-4807-AE72-7F312517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CORECTITUDINEA ALGORITMILOR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12100" y="5600700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CIOCANI DANIEL</a:t>
            </a:r>
          </a:p>
          <a:p>
            <a:pPr algn="ctr"/>
            <a:r>
              <a:rPr lang="en-US" b="1" dirty="0" smtClean="0"/>
              <a:t>AN III CTI</a:t>
            </a:r>
          </a:p>
          <a:p>
            <a:pPr algn="ctr"/>
            <a:r>
              <a:rPr lang="en-US" b="1" dirty="0" smtClean="0"/>
              <a:t>GRUPA 2.1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0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UNIVERSITATEA “POLITEHNICA” TIMISOARA</a:t>
            </a:r>
          </a:p>
          <a:p>
            <a:pPr algn="ctr"/>
            <a:r>
              <a:rPr lang="en-US" b="1" dirty="0" smtClean="0"/>
              <a:t>FACULTATEA DE AUTOMATICA SI CALCULATOARE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4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0300" y="982663"/>
            <a:ext cx="9601200" cy="56673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Cuprins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6700" y="1808163"/>
            <a:ext cx="9601200" cy="35639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Notiunea</a:t>
            </a:r>
            <a:r>
              <a:rPr lang="en-US" dirty="0"/>
              <a:t> de </a:t>
            </a:r>
            <a:r>
              <a:rPr lang="en-US" dirty="0" err="1" smtClean="0"/>
              <a:t>corectitudine</a:t>
            </a:r>
            <a:r>
              <a:rPr lang="en-US" dirty="0" smtClean="0"/>
              <a:t>………………………………………………. 2</a:t>
            </a:r>
          </a:p>
          <a:p>
            <a:pPr>
              <a:spcBef>
                <a:spcPts val="0"/>
              </a:spcBef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……………………………………………………... 3</a:t>
            </a:r>
          </a:p>
          <a:p>
            <a:pPr>
              <a:spcBef>
                <a:spcPts val="0"/>
              </a:spcBef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corectitudinii</a:t>
            </a:r>
            <a:r>
              <a:rPr lang="en-US" dirty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…………………………………… 4</a:t>
            </a:r>
          </a:p>
          <a:p>
            <a:pPr>
              <a:spcBef>
                <a:spcPts val="0"/>
              </a:spcBef>
            </a:pPr>
            <a:r>
              <a:rPr lang="en-US" dirty="0" err="1"/>
              <a:t>Avantaje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dezavantaje</a:t>
            </a:r>
            <a:r>
              <a:rPr lang="en-US" dirty="0" smtClean="0"/>
              <a:t>………………………………………………….. 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Preconditie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postconditie</a:t>
            </a:r>
            <a:r>
              <a:rPr lang="en-US" dirty="0" smtClean="0"/>
              <a:t>……………………………………………….6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Asertiunea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adnotarea</a:t>
            </a:r>
            <a:r>
              <a:rPr lang="en-US" dirty="0" smtClean="0"/>
              <a:t>…………………………………………………..7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verificarii</a:t>
            </a:r>
            <a:r>
              <a:rPr lang="en-US" dirty="0"/>
              <a:t> </a:t>
            </a:r>
            <a:r>
              <a:rPr lang="en-US" dirty="0" err="1"/>
              <a:t>corectitudinii</a:t>
            </a:r>
            <a:r>
              <a:rPr lang="en-US" dirty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……………………………...8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corectitudinii</a:t>
            </a:r>
            <a:r>
              <a:rPr lang="en-US" dirty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………………………9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Bibliografie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http://www.cs.ubbcluj.ro/~per/Corectitudinea%20Algoritmilor.pdf</a:t>
            </a:r>
            <a:endParaRPr lang="en-US" dirty="0" smtClean="0"/>
          </a:p>
          <a:p>
            <a:r>
              <a:rPr lang="en-US" dirty="0"/>
              <a:t>http://web.info.uvt.ro/~dzaharie/alg/alg2013_folii3.pdf</a:t>
            </a:r>
          </a:p>
        </p:txBody>
      </p:sp>
    </p:spTree>
    <p:extLst>
      <p:ext uri="{BB962C8B-B14F-4D97-AF65-F5344CB8AC3E}">
        <p14:creationId xmlns:p14="http://schemas.microsoft.com/office/powerpoint/2010/main" val="1572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933700"/>
            <a:ext cx="900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/>
              <a:t>Va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multumesc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pentru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atentie</a:t>
            </a:r>
            <a:r>
              <a:rPr lang="en-US" sz="5400" b="1" dirty="0" smtClean="0"/>
              <a:t>!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441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1.Notiunea de </a:t>
            </a:r>
            <a:r>
              <a:rPr lang="en-US" b="1" dirty="0" err="1" smtClean="0"/>
              <a:t>corectitudine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 program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el satisfice </a:t>
            </a:r>
            <a:r>
              <a:rPr lang="en-US" dirty="0" err="1" smtClean="0"/>
              <a:t>specificatiile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 </a:t>
            </a:r>
            <a:r>
              <a:rPr lang="en-US" dirty="0" err="1" smtClean="0"/>
              <a:t>conteaza</a:t>
            </a:r>
            <a:r>
              <a:rPr lang="en-US" dirty="0" smtClean="0"/>
              <a:t> </a:t>
            </a:r>
            <a:r>
              <a:rPr lang="en-US" dirty="0" err="1" smtClean="0"/>
              <a:t>nimic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algoritmului,timpul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,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instructiuni</a:t>
            </a:r>
            <a:r>
              <a:rPr lang="en-US" dirty="0" smtClean="0"/>
              <a:t>), el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acele</a:t>
            </a:r>
            <a:r>
              <a:rPr lang="en-US" dirty="0" smtClean="0"/>
              <a:t> date de </a:t>
            </a:r>
            <a:r>
              <a:rPr lang="en-US" dirty="0" err="1" smtClean="0"/>
              <a:t>intrare</a:t>
            </a:r>
            <a:r>
              <a:rPr lang="en-US" dirty="0" smtClean="0"/>
              <a:t> care </a:t>
            </a:r>
            <a:r>
              <a:rPr lang="en-US" dirty="0" err="1" smtClean="0"/>
              <a:t>satisfac</a:t>
            </a:r>
            <a:r>
              <a:rPr lang="en-US" dirty="0" smtClean="0"/>
              <a:t> </a:t>
            </a:r>
            <a:r>
              <a:rPr lang="en-US" dirty="0" err="1" smtClean="0"/>
              <a:t>specificatiile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executiei</a:t>
            </a:r>
            <a:r>
              <a:rPr lang="en-US" dirty="0" smtClean="0"/>
              <a:t> ,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corecte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2.Analiza </a:t>
            </a:r>
            <a:r>
              <a:rPr lang="en-US" b="1" dirty="0" err="1" smtClean="0"/>
              <a:t>algoritmilor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refera</a:t>
            </a:r>
            <a:r>
              <a:rPr lang="en-US" dirty="0" smtClean="0"/>
              <a:t> la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1.Corectitudine: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 </a:t>
            </a:r>
            <a:r>
              <a:rPr lang="en-US" dirty="0" err="1" smtClean="0"/>
              <a:t>analizeaza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produce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dorit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					</a:t>
            </a:r>
            <a:r>
              <a:rPr lang="en-US" dirty="0" err="1" smtClean="0"/>
              <a:t>efectuarea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finit</a:t>
            </a:r>
            <a:r>
              <a:rPr lang="en-US" dirty="0" smtClean="0"/>
              <a:t> de </a:t>
            </a:r>
            <a:r>
              <a:rPr lang="en-US" dirty="0" err="1" smtClean="0"/>
              <a:t>operatii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2.Eficienta: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 </a:t>
            </a:r>
            <a:r>
              <a:rPr lang="en-US" dirty="0" err="1" smtClean="0"/>
              <a:t>estimeaza</a:t>
            </a:r>
            <a:r>
              <a:rPr lang="en-US" dirty="0" smtClean="0"/>
              <a:t> </a:t>
            </a:r>
            <a:r>
              <a:rPr lang="en-US" dirty="0" err="1" smtClean="0"/>
              <a:t>volumul</a:t>
            </a:r>
            <a:r>
              <a:rPr lang="en-US" dirty="0" smtClean="0"/>
              <a:t> de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executia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3.Verificarea </a:t>
            </a:r>
            <a:r>
              <a:rPr lang="en-US" b="1" dirty="0" err="1" smtClean="0"/>
              <a:t>corectitudinii</a:t>
            </a:r>
            <a:r>
              <a:rPr lang="en-US" b="1" dirty="0" smtClean="0"/>
              <a:t> </a:t>
            </a:r>
            <a:r>
              <a:rPr lang="en-US" b="1" dirty="0" err="1" smtClean="0"/>
              <a:t>algoritmilor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1.Prin </a:t>
            </a:r>
            <a:r>
              <a:rPr lang="en-US" dirty="0" err="1" smtClean="0"/>
              <a:t>demonstrare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 </a:t>
            </a:r>
            <a:r>
              <a:rPr lang="en-US" dirty="0" err="1" smtClean="0"/>
              <a:t>demonstreaza</a:t>
            </a:r>
            <a:r>
              <a:rPr lang="en-US" dirty="0" smtClean="0"/>
              <a:t> ca </a:t>
            </a:r>
            <a:r>
              <a:rPr lang="en-US" dirty="0" err="1" smtClean="0"/>
              <a:t>algoritmul</a:t>
            </a:r>
            <a:r>
              <a:rPr lang="en-US" dirty="0" smtClean="0"/>
              <a:t> produce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dorit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		de </a:t>
            </a:r>
            <a:r>
              <a:rPr lang="en-US" dirty="0" err="1" smtClean="0"/>
              <a:t>intrari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2.Prin </a:t>
            </a:r>
            <a:r>
              <a:rPr lang="en-US" dirty="0" err="1" smtClean="0"/>
              <a:t>testare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set de </a:t>
            </a:r>
            <a:r>
              <a:rPr lang="en-US" dirty="0" err="1" smtClean="0"/>
              <a:t>instante</a:t>
            </a:r>
            <a:r>
              <a:rPr lang="en-US" dirty="0" smtClean="0"/>
              <a:t> ale </a:t>
            </a:r>
            <a:r>
              <a:rPr lang="en-US" dirty="0" err="1" smtClean="0"/>
              <a:t>datelor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0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4.Avantaje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dezavantaje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1.Prin </a:t>
            </a:r>
            <a:r>
              <a:rPr lang="en-US" dirty="0" err="1" smtClean="0"/>
              <a:t>testare</a:t>
            </a:r>
            <a:r>
              <a:rPr lang="en-US" dirty="0" smtClean="0"/>
              <a:t>: </a:t>
            </a:r>
            <a:r>
              <a:rPr lang="en-US" dirty="0" err="1" smtClean="0"/>
              <a:t>simplu</a:t>
            </a:r>
            <a:r>
              <a:rPr lang="en-US" dirty="0" smtClean="0"/>
              <a:t>,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aplicat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2.Prin </a:t>
            </a:r>
            <a:r>
              <a:rPr lang="en-US" dirty="0" err="1" smtClean="0"/>
              <a:t>demonstrare</a:t>
            </a:r>
            <a:r>
              <a:rPr lang="en-US" dirty="0" smtClean="0"/>
              <a:t>: </a:t>
            </a:r>
            <a:r>
              <a:rPr lang="en-US" dirty="0" err="1" smtClean="0"/>
              <a:t>sansa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ca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corect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Dezavantaje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1.Prin </a:t>
            </a:r>
            <a:r>
              <a:rPr lang="en-US" dirty="0" err="1" smtClean="0"/>
              <a:t>testare</a:t>
            </a:r>
            <a:r>
              <a:rPr lang="en-US" dirty="0" smtClean="0"/>
              <a:t>: nu </a:t>
            </a:r>
            <a:r>
              <a:rPr lang="en-US" dirty="0" err="1" smtClean="0"/>
              <a:t>acopera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cazurile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2.Prin </a:t>
            </a:r>
            <a:r>
              <a:rPr lang="en-US" dirty="0" err="1" smtClean="0"/>
              <a:t>demonstrare</a:t>
            </a:r>
            <a:r>
              <a:rPr lang="en-US" dirty="0" smtClean="0"/>
              <a:t>: complex,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aplicat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complecsi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5.Preconditie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postconditie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Preconditia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satisfacuta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Analog, </a:t>
            </a:r>
            <a:r>
              <a:rPr lang="en-US" dirty="0" err="1" smtClean="0"/>
              <a:t>postconditia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satisfacuta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Etape</a:t>
            </a:r>
            <a:r>
              <a:rPr lang="en-US" dirty="0" smtClean="0"/>
              <a:t> </a:t>
            </a:r>
            <a:r>
              <a:rPr lang="en-US" dirty="0" err="1" smtClean="0"/>
              <a:t>intermediare</a:t>
            </a:r>
            <a:r>
              <a:rPr lang="en-US" dirty="0" smtClean="0"/>
              <a:t> in </a:t>
            </a:r>
            <a:r>
              <a:rPr lang="en-US" dirty="0" err="1" smtClean="0"/>
              <a:t>verificarea</a:t>
            </a:r>
            <a:r>
              <a:rPr lang="en-US" dirty="0" smtClean="0"/>
              <a:t> </a:t>
            </a:r>
            <a:r>
              <a:rPr lang="en-US" dirty="0" err="1" smtClean="0"/>
              <a:t>corectitudinii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starii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endParaRPr lang="en-US" dirty="0" smtClean="0"/>
          </a:p>
          <a:p>
            <a:pPr lvl="1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efectului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pas de </a:t>
            </a:r>
            <a:r>
              <a:rPr lang="en-US" dirty="0" err="1" smtClean="0"/>
              <a:t>prelucrare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starii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6.Asertiunea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adnotarea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o </a:t>
            </a:r>
            <a:r>
              <a:rPr lang="en-US" dirty="0" err="1" smtClean="0"/>
              <a:t>afirmatie</a:t>
            </a:r>
            <a:r>
              <a:rPr lang="en-US" dirty="0" smtClean="0"/>
              <a:t> </a:t>
            </a:r>
            <a:r>
              <a:rPr lang="en-US" dirty="0" err="1" smtClean="0"/>
              <a:t>adevarata</a:t>
            </a:r>
            <a:r>
              <a:rPr lang="en-US" dirty="0" smtClean="0"/>
              <a:t> </a:t>
            </a:r>
            <a:r>
              <a:rPr lang="en-US" dirty="0" err="1" smtClean="0"/>
              <a:t>privind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Asertiunile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adnota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utila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:</a:t>
            </a:r>
          </a:p>
          <a:p>
            <a:pPr lvl="1"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verificarea</a:t>
            </a:r>
            <a:r>
              <a:rPr lang="en-US" dirty="0" smtClean="0"/>
              <a:t> </a:t>
            </a:r>
            <a:r>
              <a:rPr lang="en-US" dirty="0" err="1" smtClean="0"/>
              <a:t>corectitudinii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Ca instrument de </a:t>
            </a:r>
            <a:r>
              <a:rPr lang="en-US" dirty="0" err="1" smtClean="0"/>
              <a:t>documentare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depanare</a:t>
            </a:r>
            <a:r>
              <a:rPr lang="en-US" dirty="0" smtClean="0"/>
              <a:t> a </a:t>
            </a:r>
            <a:r>
              <a:rPr lang="en-US" dirty="0" err="1" smtClean="0"/>
              <a:t>programelor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.Etapele </a:t>
            </a:r>
            <a:r>
              <a:rPr lang="en-US" b="1" dirty="0" err="1" smtClean="0"/>
              <a:t>verificarii</a:t>
            </a:r>
            <a:r>
              <a:rPr lang="en-US" b="1" dirty="0" smtClean="0"/>
              <a:t> </a:t>
            </a:r>
            <a:r>
              <a:rPr lang="en-US" b="1" dirty="0" err="1" smtClean="0"/>
              <a:t>corectitudinii</a:t>
            </a:r>
            <a:r>
              <a:rPr lang="en-US" b="1" dirty="0" smtClean="0"/>
              <a:t> </a:t>
            </a:r>
            <a:r>
              <a:rPr lang="en-US" b="1" dirty="0" err="1" smtClean="0"/>
              <a:t>algoritmilor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1 : </a:t>
            </a:r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preconditiilor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postconditiilor</a:t>
            </a:r>
            <a:endParaRPr lang="en-US" dirty="0" smtClean="0"/>
          </a:p>
          <a:p>
            <a:r>
              <a:rPr lang="en-US" dirty="0" err="1" smtClean="0"/>
              <a:t>Pasul</a:t>
            </a:r>
            <a:r>
              <a:rPr lang="en-US" dirty="0" smtClean="0"/>
              <a:t> 2 :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cu </a:t>
            </a:r>
            <a:r>
              <a:rPr lang="en-US" dirty="0" err="1" smtClean="0"/>
              <a:t>asertiuni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err="1" smtClean="0"/>
              <a:t>Preconditiile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satisfacute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Asertiunea</a:t>
            </a:r>
            <a:r>
              <a:rPr lang="en-US" dirty="0" smtClean="0"/>
              <a:t> </a:t>
            </a:r>
            <a:r>
              <a:rPr lang="en-US" dirty="0" err="1" smtClean="0"/>
              <a:t>finala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implice</a:t>
            </a:r>
            <a:r>
              <a:rPr lang="en-US" dirty="0" smtClean="0"/>
              <a:t> </a:t>
            </a:r>
            <a:r>
              <a:rPr lang="en-US" dirty="0" err="1" smtClean="0"/>
              <a:t>postconditiile</a:t>
            </a:r>
            <a:endParaRPr lang="en-US" dirty="0" smtClean="0"/>
          </a:p>
          <a:p>
            <a:r>
              <a:rPr lang="en-US" dirty="0" err="1" smtClean="0"/>
              <a:t>Pasul</a:t>
            </a:r>
            <a:r>
              <a:rPr lang="en-US" dirty="0" smtClean="0"/>
              <a:t> 3 : Se </a:t>
            </a:r>
            <a:r>
              <a:rPr lang="en-US" dirty="0" err="1" smtClean="0"/>
              <a:t>demonstreaza</a:t>
            </a:r>
            <a:r>
              <a:rPr lang="en-US" dirty="0" smtClean="0"/>
              <a:t> ca </a:t>
            </a:r>
            <a:r>
              <a:rPr lang="en-US" dirty="0" err="1" smtClean="0"/>
              <a:t>fiecare</a:t>
            </a:r>
            <a:r>
              <a:rPr lang="en-US" dirty="0" smtClean="0"/>
              <a:t> pas de </a:t>
            </a:r>
            <a:r>
              <a:rPr lang="en-US" dirty="0" err="1" smtClean="0"/>
              <a:t>prelucrare</a:t>
            </a:r>
            <a:r>
              <a:rPr lang="en-US" dirty="0" smtClean="0"/>
              <a:t>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starii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asertiunea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adevarata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1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8.Reguli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verificarea</a:t>
            </a:r>
            <a:r>
              <a:rPr lang="en-US" b="1" dirty="0" smtClean="0"/>
              <a:t> </a:t>
            </a:r>
            <a:r>
              <a:rPr lang="en-US" b="1" dirty="0" err="1" smtClean="0"/>
              <a:t>corectitudinii</a:t>
            </a:r>
            <a:r>
              <a:rPr lang="en-US" b="1" dirty="0" smtClean="0"/>
              <a:t> </a:t>
            </a:r>
            <a:r>
              <a:rPr lang="en-US" b="1" dirty="0" err="1" smtClean="0"/>
              <a:t>algoritmilor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demonstra</a:t>
            </a:r>
            <a:r>
              <a:rPr lang="en-US" dirty="0" smtClean="0"/>
              <a:t> </a:t>
            </a:r>
            <a:r>
              <a:rPr lang="en-US" dirty="0" err="1" smtClean="0"/>
              <a:t>corectitudinea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in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1. </a:t>
            </a:r>
            <a:r>
              <a:rPr lang="en-US" dirty="0" err="1" smtClean="0"/>
              <a:t>Prelucrari</a:t>
            </a:r>
            <a:r>
              <a:rPr lang="en-US" dirty="0" smtClean="0"/>
              <a:t> </a:t>
            </a:r>
            <a:r>
              <a:rPr lang="en-US" dirty="0" err="1" smtClean="0"/>
              <a:t>secventiale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Prelucrari</a:t>
            </a:r>
            <a:r>
              <a:rPr lang="en-US" dirty="0" smtClean="0"/>
              <a:t> </a:t>
            </a:r>
            <a:r>
              <a:rPr lang="en-US" dirty="0" err="1" smtClean="0"/>
              <a:t>conditionale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Prelucrari</a:t>
            </a:r>
            <a:r>
              <a:rPr lang="en-US" dirty="0" smtClean="0"/>
              <a:t> repetitive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345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CORECTITUDINEA ALGORITMILOR</vt:lpstr>
      <vt:lpstr>1.Notiunea de corectitudine</vt:lpstr>
      <vt:lpstr>2.Analiza algoritmilor</vt:lpstr>
      <vt:lpstr>3.Verificarea corectitudinii algoritmilor</vt:lpstr>
      <vt:lpstr>4.Avantaje si dezavantaje</vt:lpstr>
      <vt:lpstr>5.Preconditie si postconditie</vt:lpstr>
      <vt:lpstr>6.Asertiunea si adnotarea</vt:lpstr>
      <vt:lpstr>7.Etapele verificarii corectitudinii algoritmilor</vt:lpstr>
      <vt:lpstr>8.Reguli pentru verificarea corectitudinii algoritmilor</vt:lpstr>
      <vt:lpstr>Cuprins</vt:lpstr>
      <vt:lpstr>Bibliografie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CORECTITUDINEA ALGORITMILOR</dc:title>
  <dc:creator>St3listu96</dc:creator>
  <cp:lastModifiedBy>St3listu96</cp:lastModifiedBy>
  <cp:revision>49</cp:revision>
  <dcterms:created xsi:type="dcterms:W3CDTF">2017-12-18T11:48:29Z</dcterms:created>
  <dcterms:modified xsi:type="dcterms:W3CDTF">2017-12-18T13:10:47Z</dcterms:modified>
</cp:coreProperties>
</file>