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BCDBB-B877-0A22-B888-370F929D87B0}" v="561" dt="2025-02-07T21:46:00.367"/>
    <p1510:client id="{D92387F1-A7F8-66A8-D138-2F05F95D7EAA}" v="155" dt="2025-02-06T20:07:5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270671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none" dirty="0" err="1"/>
              <a:t>Configuracion</a:t>
            </a:r>
            <a:r>
              <a:rPr lang="en-US" sz="4000" cap="none" dirty="0"/>
              <a:t> NAT </a:t>
            </a:r>
            <a:r>
              <a:rPr lang="en-US" sz="4000" cap="none" dirty="0" err="1"/>
              <a:t>en</a:t>
            </a:r>
            <a:r>
              <a:rPr lang="en-US" sz="4000" cap="none" dirty="0"/>
              <a:t> un Router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647" y="2659033"/>
            <a:ext cx="5159976" cy="3665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Andres Herrera – 03013872</a:t>
            </a:r>
            <a:endParaRPr lang="en-US"/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Maestro:  Julio Antonio Garcia Moreno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Clase: Gestion de Redes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 err="1"/>
              <a:t>Fecha</a:t>
            </a:r>
            <a:r>
              <a:rPr lang="en-US" dirty="0"/>
              <a:t>: 6 de </a:t>
            </a:r>
            <a:r>
              <a:rPr lang="en-US" dirty="0" err="1"/>
              <a:t>febrero</a:t>
            </a:r>
            <a:r>
              <a:rPr lang="en-US" dirty="0"/>
              <a:t>, 2025</a:t>
            </a:r>
          </a:p>
        </p:txBody>
      </p:sp>
      <p:pic>
        <p:nvPicPr>
          <p:cNvPr id="5" name="Picture 4" descr="Universidad Tecmilenio Logo">
            <a:extLst>
              <a:ext uri="{FF2B5EF4-FFF2-40B4-BE49-F238E27FC236}">
                <a16:creationId xmlns:a16="http://schemas.microsoft.com/office/drawing/2014/main" id="{B8528E6C-1BE3-15BA-B143-A396425C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43" b="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7984-5781-5005-4C49-AAF665B0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Dispositivos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EC53-63EF-2D6B-3475-F26F4135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16463"/>
            <a:ext cx="3972901" cy="3870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Primero hay que </a:t>
            </a:r>
            <a:r>
              <a:rPr lang="en-US" dirty="0" err="1"/>
              <a:t>poner</a:t>
            </a:r>
            <a:r>
              <a:rPr lang="en-US" dirty="0"/>
              <a:t> un router, un switch, un wireless router, y dos </a:t>
            </a:r>
            <a:r>
              <a:rPr lang="en-US" dirty="0" err="1"/>
              <a:t>computadoras</a:t>
            </a:r>
            <a:r>
              <a:rPr lang="en-US" dirty="0"/>
              <a:t>.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puestos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CPT hay que </a:t>
            </a:r>
            <a:r>
              <a:rPr lang="en-US" dirty="0" err="1"/>
              <a:t>conctar</a:t>
            </a:r>
            <a:r>
              <a:rPr lang="en-US" dirty="0"/>
              <a:t> las PCs a </a:t>
            </a:r>
            <a:r>
              <a:rPr lang="en-US" dirty="0" err="1"/>
              <a:t>el</a:t>
            </a:r>
            <a:r>
              <a:rPr lang="en-US" dirty="0"/>
              <a:t> switch y </a:t>
            </a:r>
            <a:r>
              <a:rPr lang="en-US" dirty="0" err="1"/>
              <a:t>el</a:t>
            </a:r>
            <a:r>
              <a:rPr lang="en-US" dirty="0"/>
              <a:t> switch al router y </a:t>
            </a:r>
            <a:r>
              <a:rPr lang="en-US" dirty="0" err="1"/>
              <a:t>el</a:t>
            </a:r>
            <a:r>
              <a:rPr lang="en-US" dirty="0"/>
              <a:t> router a </a:t>
            </a:r>
            <a:r>
              <a:rPr lang="en-US" dirty="0" err="1"/>
              <a:t>el</a:t>
            </a:r>
            <a:r>
              <a:rPr lang="en-US" dirty="0"/>
              <a:t> wireless.</a:t>
            </a:r>
          </a:p>
        </p:txBody>
      </p:sp>
      <p:pic>
        <p:nvPicPr>
          <p:cNvPr id="5" name="Picture 4" descr="A diagram of a router&#10;&#10;AI-generated content may be incorrect.">
            <a:extLst>
              <a:ext uri="{FF2B5EF4-FFF2-40B4-BE49-F238E27FC236}">
                <a16:creationId xmlns:a16="http://schemas.microsoft.com/office/drawing/2014/main" id="{133E5507-EE17-0F1B-FF72-8813541C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438" y="2966684"/>
            <a:ext cx="6096000" cy="3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2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318E-551B-9EB0-2A8B-CA56DAB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 de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8AC6-76CF-86C9-BB7D-050E75BC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16463"/>
            <a:ext cx="6018819" cy="3870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las </a:t>
            </a:r>
            <a:r>
              <a:rPr lang="en-US" dirty="0" err="1"/>
              <a:t>direcciones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hay que </a:t>
            </a:r>
            <a:r>
              <a:rPr lang="en-US" dirty="0" err="1"/>
              <a:t>configurarlas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red que la de </a:t>
            </a:r>
            <a:r>
              <a:rPr lang="en-US" dirty="0" err="1"/>
              <a:t>el</a:t>
            </a:r>
            <a:r>
              <a:rPr lang="en-US" dirty="0"/>
              <a:t> wireless router.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las IPs </a:t>
            </a:r>
            <a:r>
              <a:rPr lang="en-US" dirty="0" err="1"/>
              <a:t>configuradas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continuar</a:t>
            </a:r>
            <a:r>
              <a:rPr lang="en-US" dirty="0"/>
              <a:t> a la </a:t>
            </a:r>
            <a:r>
              <a:rPr lang="en-US" dirty="0" err="1"/>
              <a:t>configuracion</a:t>
            </a:r>
            <a:r>
              <a:rPr lang="en-US" dirty="0"/>
              <a:t> NAT de </a:t>
            </a:r>
            <a:r>
              <a:rPr lang="en-US" dirty="0" err="1"/>
              <a:t>el</a:t>
            </a:r>
            <a:r>
              <a:rPr lang="en-US" dirty="0"/>
              <a:t> router principal 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B4B5DF-8374-4917-08DF-26473CE9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05" y="3079315"/>
            <a:ext cx="4394892" cy="35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4F1-8A9A-689D-7B59-8784AC6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8EF2-1925-05AC-F5A1-0E53FA7F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la NAT hay que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router principal y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pestaña</a:t>
            </a:r>
            <a:r>
              <a:rPr lang="en-US" dirty="0"/>
              <a:t> de CLI hay que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para las IPs de NAT inside y outside.</a:t>
            </a:r>
          </a:p>
          <a:p>
            <a:r>
              <a:rPr lang="en-US" dirty="0"/>
              <a:t>Una </a:t>
            </a:r>
            <a:r>
              <a:rPr lang="en-US" err="1"/>
              <a:t>vez</a:t>
            </a:r>
            <a:r>
              <a:rPr lang="en-US"/>
              <a:t> poniendo los comandos de NAT inside y outside asignados con sus direcciones IP respectivas hay que habilitar una lista de IPs que se pueden conectar y tener acceso al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913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BjornVTI</vt:lpstr>
      <vt:lpstr>Configuracion NAT en un Router</vt:lpstr>
      <vt:lpstr>Dispositivos </vt:lpstr>
      <vt:lpstr>Configuracion de IPs</vt:lpstr>
      <vt:lpstr>Configuracion NAT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426</cp:revision>
  <dcterms:created xsi:type="dcterms:W3CDTF">2024-10-21T13:23:39Z</dcterms:created>
  <dcterms:modified xsi:type="dcterms:W3CDTF">2025-02-07T21:46:01Z</dcterms:modified>
</cp:coreProperties>
</file>