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C38F4-CA3B-9ED0-91FE-FAF27038C0BD}" v="436" dt="2025-02-05T20:39:55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2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8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5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9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1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62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DC026F-444B-46C9-BCBE-329183BF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270671" cy="1188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none" dirty="0" err="1"/>
              <a:t>Titulo</a:t>
            </a:r>
            <a:endParaRPr lang="en-US" dirty="0" err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684" y="2593181"/>
            <a:ext cx="4868347" cy="36933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30000"/>
              </a:lnSpc>
              <a:buFont typeface="Neue Haas Grotesk Text Pro" panose="020B0504020202020204" pitchFamily="34" charset="0"/>
              <a:buChar char="-"/>
            </a:pPr>
            <a:r>
              <a:rPr lang="en-US" dirty="0"/>
              <a:t>Andres Herrera – 03013872</a:t>
            </a:r>
            <a:endParaRPr lang="en-US"/>
          </a:p>
          <a:p>
            <a:pPr indent="-228600">
              <a:lnSpc>
                <a:spcPct val="130000"/>
              </a:lnSpc>
              <a:buFont typeface="Neue Haas Grotesk Text Pro" panose="020B0504020202020204" pitchFamily="34" charset="0"/>
              <a:buChar char="-"/>
            </a:pPr>
            <a:r>
              <a:rPr lang="en-US" dirty="0"/>
              <a:t>Maestro: Julio Antonio Garcia Moreno</a:t>
            </a:r>
          </a:p>
          <a:p>
            <a:pPr indent="-228600">
              <a:lnSpc>
                <a:spcPct val="130000"/>
              </a:lnSpc>
              <a:buFont typeface="Neue Haas Grotesk Text Pro" panose="020B0504020202020204" pitchFamily="34" charset="0"/>
              <a:buChar char="-"/>
            </a:pPr>
            <a:r>
              <a:rPr lang="en-US" dirty="0"/>
              <a:t>Clase: Gestion de Redes</a:t>
            </a:r>
          </a:p>
          <a:p>
            <a:pPr indent="-228600">
              <a:lnSpc>
                <a:spcPct val="130000"/>
              </a:lnSpc>
              <a:buFont typeface="Neue Haas Grotesk Text Pro" panose="020B0504020202020204" pitchFamily="34" charset="0"/>
              <a:buChar char="-"/>
            </a:pPr>
            <a:r>
              <a:rPr lang="en-US" dirty="0" err="1"/>
              <a:t>Fecha</a:t>
            </a:r>
            <a:r>
              <a:rPr lang="en-US" dirty="0"/>
              <a:t>: 5 de </a:t>
            </a:r>
            <a:r>
              <a:rPr lang="en-US" dirty="0" err="1"/>
              <a:t>febrero</a:t>
            </a:r>
            <a:r>
              <a:rPr lang="en-US" dirty="0"/>
              <a:t>, 2025</a:t>
            </a:r>
          </a:p>
        </p:txBody>
      </p:sp>
      <p:pic>
        <p:nvPicPr>
          <p:cNvPr id="5" name="Picture 4" descr="Universidad Tecmilenio Logo">
            <a:extLst>
              <a:ext uri="{FF2B5EF4-FFF2-40B4-BE49-F238E27FC236}">
                <a16:creationId xmlns:a16="http://schemas.microsoft.com/office/drawing/2014/main" id="{B8528E6C-1BE3-15BA-B143-A396425CE2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43" b="2"/>
          <a:stretch/>
        </p:blipFill>
        <p:spPr>
          <a:xfrm>
            <a:off x="6705600" y="2657475"/>
            <a:ext cx="5486401" cy="42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F8D0-B382-2561-5FD1-97E314E4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CC6F-AE50-C925-C6A9-A7ED3B47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09" y="1728707"/>
            <a:ext cx="7690426" cy="38279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Primero hay que </a:t>
            </a:r>
            <a:r>
              <a:rPr lang="en-US" dirty="0" err="1"/>
              <a:t>poner</a:t>
            </a:r>
            <a:r>
              <a:rPr lang="en-US" dirty="0"/>
              <a:t> un router(2811) y un switch (2960) </a:t>
            </a:r>
            <a:r>
              <a:rPr lang="en-US" dirty="0" err="1"/>
              <a:t>en</a:t>
            </a:r>
            <a:r>
              <a:rPr lang="en-US" dirty="0"/>
              <a:t> cisco packet tracer y </a:t>
            </a:r>
            <a:r>
              <a:rPr lang="en-US" dirty="0" err="1"/>
              <a:t>conectarlos</a:t>
            </a:r>
            <a:r>
              <a:rPr lang="en-US" dirty="0"/>
              <a:t> con cables de ethernet(copper straight through). Una </a:t>
            </a:r>
            <a:r>
              <a:rPr lang="en-US" dirty="0" err="1"/>
              <a:t>ves</a:t>
            </a:r>
            <a:r>
              <a:rPr lang="en-US" dirty="0"/>
              <a:t> </a:t>
            </a:r>
            <a:r>
              <a:rPr lang="en-US" dirty="0" err="1"/>
              <a:t>conectados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poner</a:t>
            </a:r>
            <a:r>
              <a:rPr lang="en-US" dirty="0"/>
              <a:t> dos </a:t>
            </a:r>
            <a:r>
              <a:rPr lang="en-US" dirty="0" err="1"/>
              <a:t>computadoras</a:t>
            </a:r>
            <a:r>
              <a:rPr lang="en-US" dirty="0"/>
              <a:t> y </a:t>
            </a:r>
            <a:r>
              <a:rPr lang="en-US" dirty="0" err="1"/>
              <a:t>conectarlas</a:t>
            </a:r>
            <a:r>
              <a:rPr lang="en-US" dirty="0"/>
              <a:t> a </a:t>
            </a:r>
            <a:r>
              <a:rPr lang="en-US" dirty="0" err="1"/>
              <a:t>el</a:t>
            </a:r>
            <a:r>
              <a:rPr lang="en-US" dirty="0"/>
              <a:t> switch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cable.</a:t>
            </a:r>
          </a:p>
          <a:p>
            <a:endParaRPr lang="en-US" dirty="0"/>
          </a:p>
        </p:txBody>
      </p:sp>
      <p:pic>
        <p:nvPicPr>
          <p:cNvPr id="5" name="Picture 4" descr="A computer screen shot of a number&#10;&#10;AI-generated content may be incorrect.">
            <a:extLst>
              <a:ext uri="{FF2B5EF4-FFF2-40B4-BE49-F238E27FC236}">
                <a16:creationId xmlns:a16="http://schemas.microsoft.com/office/drawing/2014/main" id="{E6847E93-C1BE-F9FB-49CF-A835D898F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14" y="3868206"/>
            <a:ext cx="6096000" cy="2416432"/>
          </a:xfrm>
          <a:prstGeom prst="rect">
            <a:avLst/>
          </a:prstGeom>
        </p:spPr>
      </p:pic>
      <p:pic>
        <p:nvPicPr>
          <p:cNvPr id="6" name="Picture 5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DF013578-6C06-24F7-9962-B925FE03B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153" y="2171163"/>
            <a:ext cx="347031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0857-0847-BCCC-1E12-3A01940B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E6F4-FAA0-2D3A-294A-E7E0BA326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98" y="2179468"/>
            <a:ext cx="4728286" cy="38709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Una </a:t>
            </a:r>
            <a:r>
              <a:rPr lang="en-US" dirty="0" err="1"/>
              <a:t>ves</a:t>
            </a:r>
            <a:r>
              <a:rPr lang="en-US" dirty="0"/>
              <a:t> que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workplace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accesar</a:t>
            </a:r>
            <a:r>
              <a:rPr lang="en-US" dirty="0"/>
              <a:t> a la </a:t>
            </a:r>
            <a:r>
              <a:rPr lang="en-US" dirty="0" err="1"/>
              <a:t>configuracion</a:t>
            </a:r>
            <a:r>
              <a:rPr lang="en-US" dirty="0"/>
              <a:t> de </a:t>
            </a:r>
            <a:r>
              <a:rPr lang="en-US" dirty="0" err="1"/>
              <a:t>el</a:t>
            </a:r>
            <a:r>
              <a:rPr lang="en-US" dirty="0"/>
              <a:t> router y </a:t>
            </a:r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necesarios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asignarle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 </a:t>
            </a:r>
            <a:r>
              <a:rPr lang="en-US" dirty="0" err="1"/>
              <a:t>el</a:t>
            </a:r>
            <a:r>
              <a:rPr lang="en-US" dirty="0"/>
              <a:t> router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puerto</a:t>
            </a:r>
            <a:r>
              <a:rPr lang="en-US" dirty="0"/>
              <a:t> de FastEthernet0/0.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quede</a:t>
            </a:r>
            <a:r>
              <a:rPr lang="en-US" dirty="0"/>
              <a:t> </a:t>
            </a:r>
            <a:r>
              <a:rPr lang="en-US" dirty="0" err="1"/>
              <a:t>listo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a la pc y </a:t>
            </a:r>
            <a:r>
              <a:rPr lang="en-US" dirty="0" err="1"/>
              <a:t>picarle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desktop &gt; </a:t>
            </a:r>
            <a:r>
              <a:rPr lang="en-US" dirty="0" err="1"/>
              <a:t>ipconfiguration</a:t>
            </a:r>
            <a:r>
              <a:rPr lang="en-US" dirty="0"/>
              <a:t> y </a:t>
            </a:r>
            <a:r>
              <a:rPr lang="en-US" dirty="0" err="1"/>
              <a:t>asignarle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y </a:t>
            </a:r>
            <a:r>
              <a:rPr lang="en-US" dirty="0" err="1"/>
              <a:t>una</a:t>
            </a:r>
            <a:r>
              <a:rPr lang="en-US" dirty="0"/>
              <a:t> subnet mask a </a:t>
            </a:r>
            <a:r>
              <a:rPr lang="en-US" dirty="0" err="1"/>
              <a:t>cada</a:t>
            </a:r>
            <a:r>
              <a:rPr lang="en-US" dirty="0"/>
              <a:t> pc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5CB794-8631-6F53-37AA-24B88688A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099" y="2270668"/>
            <a:ext cx="6096000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15388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BjornVTI</vt:lpstr>
      <vt:lpstr>Titulo</vt:lpstr>
      <vt:lpstr>Actividad en CPT</vt:lpstr>
      <vt:lpstr>Actividad en CPT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407</cp:revision>
  <dcterms:created xsi:type="dcterms:W3CDTF">2024-10-21T13:23:39Z</dcterms:created>
  <dcterms:modified xsi:type="dcterms:W3CDTF">2025-02-05T20:46:00Z</dcterms:modified>
</cp:coreProperties>
</file>