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52328-7044-623E-3AF8-1BE20AABE89D}" v="68" dt="2025-02-07T17:30:28.019"/>
    <p1510:client id="{9FA8C8FA-1CA3-5E27-F977-F0CBFDBEEBA9}" v="1105" dt="2025-02-07T18:29:40.069"/>
    <p1510:client id="{D92387F1-A7F8-66A8-D138-2F05F95D7EAA}" v="155" dt="2025-02-06T20:07:56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2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92.168.1.1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270671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none" dirty="0" err="1"/>
              <a:t>Actividad</a:t>
            </a:r>
            <a:r>
              <a:rPr lang="en-US" sz="4000" cap="none" dirty="0"/>
              <a:t>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684" y="2593181"/>
            <a:ext cx="4868347" cy="3693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/>
              <a:t>Andres Herrera – 03013872</a:t>
            </a:r>
            <a:endParaRPr lang="en-US"/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/>
              <a:t>Maestro: Julio Antonio Garcia Moreno</a:t>
            </a:r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/>
              <a:t>Clase: Gestion de Redes</a:t>
            </a:r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 err="1"/>
              <a:t>Fecha</a:t>
            </a:r>
            <a:r>
              <a:rPr lang="en-US" dirty="0"/>
              <a:t>: 7 de </a:t>
            </a:r>
            <a:r>
              <a:rPr lang="en-US" dirty="0" err="1"/>
              <a:t>febrero</a:t>
            </a:r>
            <a:r>
              <a:rPr lang="en-US" dirty="0"/>
              <a:t>, 2025</a:t>
            </a:r>
          </a:p>
        </p:txBody>
      </p:sp>
      <p:pic>
        <p:nvPicPr>
          <p:cNvPr id="5" name="Picture 4" descr="Universidad Tecmilenio Logo">
            <a:extLst>
              <a:ext uri="{FF2B5EF4-FFF2-40B4-BE49-F238E27FC236}">
                <a16:creationId xmlns:a16="http://schemas.microsoft.com/office/drawing/2014/main" id="{B8528E6C-1BE3-15BA-B143-A396425C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43" b="2"/>
          <a:stretch/>
        </p:blipFill>
        <p:spPr>
          <a:xfrm>
            <a:off x="6705600" y="2657475"/>
            <a:ext cx="5486401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EDFB-0853-8223-7F20-F7F438AF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30" y="574774"/>
            <a:ext cx="9922764" cy="1294228"/>
          </a:xfrm>
        </p:spPr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de la 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AB21-42C4-DEFD-CE4D-93899E7F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6780"/>
            <a:ext cx="4521529" cy="4219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Primero hay que </a:t>
            </a:r>
            <a:r>
              <a:rPr lang="en-US" dirty="0" err="1"/>
              <a:t>poner</a:t>
            </a:r>
            <a:r>
              <a:rPr lang="en-US" dirty="0"/>
              <a:t> un router, dos switches, un </a:t>
            </a:r>
            <a:r>
              <a:rPr lang="en-US" dirty="0" err="1"/>
              <a:t>servidor</a:t>
            </a:r>
            <a:r>
              <a:rPr lang="en-US" dirty="0"/>
              <a:t> y 20 PCs 10 para </a:t>
            </a:r>
            <a:r>
              <a:rPr lang="en-US" dirty="0" err="1"/>
              <a:t>desarrollo</a:t>
            </a:r>
            <a:r>
              <a:rPr lang="en-US" dirty="0"/>
              <a:t> y 10 para </a:t>
            </a:r>
            <a:r>
              <a:rPr lang="en-US" dirty="0" err="1"/>
              <a:t>administracion</a:t>
            </a:r>
            <a:r>
              <a:rPr lang="en-US" dirty="0"/>
              <a:t>. Una </a:t>
            </a:r>
            <a:r>
              <a:rPr lang="en-US" dirty="0" err="1"/>
              <a:t>ves</a:t>
            </a:r>
            <a:r>
              <a:rPr lang="en-US" dirty="0"/>
              <a:t> </a:t>
            </a:r>
            <a:r>
              <a:rPr lang="en-US" dirty="0" err="1"/>
              <a:t>puestos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hay que </a:t>
            </a:r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PCs a sus switches </a:t>
            </a:r>
            <a:r>
              <a:rPr lang="en-US" dirty="0" err="1"/>
              <a:t>respectivos</a:t>
            </a:r>
            <a:r>
              <a:rPr lang="en-US" dirty="0"/>
              <a:t>(admin y </a:t>
            </a:r>
            <a:r>
              <a:rPr lang="en-US" dirty="0" err="1"/>
              <a:t>desarrollo</a:t>
            </a:r>
            <a:r>
              <a:rPr lang="en-US" dirty="0"/>
              <a:t>) y de </a:t>
            </a:r>
            <a:r>
              <a:rPr lang="en-US" dirty="0" err="1"/>
              <a:t>los</a:t>
            </a:r>
            <a:r>
              <a:rPr lang="en-US" dirty="0"/>
              <a:t> switches a </a:t>
            </a:r>
            <a:r>
              <a:rPr lang="en-US" dirty="0" err="1"/>
              <a:t>el</a:t>
            </a:r>
            <a:r>
              <a:rPr lang="en-US" dirty="0"/>
              <a:t> router.</a:t>
            </a:r>
          </a:p>
        </p:txBody>
      </p:sp>
      <p:pic>
        <p:nvPicPr>
          <p:cNvPr id="4" name="Picture 3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775C0138-D491-BCCD-0987-9BFDC568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961" y="3427282"/>
            <a:ext cx="6096000" cy="25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2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9BB4-0343-27D1-FDCF-0D6BBCD9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42" y="3274"/>
            <a:ext cx="9922764" cy="1294228"/>
          </a:xfrm>
        </p:spPr>
        <p:txBody>
          <a:bodyPr/>
          <a:lstStyle/>
          <a:p>
            <a:r>
              <a:rPr lang="en-US" dirty="0" err="1"/>
              <a:t>Conexiones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A1-B3DF-7AB4-C421-10C8E1C6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42" y="1506484"/>
            <a:ext cx="9922764" cy="3838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Ya </a:t>
            </a:r>
            <a:r>
              <a:rPr lang="en-US" err="1"/>
              <a:t>teniendo</a:t>
            </a:r>
            <a:r>
              <a:rPr lang="en-US" dirty="0"/>
              <a:t> las </a:t>
            </a:r>
            <a:r>
              <a:rPr lang="en-US" err="1"/>
              <a:t>conexiones</a:t>
            </a:r>
            <a:r>
              <a:rPr lang="en-US" dirty="0"/>
              <a:t> de las PCs y </a:t>
            </a:r>
            <a:r>
              <a:rPr lang="en-US" err="1"/>
              <a:t>los</a:t>
            </a:r>
            <a:r>
              <a:rPr lang="en-US" dirty="0"/>
              <a:t> switches hay que </a:t>
            </a:r>
            <a:r>
              <a:rPr lang="en-US" err="1"/>
              <a:t>conectar</a:t>
            </a:r>
            <a:r>
              <a:rPr lang="en-US" dirty="0"/>
              <a:t> </a:t>
            </a:r>
            <a:r>
              <a:rPr lang="en-US" err="1"/>
              <a:t>el</a:t>
            </a:r>
            <a:r>
              <a:rPr lang="en-US" dirty="0"/>
              <a:t> </a:t>
            </a:r>
            <a:r>
              <a:rPr lang="en-US" err="1"/>
              <a:t>servidor</a:t>
            </a:r>
            <a:r>
              <a:rPr lang="en-US" dirty="0"/>
              <a:t> a </a:t>
            </a:r>
            <a:r>
              <a:rPr lang="en-US" err="1"/>
              <a:t>el</a:t>
            </a:r>
            <a:r>
              <a:rPr lang="en-US" dirty="0"/>
              <a:t> switch de </a:t>
            </a:r>
            <a:r>
              <a:rPr lang="en-US" err="1"/>
              <a:t>desarrollo</a:t>
            </a:r>
            <a:r>
              <a:rPr lang="en-US" dirty="0"/>
              <a:t>.</a:t>
            </a:r>
          </a:p>
          <a:p>
            <a:r>
              <a:rPr lang="en-US" dirty="0"/>
              <a:t>Una </a:t>
            </a:r>
            <a:r>
              <a:rPr lang="en-US" err="1"/>
              <a:t>ves</a:t>
            </a:r>
            <a:r>
              <a:rPr lang="en-US" dirty="0"/>
              <a:t> </a:t>
            </a:r>
            <a:r>
              <a:rPr lang="en-US" err="1"/>
              <a:t>conectado</a:t>
            </a:r>
            <a:r>
              <a:rPr lang="en-US" dirty="0"/>
              <a:t> </a:t>
            </a:r>
            <a:r>
              <a:rPr lang="en-US" err="1"/>
              <a:t>todo</a:t>
            </a:r>
            <a:r>
              <a:rPr lang="en-US" dirty="0"/>
              <a:t> </a:t>
            </a:r>
            <a:r>
              <a:rPr lang="en-US" err="1"/>
              <a:t>esto</a:t>
            </a:r>
            <a:r>
              <a:rPr lang="en-US" dirty="0"/>
              <a:t> hay que </a:t>
            </a:r>
            <a:r>
              <a:rPr lang="en-US" err="1"/>
              <a:t>asignarle</a:t>
            </a:r>
            <a:r>
              <a:rPr lang="en-US" dirty="0"/>
              <a:t> </a:t>
            </a:r>
            <a:r>
              <a:rPr lang="en-US" err="1"/>
              <a:t>una</a:t>
            </a:r>
            <a:r>
              <a:rPr lang="en-US" dirty="0"/>
              <a:t> </a:t>
            </a:r>
            <a:r>
              <a:rPr lang="en-US" err="1"/>
              <a:t>ip</a:t>
            </a:r>
            <a:r>
              <a:rPr lang="en-US" dirty="0"/>
              <a:t> a </a:t>
            </a:r>
            <a:r>
              <a:rPr lang="en-US" err="1"/>
              <a:t>cada</a:t>
            </a:r>
            <a:r>
              <a:rPr lang="en-US" dirty="0"/>
              <a:t> </a:t>
            </a:r>
            <a:r>
              <a:rPr lang="en-US" err="1"/>
              <a:t>computadora</a:t>
            </a:r>
            <a:r>
              <a:rPr lang="en-US" dirty="0"/>
              <a:t> a </a:t>
            </a:r>
            <a:r>
              <a:rPr lang="en-US" err="1"/>
              <a:t>el</a:t>
            </a:r>
            <a:r>
              <a:rPr lang="en-US" dirty="0"/>
              <a:t> </a:t>
            </a:r>
            <a:r>
              <a:rPr lang="en-US" err="1"/>
              <a:t>servidor</a:t>
            </a:r>
            <a:r>
              <a:rPr lang="en-US" dirty="0"/>
              <a:t> y a </a:t>
            </a:r>
            <a:r>
              <a:rPr lang="en-US" err="1"/>
              <a:t>el</a:t>
            </a:r>
            <a:r>
              <a:rPr lang="en-US" dirty="0"/>
              <a:t> router para que </a:t>
            </a:r>
            <a:r>
              <a:rPr lang="en-US" err="1"/>
              <a:t>puedan</a:t>
            </a:r>
            <a:r>
              <a:rPr lang="en-US" dirty="0"/>
              <a:t> </a:t>
            </a:r>
            <a:r>
              <a:rPr lang="en-US" err="1"/>
              <a:t>funcionar</a:t>
            </a:r>
            <a:r>
              <a:rPr lang="en-US" dirty="0"/>
              <a:t> de </a:t>
            </a:r>
            <a:r>
              <a:rPr lang="en-US" err="1"/>
              <a:t>manera</a:t>
            </a:r>
            <a:r>
              <a:rPr lang="en-US" dirty="0"/>
              <a:t> </a:t>
            </a:r>
            <a:r>
              <a:rPr lang="en-US" err="1"/>
              <a:t>correcta</a:t>
            </a:r>
            <a:r>
              <a:rPr lang="en-US"/>
              <a:t>.</a:t>
            </a:r>
            <a:endParaRPr lang="en-US" dirty="0"/>
          </a:p>
          <a:p>
            <a:r>
              <a:rPr lang="en-US" dirty="0"/>
              <a:t>Hay que </a:t>
            </a:r>
            <a:r>
              <a:rPr lang="en-US" err="1"/>
              <a:t>ir</a:t>
            </a:r>
            <a:r>
              <a:rPr lang="en-US" dirty="0"/>
              <a:t> </a:t>
            </a:r>
            <a:r>
              <a:rPr lang="en-US" err="1"/>
              <a:t>acada</a:t>
            </a:r>
            <a:r>
              <a:rPr lang="en-US" dirty="0"/>
              <a:t> pc&gt;desktop&gt;</a:t>
            </a:r>
            <a:r>
              <a:rPr lang="en-US" err="1"/>
              <a:t>ip</a:t>
            </a:r>
            <a:r>
              <a:rPr lang="en-US" dirty="0"/>
              <a:t> configuration y de ahi </a:t>
            </a:r>
            <a:r>
              <a:rPr lang="en-US" err="1"/>
              <a:t>poner</a:t>
            </a:r>
            <a:r>
              <a:rPr lang="en-US" dirty="0"/>
              <a:t> las IPs </a:t>
            </a:r>
            <a:r>
              <a:rPr lang="en-US" err="1"/>
              <a:t>adecuadas</a:t>
            </a:r>
            <a:r>
              <a:rPr lang="en-US" dirty="0"/>
              <a:t> para </a:t>
            </a:r>
            <a:r>
              <a:rPr lang="en-US" err="1"/>
              <a:t>cada</a:t>
            </a:r>
            <a:r>
              <a:rPr lang="en-US" dirty="0"/>
              <a:t> pc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IP para </a:t>
            </a:r>
            <a:r>
              <a:rPr lang="en-US" err="1">
                <a:ea typeface="+mn-lt"/>
                <a:cs typeface="+mn-lt"/>
              </a:rPr>
              <a:t>desarrollo</a:t>
            </a:r>
            <a:r>
              <a:rPr lang="en-US">
                <a:ea typeface="+mn-lt"/>
                <a:cs typeface="+mn-lt"/>
              </a:rPr>
              <a:t> 92.168.1.10 - 192.168.1.19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IP para </a:t>
            </a:r>
            <a:r>
              <a:rPr lang="en-US" dirty="0" err="1">
                <a:ea typeface="+mn-lt"/>
                <a:cs typeface="+mn-lt"/>
              </a:rPr>
              <a:t>administracion</a:t>
            </a:r>
            <a:r>
              <a:rPr lang="en-US" dirty="0">
                <a:ea typeface="+mn-lt"/>
                <a:cs typeface="+mn-lt"/>
              </a:rPr>
              <a:t>: 192.168.2.10 - 192.168.2.19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A4078CE-34A3-FF2E-B9DF-BADA2908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" y="5166472"/>
            <a:ext cx="6096000" cy="1276350"/>
          </a:xfrm>
          <a:prstGeom prst="rect">
            <a:avLst/>
          </a:prstGeom>
        </p:spPr>
      </p:pic>
      <p:pic>
        <p:nvPicPr>
          <p:cNvPr id="5" name="Picture 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C646AFC2-6BEF-CE41-080D-769F8B88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24" y="5477023"/>
            <a:ext cx="52959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0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1E56-CEA4-E642-C237-0828B598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54" y="3274"/>
            <a:ext cx="9922764" cy="1294228"/>
          </a:xfrm>
        </p:spPr>
        <p:txBody>
          <a:bodyPr/>
          <a:lstStyle/>
          <a:p>
            <a:r>
              <a:rPr lang="en-US" dirty="0" err="1"/>
              <a:t>Configuracion</a:t>
            </a:r>
            <a:r>
              <a:rPr lang="en-US" dirty="0"/>
              <a:t> de sever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A806-D35D-DA3D-5C19-5EE526A0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54" y="1047043"/>
            <a:ext cx="3916412" cy="3872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Una </a:t>
            </a:r>
            <a:r>
              <a:rPr lang="en-US" dirty="0" err="1"/>
              <a:t>ves</a:t>
            </a:r>
            <a:r>
              <a:rPr lang="en-US" dirty="0"/>
              <a:t>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direcciones</a:t>
            </a:r>
            <a:r>
              <a:rPr lang="en-US" dirty="0"/>
              <a:t> IP </a:t>
            </a:r>
            <a:r>
              <a:rPr lang="en-US" dirty="0" err="1"/>
              <a:t>correctas</a:t>
            </a:r>
            <a:r>
              <a:rPr lang="en-US" dirty="0"/>
              <a:t> para las PCs hay que </a:t>
            </a:r>
            <a:r>
              <a:rPr lang="en-US" dirty="0" err="1"/>
              <a:t>abrir</a:t>
            </a:r>
            <a:r>
              <a:rPr lang="en-US" dirty="0"/>
              <a:t> la </a:t>
            </a:r>
            <a:r>
              <a:rPr lang="en-US" dirty="0" err="1"/>
              <a:t>configuracion</a:t>
            </a:r>
            <a:r>
              <a:rPr lang="en-US" dirty="0"/>
              <a:t> de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y </a:t>
            </a:r>
            <a:r>
              <a:rPr lang="en-US" dirty="0" err="1"/>
              <a:t>asignarle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IP. Tambien hay que </a:t>
            </a:r>
            <a:r>
              <a:rPr lang="en-US" dirty="0" err="1"/>
              <a:t>activar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de http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configuracion</a:t>
            </a:r>
            <a:r>
              <a:rPr lang="en-US" dirty="0"/>
              <a:t> de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8CF9ED-28D8-0A28-5C57-53209591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18" y="2664125"/>
            <a:ext cx="6096000" cy="4039867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90DB28-9BCC-A2D5-3FA7-CFB2EB7D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29" y="4240400"/>
            <a:ext cx="4112559" cy="24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0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EFB4-C613-19C5-4628-BB51F9D2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01" y="238598"/>
            <a:ext cx="9922764" cy="1294228"/>
          </a:xfrm>
        </p:spPr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conexion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4ECC-36BE-CB08-5C59-12F18A4B2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" y="1551307"/>
            <a:ext cx="9933969" cy="1485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conectado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y las IPs </a:t>
            </a:r>
            <a:r>
              <a:rPr lang="en-US" dirty="0" err="1"/>
              <a:t>esten</a:t>
            </a:r>
            <a:r>
              <a:rPr lang="en-US" dirty="0"/>
              <a:t> </a:t>
            </a:r>
            <a:r>
              <a:rPr lang="en-US" dirty="0" err="1"/>
              <a:t>asignadas</a:t>
            </a:r>
            <a:r>
              <a:rPr lang="en-US" dirty="0"/>
              <a:t> hay que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ocnexion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las PCs de </a:t>
            </a:r>
            <a:r>
              <a:rPr lang="en-US" dirty="0" err="1"/>
              <a:t>desarrollo</a:t>
            </a:r>
            <a:r>
              <a:rPr lang="en-US" dirty="0"/>
              <a:t> y de las de </a:t>
            </a:r>
            <a:r>
              <a:rPr lang="en-US" dirty="0" err="1"/>
              <a:t>administracion</a:t>
            </a:r>
            <a:r>
              <a:rPr lang="en-US" dirty="0"/>
              <a:t> para </a:t>
            </a:r>
            <a:r>
              <a:rPr lang="en-US" dirty="0" err="1"/>
              <a:t>confirmar</a:t>
            </a:r>
            <a:r>
              <a:rPr lang="en-US" dirty="0"/>
              <a:t> que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conexion</a:t>
            </a:r>
            <a:r>
              <a:rPr lang="en-US" dirty="0"/>
              <a:t>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4E8128-E4C6-A5B9-29E4-4968F278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037914"/>
            <a:ext cx="5810250" cy="369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421BDD-2E91-8F4B-2B1B-BE8FB9452DD8}"/>
              </a:ext>
            </a:extLst>
          </p:cNvPr>
          <p:cNvSpPr txBox="1"/>
          <p:nvPr/>
        </p:nvSpPr>
        <p:spPr>
          <a:xfrm>
            <a:off x="246529" y="3428999"/>
            <a:ext cx="55917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Ping de </a:t>
            </a:r>
            <a:r>
              <a:rPr lang="en-US" b="1" dirty="0" err="1">
                <a:solidFill>
                  <a:srgbClr val="FF0000"/>
                </a:solidFill>
              </a:rPr>
              <a:t>una</a:t>
            </a:r>
            <a:r>
              <a:rPr lang="en-US" b="1" dirty="0">
                <a:solidFill>
                  <a:srgbClr val="FF0000"/>
                </a:solidFill>
              </a:rPr>
              <a:t> pc de </a:t>
            </a:r>
            <a:r>
              <a:rPr lang="en-US" b="1" dirty="0" err="1">
                <a:solidFill>
                  <a:srgbClr val="FF0000"/>
                </a:solidFill>
              </a:rPr>
              <a:t>desarrollo</a:t>
            </a:r>
            <a:r>
              <a:rPr lang="en-US" b="1" dirty="0">
                <a:solidFill>
                  <a:srgbClr val="FF0000"/>
                </a:solidFill>
              </a:rPr>
              <a:t> a </a:t>
            </a:r>
            <a:r>
              <a:rPr lang="en-US" b="1" dirty="0" err="1">
                <a:solidFill>
                  <a:srgbClr val="FF0000"/>
                </a:solidFill>
              </a:rPr>
              <a:t>el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servidor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0A3DDD7-6219-EB94-D7B8-7DE50078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77" y="3184152"/>
            <a:ext cx="5638800" cy="3448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513B7-7EE5-A24D-F013-426C0BA1A2B5}"/>
              </a:ext>
            </a:extLst>
          </p:cNvPr>
          <p:cNvSpPr txBox="1"/>
          <p:nvPr/>
        </p:nvSpPr>
        <p:spPr>
          <a:xfrm>
            <a:off x="6275293" y="3182470"/>
            <a:ext cx="55917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Ping de </a:t>
            </a:r>
            <a:r>
              <a:rPr lang="en-US" b="1" dirty="0" err="1">
                <a:solidFill>
                  <a:srgbClr val="FF0000"/>
                </a:solidFill>
              </a:rPr>
              <a:t>una</a:t>
            </a:r>
            <a:r>
              <a:rPr lang="en-US" b="1" dirty="0">
                <a:solidFill>
                  <a:srgbClr val="FF0000"/>
                </a:solidFill>
              </a:rPr>
              <a:t> pc de </a:t>
            </a:r>
            <a:r>
              <a:rPr lang="en-US" b="1" dirty="0" err="1">
                <a:solidFill>
                  <a:srgbClr val="FF0000"/>
                </a:solidFill>
              </a:rPr>
              <a:t>administraciona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el</a:t>
            </a:r>
            <a:r>
              <a:rPr lang="en-US" b="1" dirty="0">
                <a:solidFill>
                  <a:srgbClr val="FF0000"/>
                </a:solidFill>
              </a:rPr>
              <a:t> router:</a:t>
            </a:r>
          </a:p>
        </p:txBody>
      </p:sp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FD4008FE-0CB9-65A3-D16C-3703244D7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687" y="-5043"/>
            <a:ext cx="55054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6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E939-315E-8A8F-FD75-D0B1D026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</a:t>
            </a:r>
            <a:r>
              <a:rPr lang="en-US" dirty="0"/>
              <a:t> de </a:t>
            </a:r>
            <a:r>
              <a:rPr lang="en-US" dirty="0" err="1"/>
              <a:t>conexion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3239-F5CD-9856-4133-40E85E8D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55573"/>
            <a:ext cx="4286207" cy="4230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comprobar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configurado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hay que </a:t>
            </a:r>
            <a:r>
              <a:rPr lang="en-US" dirty="0" err="1"/>
              <a:t>ir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pc de </a:t>
            </a:r>
            <a:r>
              <a:rPr lang="en-US" dirty="0" err="1"/>
              <a:t>desarrollo</a:t>
            </a:r>
            <a:r>
              <a:rPr lang="en-US" dirty="0"/>
              <a:t> y </a:t>
            </a:r>
            <a:r>
              <a:rPr lang="en-US" dirty="0" err="1"/>
              <a:t>abrir</a:t>
            </a:r>
            <a:r>
              <a:rPr lang="en-US" dirty="0"/>
              <a:t> web browser, y de ahi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http://192.168.1.100</a:t>
            </a:r>
            <a:r>
              <a:rPr lang="en-US" dirty="0"/>
              <a:t> ( la </a:t>
            </a:r>
            <a:r>
              <a:rPr lang="en-US" dirty="0" err="1"/>
              <a:t>ip</a:t>
            </a:r>
            <a:r>
              <a:rPr lang="en-US" dirty="0"/>
              <a:t> de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). Si al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la </a:t>
            </a:r>
            <a:r>
              <a:rPr lang="en-US" dirty="0" err="1"/>
              <a:t>pagina</a:t>
            </a:r>
            <a:r>
              <a:rPr lang="en-US" dirty="0"/>
              <a:t> web </a:t>
            </a:r>
            <a:r>
              <a:rPr lang="en-US" dirty="0" err="1"/>
              <a:t>abre</a:t>
            </a:r>
            <a:r>
              <a:rPr lang="en-US" dirty="0"/>
              <a:t> </a:t>
            </a:r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condifurado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correcta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F3C411-D234-89AA-0B63-11F919E65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4" y="2846358"/>
            <a:ext cx="6096000" cy="3854695"/>
          </a:xfrm>
          <a:prstGeom prst="rect">
            <a:avLst/>
          </a:prstGeom>
        </p:spPr>
      </p:pic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3B29D73C-1B47-B33E-1385-DE6DCD43B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353" y="210754"/>
            <a:ext cx="5199530" cy="21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2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707B-709C-BC34-9EA1-D0EACA51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</a:t>
            </a:r>
            <a:r>
              <a:rPr lang="en-US" dirty="0" err="1"/>
              <a:t>completa</a:t>
            </a:r>
          </a:p>
        </p:txBody>
      </p:sp>
      <p:pic>
        <p:nvPicPr>
          <p:cNvPr id="4" name="Content Placeholder 3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11A21C7C-8005-D649-6C4F-64E56C9FB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75" y="1737030"/>
            <a:ext cx="11129766" cy="4870551"/>
          </a:xfrm>
        </p:spPr>
      </p:pic>
    </p:spTree>
    <p:extLst>
      <p:ext uri="{BB962C8B-B14F-4D97-AF65-F5344CB8AC3E}">
        <p14:creationId xmlns:p14="http://schemas.microsoft.com/office/powerpoint/2010/main" val="154156545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BjornVTI</vt:lpstr>
      <vt:lpstr>Actividad 3</vt:lpstr>
      <vt:lpstr>Creacion de la red</vt:lpstr>
      <vt:lpstr>Conexiones</vt:lpstr>
      <vt:lpstr>Configuracion de sever</vt:lpstr>
      <vt:lpstr>Pruebas de conexion</vt:lpstr>
      <vt:lpstr>Prueba de conexion</vt:lpstr>
      <vt:lpstr>Red completa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494</cp:revision>
  <dcterms:created xsi:type="dcterms:W3CDTF">2024-10-21T13:23:39Z</dcterms:created>
  <dcterms:modified xsi:type="dcterms:W3CDTF">2025-02-07T18:30:18Z</dcterms:modified>
</cp:coreProperties>
</file>