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65" r:id="rId3"/>
    <p:sldMasterId id="2147483690" r:id="rId4"/>
  </p:sldMasterIdLst>
  <p:notesMasterIdLst>
    <p:notesMasterId r:id="rId8"/>
  </p:notesMasterIdLst>
  <p:handoutMasterIdLst>
    <p:handoutMasterId r:id="rId9"/>
  </p:handoutMasterIdLst>
  <p:sldIdLst>
    <p:sldId id="320" r:id="rId5"/>
    <p:sldId id="323" r:id="rId6"/>
    <p:sldId id="3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040" userDrawn="1">
          <p15:clr>
            <a:srgbClr val="A4A3A4"/>
          </p15:clr>
        </p15:guide>
        <p15:guide id="3" pos="26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EE"/>
    <a:srgbClr val="3C8DBC"/>
    <a:srgbClr val="ECF0F5"/>
    <a:srgbClr val="70E6E1"/>
    <a:srgbClr val="FFCCCC"/>
    <a:srgbClr val="D8D8D8"/>
    <a:srgbClr val="FFFFFF"/>
    <a:srgbClr val="2800FF"/>
    <a:srgbClr val="00BAFF"/>
    <a:srgbClr val="00FF7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108" autoAdjust="0"/>
  </p:normalViewPr>
  <p:slideViewPr>
    <p:cSldViewPr>
      <p:cViewPr varScale="1">
        <p:scale>
          <a:sx n="87" d="100"/>
          <a:sy n="87" d="100"/>
        </p:scale>
        <p:origin x="528" y="62"/>
      </p:cViewPr>
      <p:guideLst>
        <p:guide pos="5040"/>
        <p:guide pos="26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574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5725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95350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6pPr>
            <a:lvl7pPr marL="0" indent="0">
              <a:defRPr sz="1400" b="1">
                <a:solidFill>
                  <a:schemeClr val="tx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2017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95302"/>
            <a:ext cx="8953500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0" spc="-200" baseline="0">
                <a:latin typeface="Arial Black" panose="020B0A04020102020204" pitchFamily="34" charset="0"/>
              </a:defRPr>
            </a:lvl1pPr>
            <a:lvl2pPr marL="55561" indent="0">
              <a:lnSpc>
                <a:spcPct val="65000"/>
              </a:lnSpc>
              <a:spcAft>
                <a:spcPts val="0"/>
              </a:spcAft>
              <a:defRPr sz="6000" b="0" cap="all" spc="-150" baseline="0">
                <a:latin typeface="Arial Black" panose="020B0A04020102020204" pitchFamily="34" charset="0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0" cap="all" baseline="0"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3000" b="0" cap="all" baseline="0"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2000" b="0" cap="all" baseline="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11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Dark">
    <p:bg>
      <p:bgPr>
        <a:gradFill>
          <a:gsLst>
            <a:gs pos="7000">
              <a:schemeClr val="accent1"/>
            </a:gs>
            <a:gs pos="100000">
              <a:srgbClr val="000088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95302"/>
            <a:ext cx="8953500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0" spc="-2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65000"/>
              </a:lnSpc>
              <a:spcAft>
                <a:spcPts val="0"/>
              </a:spcAft>
              <a:defRPr sz="6000" b="0" cap="all" spc="-150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3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2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65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or TakeAwa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0" spc="-150" baseline="0">
                <a:latin typeface="Arial Black" panose="020B0A04020102020204" pitchFamily="34" charset="0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0" cap="all" baseline="0"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2500" b="0" cap="all" baseline="0">
                <a:latin typeface="Arial Black" panose="020B0A04020102020204" pitchFamily="34" charset="0"/>
              </a:defRPr>
            </a:lvl4pPr>
            <a:lvl5pPr marL="55561" indent="0">
              <a:lnSpc>
                <a:spcPct val="85000"/>
              </a:lnSpc>
              <a:buNone/>
              <a:defRPr sz="1600" b="0" cap="all" baseline="0">
                <a:latin typeface="Arial Black" panose="020B0A04020102020204" pitchFamily="34" charset="0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068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or TakeAway: Dark">
    <p:bg>
      <p:bgPr>
        <a:gradFill>
          <a:gsLst>
            <a:gs pos="7000">
              <a:schemeClr val="accent1"/>
            </a:gs>
            <a:gs pos="100000">
              <a:srgbClr val="000088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25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5000"/>
              </a:lnSpc>
              <a:buNone/>
              <a:defRPr sz="16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="1">
                <a:solidFill>
                  <a:schemeClr val="bg1"/>
                </a:solidFill>
                <a:latin typeface="+mn-lt"/>
              </a:defRPr>
            </a:lvl7pPr>
            <a:lvl8pPr>
              <a:defRPr>
                <a:solidFill>
                  <a:schemeClr val="bg1"/>
                </a:solidFill>
                <a:latin typeface="+mn-lt"/>
              </a:defRPr>
            </a:lvl8pPr>
            <a:lvl9pPr>
              <a:defRPr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800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72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Dark">
    <p:bg>
      <p:bgPr>
        <a:gradFill>
          <a:gsLst>
            <a:gs pos="0">
              <a:srgbClr val="00B0F0"/>
            </a:gs>
            <a:gs pos="93000">
              <a:schemeClr val="bg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accent6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619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Master: Dark">
    <p:bg>
      <p:bgPr>
        <a:gradFill>
          <a:gsLst>
            <a:gs pos="0">
              <a:srgbClr val="00B0F0"/>
            </a:gs>
            <a:gs pos="93000">
              <a:schemeClr val="bg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defRPr sz="1800" b="0" baseline="0">
                <a:solidFill>
                  <a:schemeClr val="accent5"/>
                </a:solidFill>
                <a:latin typeface="Arial Black" panose="020B0A04020102020204" pitchFamily="34" charset="0"/>
              </a:defRPr>
            </a:lvl1pPr>
            <a:lvl2pPr marL="0" indent="0">
              <a:lnSpc>
                <a:spcPct val="75000"/>
              </a:lnSpc>
              <a:spcAft>
                <a:spcPts val="0"/>
              </a:spcAft>
              <a:defRPr sz="2400" b="1" cap="all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defRPr sz="1600" b="1" cap="all" baseline="0">
                <a:solidFill>
                  <a:schemeClr val="accent5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buNone/>
              <a:defRPr sz="1400" b="1" cap="all" baseline="0">
                <a:solidFill>
                  <a:schemeClr val="accent5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buNone/>
              <a:defRPr sz="1100" b="1" cap="all" baseline="0">
                <a:solidFill>
                  <a:schemeClr val="accent5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accent6"/>
                </a:solidFill>
                <a:latin typeface="Arial Black" panose="020B0A04020102020204" pitchFamily="34" charset="0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6292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93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461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/>
          </p:nvPr>
        </p:nvSpPr>
        <p:spPr>
          <a:xfrm>
            <a:off x="6103621" y="1828804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116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706" r:id="rId3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0" kern="1200" cap="all" baseline="0">
          <a:solidFill>
            <a:schemeClr val="tx1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 © 2017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0" r:id="rId2"/>
    <p:sldLayoutId id="2147483701" r:id="rId3"/>
    <p:sldLayoutId id="2147483680" r:id="rId4"/>
    <p:sldLayoutId id="2147483707" r:id="rId5"/>
    <p:sldLayoutId id="2147483702" r:id="rId6"/>
    <p:sldLayoutId id="2147483664" r:id="rId7"/>
    <p:sldLayoutId id="2147483670" r:id="rId8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0" kern="1200" cap="none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76401"/>
            <a:ext cx="11430000" cy="4842607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8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1" r:id="rId2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6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0" kern="1200" cap="all" baseline="0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" panose="020B0604020202020204" pitchFamily="34" charset="0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4" r:id="rId2"/>
    <p:sldLayoutId id="2147483703" r:id="rId3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0" kern="1200" cap="all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00B0F0"/>
            </a:gs>
            <a:gs pos="94000">
              <a:schemeClr val="bg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562600" y="5029200"/>
            <a:ext cx="3096938" cy="1600200"/>
          </a:xfrm>
        </p:spPr>
        <p:txBody>
          <a:bodyPr/>
          <a:lstStyle/>
          <a:p>
            <a:pPr lvl="1"/>
            <a:r>
              <a:rPr lang="en-US" b="1" dirty="0">
                <a:latin typeface="+mj-lt"/>
              </a:rPr>
              <a:t>The new platform</a:t>
            </a: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3017519" y="2640353"/>
            <a:ext cx="5632704" cy="3641058"/>
          </a:xfrm>
          <a:custGeom>
            <a:avLst/>
            <a:gdLst>
              <a:gd name="T0" fmla="*/ 3374 w 3374"/>
              <a:gd name="T1" fmla="*/ 0 h 2181"/>
              <a:gd name="T2" fmla="*/ 0 w 3374"/>
              <a:gd name="T3" fmla="*/ 1398 h 2181"/>
              <a:gd name="T4" fmla="*/ 0 w 3374"/>
              <a:gd name="T5" fmla="*/ 2181 h 2181"/>
              <a:gd name="T6" fmla="*/ 3374 w 3374"/>
              <a:gd name="T7" fmla="*/ 782 h 2181"/>
              <a:gd name="T8" fmla="*/ 3374 w 3374"/>
              <a:gd name="T9" fmla="*/ 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4" h="2181">
                <a:moveTo>
                  <a:pt x="3374" y="0"/>
                </a:moveTo>
                <a:lnTo>
                  <a:pt x="0" y="1398"/>
                </a:lnTo>
                <a:lnTo>
                  <a:pt x="0" y="2181"/>
                </a:lnTo>
                <a:lnTo>
                  <a:pt x="3374" y="782"/>
                </a:lnTo>
                <a:lnTo>
                  <a:pt x="3374" y="0"/>
                </a:lnTo>
                <a:close/>
              </a:path>
            </a:pathLst>
          </a:custGeom>
          <a:gradFill flip="none" rotWithShape="1">
            <a:gsLst>
              <a:gs pos="10000">
                <a:schemeClr val="bg2"/>
              </a:gs>
              <a:gs pos="98000">
                <a:schemeClr val="bg2">
                  <a:lumMod val="75000"/>
                </a:schemeClr>
              </a:gs>
            </a:gsLst>
            <a:lin ang="19500000" scaled="0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904312" y="5571929"/>
            <a:ext cx="3275496" cy="1286071"/>
          </a:xfrm>
        </p:spPr>
        <p:txBody>
          <a:bodyPr>
            <a:normAutofit/>
          </a:bodyPr>
          <a:lstStyle/>
          <a:p>
            <a:pPr lvl="2"/>
            <a:r>
              <a:rPr lang="en-US" dirty="0">
                <a:solidFill>
                  <a:schemeClr val="bg2"/>
                </a:solidFill>
              </a:rPr>
              <a:t>Christophe Castan</a:t>
            </a:r>
          </a:p>
          <a:p>
            <a:pPr lvl="3"/>
            <a:r>
              <a:rPr lang="en-US" dirty="0">
                <a:solidFill>
                  <a:schemeClr val="bg2"/>
                </a:solidFill>
              </a:rPr>
              <a:t>May 2017</a:t>
            </a: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9052560" y="413284"/>
            <a:ext cx="1664208" cy="446694"/>
            <a:chOff x="9638475" y="1219200"/>
            <a:chExt cx="1389888" cy="3730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3608685"/>
            <a:ext cx="7994206" cy="2095500"/>
          </a:xfrm>
        </p:spPr>
        <p:txBody>
          <a:bodyPr/>
          <a:lstStyle/>
          <a:p>
            <a:r>
              <a:rPr lang="en-US" sz="7200" b="1" dirty="0">
                <a:latin typeface="+mj-lt"/>
              </a:rPr>
              <a:t>PERFORMANCE ANALYTICS</a:t>
            </a: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3015995" y="304800"/>
            <a:ext cx="5632704" cy="3641058"/>
          </a:xfrm>
          <a:custGeom>
            <a:avLst/>
            <a:gdLst>
              <a:gd name="T0" fmla="*/ 3374 w 3374"/>
              <a:gd name="T1" fmla="*/ 2181 h 2181"/>
              <a:gd name="T2" fmla="*/ 0 w 3374"/>
              <a:gd name="T3" fmla="*/ 782 h 2181"/>
              <a:gd name="T4" fmla="*/ 0 w 3374"/>
              <a:gd name="T5" fmla="*/ 0 h 2181"/>
              <a:gd name="T6" fmla="*/ 3374 w 3374"/>
              <a:gd name="T7" fmla="*/ 1399 h 2181"/>
              <a:gd name="T8" fmla="*/ 3374 w 3374"/>
              <a:gd name="T9" fmla="*/ 2181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4" h="2181">
                <a:moveTo>
                  <a:pt x="3374" y="2181"/>
                </a:moveTo>
                <a:lnTo>
                  <a:pt x="0" y="782"/>
                </a:lnTo>
                <a:lnTo>
                  <a:pt x="0" y="0"/>
                </a:lnTo>
                <a:lnTo>
                  <a:pt x="3374" y="1399"/>
                </a:lnTo>
                <a:lnTo>
                  <a:pt x="3374" y="2181"/>
                </a:lnTo>
                <a:close/>
              </a:path>
            </a:pathLst>
          </a:custGeom>
          <a:solidFill>
            <a:schemeClr val="bg2"/>
          </a:solidFill>
          <a:ln w="6508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809191" y="2751574"/>
            <a:ext cx="1885165" cy="1112696"/>
            <a:chOff x="8747339" y="1334289"/>
            <a:chExt cx="1885165" cy="1112696"/>
          </a:xfrm>
        </p:grpSpPr>
        <p:sp>
          <p:nvSpPr>
            <p:cNvPr id="15" name="Text Placeholder 2"/>
            <p:cNvSpPr txBox="1">
              <a:spLocks/>
            </p:cNvSpPr>
            <p:nvPr/>
          </p:nvSpPr>
          <p:spPr>
            <a:xfrm>
              <a:off x="8753863" y="1986281"/>
              <a:ext cx="1878641" cy="458145"/>
            </a:xfrm>
            <a:prstGeom prst="rect">
              <a:avLst/>
            </a:prstGeom>
          </p:spPr>
          <p:txBody>
            <a:bodyPr vert="horz" lIns="0" tIns="91440" rIns="0" bIns="45720" rtlCol="0">
              <a:noAutofit/>
            </a:bodyPr>
            <a:lstStyle>
              <a:lvl1pPr marL="0" indent="1588" algn="l" defTabSz="914377" rtl="0" eaLnBrk="1" latinLnBrk="0" hangingPunct="1">
                <a:lnSpc>
                  <a:spcPct val="7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40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Arial" panose="020B0604020202020204" pitchFamily="34" charset="0"/>
                </a:defRPr>
              </a:lvl1pPr>
              <a:lvl2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4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Arial" panose="020B0604020202020204" pitchFamily="34" charset="0"/>
                </a:defRPr>
              </a:lvl2pPr>
              <a:lvl3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3pPr>
              <a:lvl4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4pPr>
              <a:lvl5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Graphik" panose="020B0503030202060203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5pPr>
              <a:lvl6pPr marL="512750" indent="-17303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377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None/>
                <a:defRPr sz="180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377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z="2830" spc="-150" dirty="0">
                  <a:latin typeface="+mj-lt"/>
                </a:rPr>
                <a:t>platform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47339" y="1334289"/>
              <a:ext cx="1885165" cy="942583"/>
            </a:xfrm>
            <a:prstGeom prst="rect">
              <a:avLst/>
            </a:prstGeom>
          </p:spPr>
        </p:pic>
        <p:sp>
          <p:nvSpPr>
            <p:cNvPr id="18" name="Text Placeholder 2"/>
            <p:cNvSpPr txBox="1">
              <a:spLocks/>
            </p:cNvSpPr>
            <p:nvPr/>
          </p:nvSpPr>
          <p:spPr>
            <a:xfrm>
              <a:off x="8753863" y="1988840"/>
              <a:ext cx="1878641" cy="458145"/>
            </a:xfrm>
            <a:prstGeom prst="rect">
              <a:avLst/>
            </a:prstGeom>
          </p:spPr>
          <p:txBody>
            <a:bodyPr vert="horz" lIns="0" tIns="91440" rIns="0" bIns="45720" rtlCol="0">
              <a:noAutofit/>
            </a:bodyPr>
            <a:lstStyle>
              <a:lvl1pPr marL="0" indent="1588" algn="l" defTabSz="914377" rtl="0" eaLnBrk="1" latinLnBrk="0" hangingPunct="1">
                <a:lnSpc>
                  <a:spcPct val="7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40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Arial" panose="020B0604020202020204" pitchFamily="34" charset="0"/>
                </a:defRPr>
              </a:lvl1pPr>
              <a:lvl2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4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Arial" panose="020B0604020202020204" pitchFamily="34" charset="0"/>
                </a:defRPr>
              </a:lvl2pPr>
              <a:lvl3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3pPr>
              <a:lvl4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4pPr>
              <a:lvl5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Graphik" panose="020B0503030202060203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5pPr>
              <a:lvl6pPr marL="512750" indent="-17303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377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None/>
                <a:defRPr sz="180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377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z="2830" spc="-150" dirty="0">
                  <a:latin typeface="+mj-lt"/>
                </a:rPr>
                <a:t>platf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37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128"/>
                </a:solidFill>
              </a:rPr>
              <a:t>OPEX</a:t>
            </a:r>
            <a:br>
              <a:rPr lang="en-GB" dirty="0"/>
            </a:br>
            <a:r>
              <a:rPr lang="en-GB" dirty="0"/>
              <a:t>Dashboard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5" y="1268760"/>
            <a:ext cx="10827568" cy="52276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19536" y="1916832"/>
            <a:ext cx="9145016" cy="4536504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2063552" y="2475385"/>
            <a:ext cx="4248472" cy="1817711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Visibility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View Current Visibility + Confidence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+Actions (10 transactions to be reviewed)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47284" y="2475385"/>
            <a:ext cx="4248472" cy="1817711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Value Targeting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View current Q per package, ambition, and money to still be capture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+Actions (review travel compliance)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3552" y="4419600"/>
            <a:ext cx="4248472" cy="1817711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Budgeting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View Current Budget vs Latest Estimates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7284" y="4419600"/>
            <a:ext cx="4248472" cy="1817711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Control &amp; Monitor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View your performance against peers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63552" y="2043162"/>
            <a:ext cx="8632204" cy="305719"/>
          </a:xfrm>
          <a:prstGeom prst="rect">
            <a:avLst/>
          </a:prstGeom>
          <a:solidFill>
            <a:srgbClr val="FF9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Filters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959933" y="92812"/>
            <a:ext cx="1885165" cy="1112696"/>
            <a:chOff x="8747339" y="1334289"/>
            <a:chExt cx="1885165" cy="1112696"/>
          </a:xfrm>
        </p:grpSpPr>
        <p:sp>
          <p:nvSpPr>
            <p:cNvPr id="15" name="Text Placeholder 2"/>
            <p:cNvSpPr txBox="1">
              <a:spLocks/>
            </p:cNvSpPr>
            <p:nvPr/>
          </p:nvSpPr>
          <p:spPr>
            <a:xfrm>
              <a:off x="8753863" y="1986281"/>
              <a:ext cx="1878641" cy="458145"/>
            </a:xfrm>
            <a:prstGeom prst="rect">
              <a:avLst/>
            </a:prstGeom>
          </p:spPr>
          <p:txBody>
            <a:bodyPr vert="horz" lIns="0" tIns="91440" rIns="0" bIns="45720" rtlCol="0">
              <a:noAutofit/>
            </a:bodyPr>
            <a:lstStyle>
              <a:lvl1pPr marL="0" indent="1588" algn="l" defTabSz="914377" rtl="0" eaLnBrk="1" latinLnBrk="0" hangingPunct="1">
                <a:lnSpc>
                  <a:spcPct val="7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40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Arial" panose="020B0604020202020204" pitchFamily="34" charset="0"/>
                </a:defRPr>
              </a:lvl1pPr>
              <a:lvl2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4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Arial" panose="020B0604020202020204" pitchFamily="34" charset="0"/>
                </a:defRPr>
              </a:lvl2pPr>
              <a:lvl3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3pPr>
              <a:lvl4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4pPr>
              <a:lvl5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Graphik" panose="020B0503030202060203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5pPr>
              <a:lvl6pPr marL="512750" indent="-17303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377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None/>
                <a:defRPr sz="180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377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z="2830" spc="-150" dirty="0">
                  <a:solidFill>
                    <a:srgbClr val="FF9128"/>
                  </a:solidFill>
                  <a:latin typeface="+mj-lt"/>
                </a:rPr>
                <a:t>platform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47339" y="1334289"/>
              <a:ext cx="1885165" cy="942583"/>
            </a:xfrm>
            <a:prstGeom prst="rect">
              <a:avLst/>
            </a:prstGeom>
          </p:spPr>
        </p:pic>
        <p:sp>
          <p:nvSpPr>
            <p:cNvPr id="17" name="Text Placeholder 2"/>
            <p:cNvSpPr txBox="1">
              <a:spLocks/>
            </p:cNvSpPr>
            <p:nvPr/>
          </p:nvSpPr>
          <p:spPr>
            <a:xfrm>
              <a:off x="8753863" y="1988840"/>
              <a:ext cx="1878641" cy="458145"/>
            </a:xfrm>
            <a:prstGeom prst="rect">
              <a:avLst/>
            </a:prstGeom>
          </p:spPr>
          <p:txBody>
            <a:bodyPr vert="horz" lIns="0" tIns="91440" rIns="0" bIns="45720" rtlCol="0">
              <a:noAutofit/>
            </a:bodyPr>
            <a:lstStyle>
              <a:lvl1pPr marL="0" indent="1588" algn="l" defTabSz="914377" rtl="0" eaLnBrk="1" latinLnBrk="0" hangingPunct="1">
                <a:lnSpc>
                  <a:spcPct val="7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40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Arial" panose="020B0604020202020204" pitchFamily="34" charset="0"/>
                </a:defRPr>
              </a:lvl1pPr>
              <a:lvl2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4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Arial" panose="020B0604020202020204" pitchFamily="34" charset="0"/>
                </a:defRPr>
              </a:lvl2pPr>
              <a:lvl3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3pPr>
              <a:lvl4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4pPr>
              <a:lvl5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Graphik" panose="020B0503030202060203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5pPr>
              <a:lvl6pPr marL="512750" indent="-17303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377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None/>
                <a:defRPr sz="180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377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z="2830" spc="-150" dirty="0">
                  <a:solidFill>
                    <a:srgbClr val="FF9128"/>
                  </a:solidFill>
                  <a:latin typeface="+mj-lt"/>
                </a:rPr>
                <a:t>platf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58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128"/>
                </a:solidFill>
              </a:rPr>
              <a:t>Visibility (</a:t>
            </a:r>
            <a:r>
              <a:rPr lang="en-GB" dirty="0" err="1">
                <a:solidFill>
                  <a:srgbClr val="FF9128"/>
                </a:solidFill>
              </a:rPr>
              <a:t>opex</a:t>
            </a:r>
            <a:r>
              <a:rPr lang="en-GB" dirty="0">
                <a:solidFill>
                  <a:srgbClr val="FF9128"/>
                </a:solidFill>
              </a:rPr>
              <a:t>)</a:t>
            </a:r>
            <a:br>
              <a:rPr lang="en-GB" dirty="0"/>
            </a:br>
            <a:r>
              <a:rPr lang="en-GB" dirty="0"/>
              <a:t>Dashboard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5" y="1268760"/>
            <a:ext cx="10827568" cy="52276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19536" y="1916832"/>
            <a:ext cx="9145016" cy="4536504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2063552" y="2058417"/>
            <a:ext cx="8632204" cy="1091044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Confidence</a:t>
            </a:r>
          </a:p>
          <a:p>
            <a:pPr algn="ctr"/>
            <a:r>
              <a:rPr lang="en-GB" sz="1600" dirty="0"/>
              <a:t>History</a:t>
            </a:r>
          </a:p>
          <a:p>
            <a:pPr algn="ctr"/>
            <a:r>
              <a:rPr lang="en-GB" sz="1600" dirty="0"/>
              <a:t>Current Confidence</a:t>
            </a:r>
          </a:p>
          <a:p>
            <a:pPr algn="ctr"/>
            <a:r>
              <a:rPr lang="en-GB" sz="1600" dirty="0"/>
              <a:t>Improve Confidence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47284" y="3708188"/>
            <a:ext cx="4248472" cy="1817711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Sub Package View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9174" y="3694693"/>
            <a:ext cx="4248472" cy="1817711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Package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63552" y="3275965"/>
            <a:ext cx="8632204" cy="305719"/>
          </a:xfrm>
          <a:prstGeom prst="rect">
            <a:avLst/>
          </a:prstGeom>
          <a:solidFill>
            <a:srgbClr val="FF9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Filters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959933" y="92812"/>
            <a:ext cx="1885165" cy="1112696"/>
            <a:chOff x="8747339" y="1334289"/>
            <a:chExt cx="1885165" cy="1112696"/>
          </a:xfrm>
        </p:grpSpPr>
        <p:sp>
          <p:nvSpPr>
            <p:cNvPr id="14" name="Text Placeholder 2"/>
            <p:cNvSpPr txBox="1">
              <a:spLocks/>
            </p:cNvSpPr>
            <p:nvPr/>
          </p:nvSpPr>
          <p:spPr>
            <a:xfrm>
              <a:off x="8753863" y="1986281"/>
              <a:ext cx="1878641" cy="458145"/>
            </a:xfrm>
            <a:prstGeom prst="rect">
              <a:avLst/>
            </a:prstGeom>
          </p:spPr>
          <p:txBody>
            <a:bodyPr vert="horz" lIns="0" tIns="91440" rIns="0" bIns="45720" rtlCol="0">
              <a:noAutofit/>
            </a:bodyPr>
            <a:lstStyle>
              <a:lvl1pPr marL="0" indent="1588" algn="l" defTabSz="914377" rtl="0" eaLnBrk="1" latinLnBrk="0" hangingPunct="1">
                <a:lnSpc>
                  <a:spcPct val="7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40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Arial" panose="020B0604020202020204" pitchFamily="34" charset="0"/>
                </a:defRPr>
              </a:lvl1pPr>
              <a:lvl2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4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Arial" panose="020B0604020202020204" pitchFamily="34" charset="0"/>
                </a:defRPr>
              </a:lvl2pPr>
              <a:lvl3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3pPr>
              <a:lvl4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4pPr>
              <a:lvl5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Graphik" panose="020B0503030202060203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5pPr>
              <a:lvl6pPr marL="512750" indent="-17303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377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None/>
                <a:defRPr sz="180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377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z="2830" spc="-150" dirty="0">
                  <a:solidFill>
                    <a:srgbClr val="FF9128"/>
                  </a:solidFill>
                  <a:latin typeface="+mj-lt"/>
                </a:rPr>
                <a:t>platform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47339" y="1334289"/>
              <a:ext cx="1885165" cy="942583"/>
            </a:xfrm>
            <a:prstGeom prst="rect">
              <a:avLst/>
            </a:prstGeom>
          </p:spPr>
        </p:pic>
        <p:sp>
          <p:nvSpPr>
            <p:cNvPr id="16" name="Text Placeholder 2"/>
            <p:cNvSpPr txBox="1">
              <a:spLocks/>
            </p:cNvSpPr>
            <p:nvPr/>
          </p:nvSpPr>
          <p:spPr>
            <a:xfrm>
              <a:off x="8753863" y="1988840"/>
              <a:ext cx="1878641" cy="458145"/>
            </a:xfrm>
            <a:prstGeom prst="rect">
              <a:avLst/>
            </a:prstGeom>
          </p:spPr>
          <p:txBody>
            <a:bodyPr vert="horz" lIns="0" tIns="91440" rIns="0" bIns="45720" rtlCol="0">
              <a:noAutofit/>
            </a:bodyPr>
            <a:lstStyle>
              <a:lvl1pPr marL="0" indent="1588" algn="l" defTabSz="914377" rtl="0" eaLnBrk="1" latinLnBrk="0" hangingPunct="1">
                <a:lnSpc>
                  <a:spcPct val="7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40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Arial" panose="020B0604020202020204" pitchFamily="34" charset="0"/>
                </a:defRPr>
              </a:lvl1pPr>
              <a:lvl2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4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Arial" panose="020B0604020202020204" pitchFamily="34" charset="0"/>
                </a:defRPr>
              </a:lvl2pPr>
              <a:lvl3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3pPr>
              <a:lvl4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4pPr>
              <a:lvl5pPr marL="55561" indent="0" algn="l" defTabSz="914377" rtl="0" eaLnBrk="1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Graphik" panose="020B0503030202060203" pitchFamily="34" charset="0"/>
                <a:buNone/>
                <a:defRPr sz="1800" b="0" kern="1200" cap="all" baseline="0">
                  <a:solidFill>
                    <a:schemeClr val="bg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lvl5pPr>
              <a:lvl6pPr marL="512750" indent="-17303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377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None/>
                <a:defRPr sz="180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377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z="2830" spc="-150" dirty="0">
                  <a:solidFill>
                    <a:srgbClr val="FF9128"/>
                  </a:solidFill>
                  <a:latin typeface="+mj-lt"/>
                </a:rPr>
                <a:t>platf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31502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Custom 1">
      <a:dk1>
        <a:srgbClr val="000000"/>
      </a:dk1>
      <a:lt1>
        <a:srgbClr val="FFFFFF"/>
      </a:lt1>
      <a:dk2>
        <a:srgbClr val="919191"/>
      </a:dk2>
      <a:lt2>
        <a:srgbClr val="FFA601"/>
      </a:lt2>
      <a:accent1>
        <a:srgbClr val="01F5F6"/>
      </a:accent1>
      <a:accent2>
        <a:srgbClr val="00AAFF"/>
      </a:accent2>
      <a:accent3>
        <a:srgbClr val="9668FE"/>
      </a:accent3>
      <a:accent4>
        <a:srgbClr val="FFA601"/>
      </a:accent4>
      <a:accent5>
        <a:srgbClr val="00DFA4"/>
      </a:accent5>
      <a:accent6>
        <a:srgbClr val="F1E607"/>
      </a:accent6>
      <a:hlink>
        <a:srgbClr val="EDE30D"/>
      </a:hlink>
      <a:folHlink>
        <a:srgbClr val="BFBFB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EE94AFD5-8C99-4A57-B246-21C8F75E9D6A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3.xml><?xml version="1.0" encoding="utf-8"?>
<a:theme xmlns:a="http://schemas.openxmlformats.org/drawingml/2006/main" name="Section Divider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84A28C10-F074-4455-88A8-3B2F726495FD}"/>
    </a:ext>
  </a:extLst>
</a:theme>
</file>

<file path=ppt/theme/theme4.xml><?xml version="1.0" encoding="utf-8"?>
<a:theme xmlns:a="http://schemas.openxmlformats.org/drawingml/2006/main" name="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BE5F91C-68CE-4069-A9A7-D9EDC1AA279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Accenture_Master_Arial_01_2017</Template>
  <TotalTime>4650</TotalTime>
  <Words>86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Graphik</vt:lpstr>
      <vt:lpstr>Titles</vt:lpstr>
      <vt:lpstr>Content Layouts</vt:lpstr>
      <vt:lpstr>Section Dividers</vt:lpstr>
      <vt:lpstr>Specialty Slides</vt:lpstr>
      <vt:lpstr>PERFORMANCE ANALYTICS</vt:lpstr>
      <vt:lpstr>OPEX Dashboard</vt:lpstr>
      <vt:lpstr>Visibility (opex) Dashboard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new template</dc:title>
  <dc:creator>Castan, Christophe</dc:creator>
  <cp:lastModifiedBy>Castan, Christophe</cp:lastModifiedBy>
  <cp:revision>12</cp:revision>
  <dcterms:created xsi:type="dcterms:W3CDTF">2017-05-22T08:53:52Z</dcterms:created>
  <dcterms:modified xsi:type="dcterms:W3CDTF">2017-05-29T07:31:28Z</dcterms:modified>
</cp:coreProperties>
</file>