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9" r:id="rId9"/>
    <p:sldId id="268" r:id="rId10"/>
    <p:sldId id="270" r:id="rId11"/>
    <p:sldId id="263" r:id="rId1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85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7B714-D389-40BF-9BB3-6CDE925807D1}"/>
              </a:ext>
            </a:extLst>
          </p:cNvPr>
          <p:cNvSpPr txBox="1"/>
          <p:nvPr/>
        </p:nvSpPr>
        <p:spPr>
          <a:xfrm>
            <a:off x="0" y="13252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6E2F7-C91D-4BA3-B45C-F410C5D39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"/>
          <a:stretch/>
        </p:blipFill>
        <p:spPr>
          <a:xfrm>
            <a:off x="0" y="1172824"/>
            <a:ext cx="10058400" cy="5400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091DD-9349-4237-AF93-12AB49FA9D12}"/>
              </a:ext>
            </a:extLst>
          </p:cNvPr>
          <p:cNvSpPr txBox="1"/>
          <p:nvPr/>
        </p:nvSpPr>
        <p:spPr>
          <a:xfrm>
            <a:off x="0" y="112643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B76BC-9149-4FDC-84FB-080FB6357605}"/>
              </a:ext>
            </a:extLst>
          </p:cNvPr>
          <p:cNvSpPr/>
          <p:nvPr/>
        </p:nvSpPr>
        <p:spPr>
          <a:xfrm>
            <a:off x="7620000" y="5867400"/>
            <a:ext cx="2133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6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28B73-0505-4D74-9E15-7307AA244AA1}"/>
              </a:ext>
            </a:extLst>
          </p:cNvPr>
          <p:cNvSpPr txBox="1"/>
          <p:nvPr/>
        </p:nvSpPr>
        <p:spPr>
          <a:xfrm>
            <a:off x="0" y="13252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D1DEE-9EF1-4626-AC76-F577087EDBA3}"/>
              </a:ext>
            </a:extLst>
          </p:cNvPr>
          <p:cNvSpPr txBox="1"/>
          <p:nvPr/>
        </p:nvSpPr>
        <p:spPr>
          <a:xfrm>
            <a:off x="0" y="13252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BF0CC-907E-45F7-A4A7-C2295E0AE4DC}"/>
              </a:ext>
            </a:extLst>
          </p:cNvPr>
          <p:cNvSpPr txBox="1"/>
          <p:nvPr/>
        </p:nvSpPr>
        <p:spPr>
          <a:xfrm>
            <a:off x="0" y="13252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9CB6A-196D-417E-8938-9FB2B19FD0B8}"/>
              </a:ext>
            </a:extLst>
          </p:cNvPr>
          <p:cNvSpPr txBox="1"/>
          <p:nvPr/>
        </p:nvSpPr>
        <p:spPr>
          <a:xfrm>
            <a:off x="0" y="13252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272B-4142-4006-ABF9-9642FB5876E8}"/>
              </a:ext>
            </a:extLst>
          </p:cNvPr>
          <p:cNvSpPr txBox="1"/>
          <p:nvPr/>
        </p:nvSpPr>
        <p:spPr>
          <a:xfrm>
            <a:off x="0" y="13252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A5395-7A03-4965-A78C-514F079F9CD3}"/>
              </a:ext>
            </a:extLst>
          </p:cNvPr>
          <p:cNvSpPr txBox="1"/>
          <p:nvPr/>
        </p:nvSpPr>
        <p:spPr>
          <a:xfrm>
            <a:off x="0" y="13252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225F0-CD58-4605-9760-B03406B1913A}"/>
              </a:ext>
            </a:extLst>
          </p:cNvPr>
          <p:cNvSpPr txBox="1"/>
          <p:nvPr/>
        </p:nvSpPr>
        <p:spPr>
          <a:xfrm>
            <a:off x="0" y="13252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DED51-35BB-4B4A-8395-20D3688BDA36}"/>
              </a:ext>
            </a:extLst>
          </p:cNvPr>
          <p:cNvSpPr txBox="1"/>
          <p:nvPr/>
        </p:nvSpPr>
        <p:spPr>
          <a:xfrm>
            <a:off x="0" y="13252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6757A-85D6-4489-B9EF-8C731966637E}"/>
              </a:ext>
            </a:extLst>
          </p:cNvPr>
          <p:cNvSpPr txBox="1"/>
          <p:nvPr/>
        </p:nvSpPr>
        <p:spPr>
          <a:xfrm>
            <a:off x="0" y="112643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Program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22</Words>
  <Application>Microsoft Office PowerPoint</Application>
  <PresentationFormat>Custom</PresentationFormat>
  <Paragraphs>11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Broadway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Siddhant Yadav</cp:lastModifiedBy>
  <cp:revision>3</cp:revision>
  <dcterms:created xsi:type="dcterms:W3CDTF">2022-03-30T13:37:22Z</dcterms:created>
  <dcterms:modified xsi:type="dcterms:W3CDTF">2022-03-30T22:09:43Z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</Properties>
</file>