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82" r:id="rId3"/>
    <p:sldId id="305" r:id="rId4"/>
    <p:sldId id="258" r:id="rId5"/>
    <p:sldId id="260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54F50-4816-45F9-9436-5AD0E3FA655B}">
  <a:tblStyle styleId="{D0154F50-4816-45F9-9436-5AD0E3FA6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0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1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96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5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15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5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4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2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831786"/>
            <a:ext cx="4792200" cy="115595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Progetto Real-time Embedded Systems</a:t>
            </a:r>
            <a:endParaRPr sz="32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99854" y="3061856"/>
            <a:ext cx="4544291" cy="81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Libreria per l’implementazione di una coda </a:t>
            </a:r>
            <a:r>
              <a:rPr lang="it-IT" sz="1200" dirty="0" err="1"/>
              <a:t>thread</a:t>
            </a:r>
            <a:r>
              <a:rPr lang="it-IT" sz="1200" dirty="0"/>
              <a:t>-safe con politiche di scheduling configurabili.</a:t>
            </a:r>
            <a:br>
              <a:rPr lang="it-IT" sz="1600" dirty="0"/>
            </a:br>
            <a:r>
              <a:rPr lang="en" sz="1100" dirty="0"/>
              <a:t>Supporto per FIFO, LIFO e coda con priorità/aging priority</a:t>
            </a:r>
            <a:endParaRPr sz="1100" dirty="0"/>
          </a:p>
        </p:txBody>
      </p:sp>
      <p:cxnSp>
        <p:nvCxnSpPr>
          <p:cNvPr id="4" name="Google Shape;165;p38">
            <a:extLst>
              <a:ext uri="{FF2B5EF4-FFF2-40B4-BE49-F238E27FC236}">
                <a16:creationId xmlns:a16="http://schemas.microsoft.com/office/drawing/2014/main" id="{87779DD2-5F3C-BCCA-6F5D-D05EEAC5B562}"/>
              </a:ext>
            </a:extLst>
          </p:cNvPr>
          <p:cNvCxnSpPr/>
          <p:nvPr/>
        </p:nvCxnSpPr>
        <p:spPr>
          <a:xfrm>
            <a:off x="3190500" y="298773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Scheduling policies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4878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FIFO e LIFO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081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2479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 err="1"/>
              <a:t>thread_safety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8619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Funzioni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0636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Test fatti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776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8129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Output a schermo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875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5844759" y="1386425"/>
            <a:ext cx="2613441" cy="265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Questa è la struttura del progetto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include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" dirty="0"/>
              <a:t>rc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tests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STRUTTURA DEL PROGETTO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5865541" y="1802060"/>
            <a:ext cx="2613441" cy="2444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libraryF.h</a:t>
            </a:r>
            <a:r>
              <a:rPr lang="it-IT" dirty="0"/>
              <a:t> è il master </a:t>
            </a:r>
            <a:r>
              <a:rPr lang="it-IT" dirty="0" err="1"/>
              <a:t>header</a:t>
            </a:r>
            <a:r>
              <a:rPr lang="it-IT" dirty="0"/>
              <a:t>, ossia il file che dovrà essere incluso dall’utente che desidera utilizzare questa libreria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header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29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56709" y="2615575"/>
            <a:ext cx="2148788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</a:t>
            </a:r>
            <a:r>
              <a:rPr lang="en" sz="1400" dirty="0"/>
              <a:t>cheduling_policy.h</a:t>
            </a:r>
            <a:endParaRPr sz="1400"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Definisce ed implementa le varie scheduling policy</a:t>
            </a:r>
            <a:endParaRPr sz="1100"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t</a:t>
            </a:r>
            <a:r>
              <a:rPr lang="en" sz="1400" dirty="0"/>
              <a:t>hread_safety.h</a:t>
            </a:r>
            <a:endParaRPr sz="1400"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Garantisce che la coda sia thread-safe</a:t>
            </a:r>
            <a:endParaRPr sz="1100"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queue.h</a:t>
            </a:r>
            <a:endParaRPr sz="14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Si occupa della inizializzazione e gestione della coda </a:t>
            </a:r>
            <a:endParaRPr sz="11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Gestione della coda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queue_init</a:t>
            </a:r>
            <a:r>
              <a:rPr lang="it-IT" dirty="0"/>
              <a:t> e </a:t>
            </a:r>
            <a:r>
              <a:rPr lang="it-IT" dirty="0" err="1"/>
              <a:t>queue_destroy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216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</a:t>
            </a:r>
            <a:r>
              <a:rPr lang="en" dirty="0"/>
              <a:t>ueue_push e</a:t>
            </a:r>
            <a:br>
              <a:rPr lang="en" dirty="0"/>
            </a:br>
            <a:r>
              <a:rPr lang="en" dirty="0"/>
              <a:t>queue_pull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7364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aging_thread_function</a:t>
            </a:r>
            <a:r>
              <a:rPr lang="it-IT" dirty="0"/>
              <a:t> e</a:t>
            </a:r>
            <a:br>
              <a:rPr lang="it-IT" dirty="0"/>
            </a:br>
            <a:r>
              <a:rPr lang="it-IT" dirty="0" err="1"/>
              <a:t>update_priorities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0721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Funzioni di gestione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7154368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Presentazione su schermo (16:9)</PresentationFormat>
  <Paragraphs>34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Montserrat</vt:lpstr>
      <vt:lpstr>Montserrat ExtraBold</vt:lpstr>
      <vt:lpstr>Arial</vt:lpstr>
      <vt:lpstr>Futuristic Background by Slidesgo</vt:lpstr>
      <vt:lpstr>Progetto Real-time Embedded Systems</vt:lpstr>
      <vt:lpstr>STRUTTURA DEL PROGETTO</vt:lpstr>
      <vt:lpstr>Master header</vt:lpstr>
      <vt:lpstr>01</vt:lpstr>
      <vt:lpstr>Gestione della coda</vt:lpstr>
      <vt:lpstr>queue_init e queue_destroy</vt:lpstr>
      <vt:lpstr>queue_push e queue_pull</vt:lpstr>
      <vt:lpstr>aging_thread_function e update_priorities</vt:lpstr>
      <vt:lpstr>Funzioni di gestione</vt:lpstr>
      <vt:lpstr>Scheduling policies</vt:lpstr>
      <vt:lpstr>FIFO e LIFO</vt:lpstr>
      <vt:lpstr>PRIORITY</vt:lpstr>
      <vt:lpstr>thread_safety</vt:lpstr>
      <vt:lpstr>Funzioni</vt:lpstr>
      <vt:lpstr>Test fatti</vt:lpstr>
      <vt:lpstr>File test</vt:lpstr>
      <vt:lpstr>Output a schermo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 Toni</dc:creator>
  <cp:lastModifiedBy>FEDERICO TONI</cp:lastModifiedBy>
  <cp:revision>1</cp:revision>
  <dcterms:modified xsi:type="dcterms:W3CDTF">2024-09-13T18:03:24Z</dcterms:modified>
</cp:coreProperties>
</file>